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51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1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9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04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2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16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97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7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E011-0314-EB43-B65B-0208D2A25FA4}" type="datetimeFigureOut">
              <a:t>2020/7/19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81B6-9A2A-314A-8B0A-2E1ECE4F72B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5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>
          <a:xfrm>
            <a:off x="1013735" y="2896425"/>
            <a:ext cx="5295225" cy="2508828"/>
            <a:chOff x="1013735" y="2896425"/>
            <a:chExt cx="5295225" cy="2508828"/>
          </a:xfrm>
        </p:grpSpPr>
        <p:sp>
          <p:nvSpPr>
            <p:cNvPr id="7" name="椭圆 6"/>
            <p:cNvSpPr/>
            <p:nvPr/>
          </p:nvSpPr>
          <p:spPr>
            <a:xfrm>
              <a:off x="4199919" y="2905993"/>
              <a:ext cx="560832" cy="56083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2</a:t>
              </a:r>
              <a:endParaRPr kumimoji="1"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61943" y="2905993"/>
              <a:ext cx="560832" cy="56083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1</a:t>
              </a:r>
              <a:endParaRPr kumimoji="1"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13735" y="3875207"/>
              <a:ext cx="560832" cy="56083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0</a:t>
              </a:r>
              <a:endParaRPr kumimoji="1"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48128" y="3875207"/>
              <a:ext cx="560832" cy="56083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3</a:t>
              </a:r>
              <a:endParaRPr kumimoji="1"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199919" y="4844421"/>
              <a:ext cx="560832" cy="56083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4</a:t>
              </a:r>
              <a:endParaRPr kumimoji="1"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61943" y="4844421"/>
              <a:ext cx="560832" cy="56083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5</a:t>
              </a:r>
              <a:endParaRPr kumimoji="1" lang="zh-CN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16" name="直线连接符 15"/>
            <p:cNvCxnSpPr>
              <a:stCxn id="4" idx="7"/>
              <a:endCxn id="8" idx="2"/>
            </p:cNvCxnSpPr>
            <p:nvPr/>
          </p:nvCxnSpPr>
          <p:spPr>
            <a:xfrm flipV="1">
              <a:off x="1492435" y="3186409"/>
              <a:ext cx="1069508" cy="770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8" idx="6"/>
              <a:endCxn id="7" idx="2"/>
            </p:cNvCxnSpPr>
            <p:nvPr/>
          </p:nvCxnSpPr>
          <p:spPr>
            <a:xfrm>
              <a:off x="3122775" y="3186409"/>
              <a:ext cx="1077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7" idx="6"/>
              <a:endCxn id="9" idx="1"/>
            </p:cNvCxnSpPr>
            <p:nvPr/>
          </p:nvCxnSpPr>
          <p:spPr>
            <a:xfrm>
              <a:off x="4760751" y="3186409"/>
              <a:ext cx="1069509" cy="770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9" idx="3"/>
            </p:cNvCxnSpPr>
            <p:nvPr/>
          </p:nvCxnSpPr>
          <p:spPr>
            <a:xfrm flipH="1">
              <a:off x="4760752" y="4353907"/>
              <a:ext cx="1069508" cy="784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1" idx="2"/>
              <a:endCxn id="12" idx="6"/>
            </p:cNvCxnSpPr>
            <p:nvPr/>
          </p:nvCxnSpPr>
          <p:spPr>
            <a:xfrm flipH="1">
              <a:off x="3122775" y="5124837"/>
              <a:ext cx="1077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4" idx="5"/>
              <a:endCxn id="12" idx="2"/>
            </p:cNvCxnSpPr>
            <p:nvPr/>
          </p:nvCxnSpPr>
          <p:spPr>
            <a:xfrm>
              <a:off x="1492435" y="4353907"/>
              <a:ext cx="1069508" cy="770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>
              <a:stCxn id="8" idx="4"/>
              <a:endCxn id="12" idx="0"/>
            </p:cNvCxnSpPr>
            <p:nvPr/>
          </p:nvCxnSpPr>
          <p:spPr>
            <a:xfrm>
              <a:off x="2842359" y="3466825"/>
              <a:ext cx="0" cy="1377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>
              <a:stCxn id="7" idx="4"/>
              <a:endCxn id="11" idx="0"/>
            </p:cNvCxnSpPr>
            <p:nvPr/>
          </p:nvCxnSpPr>
          <p:spPr>
            <a:xfrm>
              <a:off x="4480335" y="3466825"/>
              <a:ext cx="0" cy="1377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814149" y="32821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</a:t>
              </a:r>
              <a:endParaRPr kumimoji="1"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30360" y="28964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2</a:t>
              </a:r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21583" y="33872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3</a:t>
              </a:r>
              <a:endParaRPr kumimoji="1"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37696" y="4639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4</a:t>
              </a:r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581007" y="482452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5</a:t>
              </a:r>
              <a:endParaRPr kumimoji="1"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857085" y="46597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6</a:t>
              </a:r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83430" y="402131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7</a:t>
              </a:r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79524" y="39891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8</a:t>
              </a:r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2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7852</TotalTime>
  <Words>14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zengmenglu</dc:creator>
  <cp:lastModifiedBy>zengmenglu</cp:lastModifiedBy>
  <cp:revision>2</cp:revision>
  <dcterms:created xsi:type="dcterms:W3CDTF">2020-07-19T15:25:34Z</dcterms:created>
  <dcterms:modified xsi:type="dcterms:W3CDTF">2020-07-25T02:18:18Z</dcterms:modified>
</cp:coreProperties>
</file>