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805" indent="-344805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6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2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00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6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87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05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77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Company Profile Risk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Leveraging AI, Embedding, and </a:t>
            </a:r>
            <a:r>
              <a:rPr lang="en-CA" dirty="0" err="1"/>
              <a:t>LangChain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2420620" y="5184140"/>
            <a:ext cx="532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Group 3: Shirley, Jo, KS, Lawrence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582560"/>
            <a:ext cx="7796540" cy="3997828"/>
          </a:xfrm>
        </p:spPr>
        <p:txBody>
          <a:bodyPr/>
          <a:lstStyle/>
          <a:p>
            <a:r>
              <a:rPr lang="en-CA" b="1" dirty="0"/>
              <a:t>Objective:</a:t>
            </a:r>
            <a:r>
              <a:rPr lang="en-CA" dirty="0"/>
              <a:t> Assess and analyze the risk profile of a company using advanced AI techniques.</a:t>
            </a:r>
            <a:endParaRPr lang="en-CA" dirty="0"/>
          </a:p>
          <a:p>
            <a:r>
              <a:rPr lang="en-CA" b="1" dirty="0"/>
              <a:t>Scope:</a:t>
            </a:r>
            <a:r>
              <a:rPr lang="en-CA" dirty="0"/>
              <a:t> Utilize web search, embeddings, and Q&amp;A methodologies to provide insights on various risk types.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Logic -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Step 1: </a:t>
            </a:r>
            <a:r>
              <a:rPr lang="en-CA" dirty="0"/>
              <a:t>Input Company Name and Risk Type</a:t>
            </a:r>
            <a:br>
              <a:rPr lang="en-CA" dirty="0"/>
            </a:br>
            <a:r>
              <a:rPr lang="en-CA" dirty="0"/>
              <a:t>Users provide: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Company Name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Risk Type</a:t>
            </a:r>
            <a:r>
              <a:rPr lang="en-CA" dirty="0"/>
              <a:t> (e.g., operational, market, legal)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Example: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Company Name: ABC Corp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Risk Type: Market</a:t>
            </a:r>
            <a:endParaRPr lang="en-C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Logic - RAG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Step 2: </a:t>
            </a:r>
            <a:r>
              <a:rPr lang="en-CA" dirty="0"/>
              <a:t>Retrieve Relevant Information</a:t>
            </a:r>
            <a:br>
              <a:rPr lang="en-CA" dirty="0"/>
            </a:br>
            <a:r>
              <a:rPr lang="en-CA" b="1" dirty="0"/>
              <a:t>Method:</a:t>
            </a:r>
            <a:r>
              <a:rPr lang="en-CA" dirty="0"/>
              <a:t> Retrieval-Augmented Generation (RAG)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Source:</a:t>
            </a:r>
            <a:r>
              <a:rPr lang="en-CA" dirty="0"/>
              <a:t> </a:t>
            </a:r>
            <a:r>
              <a:rPr lang="en-CA" dirty="0" err="1"/>
              <a:t>sec.gov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Objective:</a:t>
            </a:r>
            <a:r>
              <a:rPr lang="en-CA" dirty="0"/>
              <a:t> Extract risk-related information from the latest 10-Q report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Focus:</a:t>
            </a:r>
            <a:r>
              <a:rPr lang="en-CA" dirty="0"/>
              <a:t> Targeting the most recent filings for up-to-date data</a:t>
            </a:r>
            <a:endParaRPr lang="en-C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Logic - Embedding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Step 3: </a:t>
            </a:r>
            <a:r>
              <a:rPr lang="en-CA" dirty="0"/>
              <a:t>Embedding the Content</a:t>
            </a:r>
            <a:br>
              <a:rPr lang="en-CA" dirty="0"/>
            </a:br>
            <a:r>
              <a:rPr lang="en-CA" b="1" dirty="0"/>
              <a:t>Process: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Convert extracted text into embeddings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Utilize advanced language models to create meaningful vector representations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Purpose:</a:t>
            </a:r>
            <a:r>
              <a:rPr lang="en-CA" dirty="0"/>
              <a:t> Enable efficient and accurate information retrieval</a:t>
            </a:r>
            <a:endParaRPr lang="en-C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Logic - Storing in Vector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Step 4: </a:t>
            </a:r>
            <a:r>
              <a:rPr lang="en-CA" dirty="0"/>
              <a:t>Storing Embeddings</a:t>
            </a:r>
            <a:br>
              <a:rPr lang="en-CA" dirty="0"/>
            </a:br>
            <a:r>
              <a:rPr lang="en-CA" b="1" dirty="0"/>
              <a:t>Storage Solution:</a:t>
            </a:r>
            <a:r>
              <a:rPr lang="en-CA" dirty="0"/>
              <a:t> Vector storage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Function:</a:t>
            </a:r>
            <a:r>
              <a:rPr lang="en-CA" dirty="0"/>
              <a:t> Maintain and manage embedded data for quick access and retrieval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Advantage:</a:t>
            </a:r>
            <a:r>
              <a:rPr lang="en-CA" dirty="0"/>
              <a:t> Facilitates seamless querying and retrieval of risk information</a:t>
            </a:r>
            <a:endParaRPr lang="en-C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Logic - Q&amp;A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Step 5: </a:t>
            </a:r>
            <a:r>
              <a:rPr lang="en-CA" dirty="0"/>
              <a:t>Question and Answer System</a:t>
            </a:r>
            <a:br>
              <a:rPr lang="en-CA" dirty="0"/>
            </a:br>
            <a:r>
              <a:rPr lang="en-CA" b="1" dirty="0"/>
              <a:t>Mechanism: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Users ask risk-related questions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System utilizes stored embeddings to provide answers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Example Queries: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"What are the market risks for ABC Corp?"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"Describe the legal risks mentioned in the latest report."</a:t>
            </a:r>
            <a:endParaRPr lang="en-C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Logic - Handling Unknowns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Step 6: </a:t>
            </a:r>
            <a:r>
              <a:rPr lang="en-CA" dirty="0"/>
              <a:t>Responding to Unknowns</a:t>
            </a:r>
            <a:br>
              <a:rPr lang="en-CA" dirty="0"/>
            </a:br>
            <a:r>
              <a:rPr lang="en-CA" b="1" dirty="0"/>
              <a:t>Scenario:</a:t>
            </a:r>
            <a:r>
              <a:rPr lang="en-CA" dirty="0"/>
              <a:t> If no matching content is found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Response:</a:t>
            </a:r>
            <a:r>
              <a:rPr lang="en-CA" dirty="0"/>
              <a:t> "I don't know"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Benefit:</a:t>
            </a:r>
            <a:r>
              <a:rPr lang="en-CA" dirty="0"/>
              <a:t> Ensures accuracy and transparency in responses</a:t>
            </a:r>
            <a:endParaRPr lang="en-C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Steps Recap:</a:t>
            </a:r>
            <a:endParaRPr lang="en-CA" b="1" dirty="0"/>
          </a:p>
          <a:p>
            <a:r>
              <a:rPr lang="en-CA" dirty="0"/>
              <a:t>Input company name and risk type</a:t>
            </a:r>
            <a:endParaRPr lang="en-CA" dirty="0"/>
          </a:p>
          <a:p>
            <a:r>
              <a:rPr lang="en-CA" dirty="0"/>
              <a:t>Perform RAG search on </a:t>
            </a:r>
            <a:r>
              <a:rPr lang="en-CA" dirty="0" err="1"/>
              <a:t>sec.gov</a:t>
            </a:r>
            <a:endParaRPr lang="en-CA" dirty="0"/>
          </a:p>
          <a:p>
            <a:r>
              <a:rPr lang="en-CA" dirty="0"/>
              <a:t>Embed the extracted content</a:t>
            </a:r>
            <a:endParaRPr lang="en-CA" dirty="0"/>
          </a:p>
          <a:p>
            <a:r>
              <a:rPr lang="en-CA" dirty="0"/>
              <a:t>Store embeddings in vector storage</a:t>
            </a:r>
            <a:endParaRPr lang="en-CA" dirty="0"/>
          </a:p>
          <a:p>
            <a:r>
              <a:rPr lang="en-CA" dirty="0"/>
              <a:t>Use Q&amp;A to answer queries</a:t>
            </a:r>
            <a:endParaRPr lang="en-CA" dirty="0"/>
          </a:p>
          <a:p>
            <a:r>
              <a:rPr lang="en-CA" dirty="0"/>
              <a:t>Handle unmatched queries with "I don't know"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Outcome:</a:t>
            </a:r>
            <a:r>
              <a:rPr lang="en-CA" dirty="0"/>
              <a:t> Efficient and accurate risk assessment for companies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1976</Words>
  <Application>WPS Writer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MS Shell Dlg 2</vt:lpstr>
      <vt:lpstr>苹方-简</vt:lpstr>
      <vt:lpstr>Microsoft YaHei</vt:lpstr>
      <vt:lpstr>汉仪旗黑</vt:lpstr>
      <vt:lpstr>Arial Unicode MS</vt:lpstr>
      <vt:lpstr>Calibri</vt:lpstr>
      <vt:lpstr>Helvetica Neue</vt:lpstr>
      <vt:lpstr>宋体-简</vt:lpstr>
      <vt:lpstr>Madison</vt:lpstr>
      <vt:lpstr>Company Profile Risk Assessment</vt:lpstr>
      <vt:lpstr>Project Overview</vt:lpstr>
      <vt:lpstr>Business Logic - Input</vt:lpstr>
      <vt:lpstr>Business Logic - RAG Search</vt:lpstr>
      <vt:lpstr>Business Logic - Embedding Content</vt:lpstr>
      <vt:lpstr>Business Logic - Storing in Vector Storage</vt:lpstr>
      <vt:lpstr>Business Logic - Q&amp;A Functionality</vt:lpstr>
      <vt:lpstr>Business Logic - Handling Unknowns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shirley xia</dc:creator>
  <cp:lastModifiedBy>lawrence</cp:lastModifiedBy>
  <cp:revision>2</cp:revision>
  <dcterms:created xsi:type="dcterms:W3CDTF">2024-06-07T03:13:20Z</dcterms:created>
  <dcterms:modified xsi:type="dcterms:W3CDTF">2024-06-07T03:13:20Z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