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5" r:id="rId6"/>
    <p:sldId id="266" r:id="rId7"/>
    <p:sldId id="268" r:id="rId8"/>
    <p:sldId id="260" r:id="rId9"/>
    <p:sldId id="271" r:id="rId10"/>
    <p:sldId id="261" r:id="rId11"/>
    <p:sldId id="272" r:id="rId12"/>
    <p:sldId id="269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081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comp.social.gatech.edu/papers/icwsm14.vader.hutto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84071-264A-2141-AAB1-8EE99716DC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4372" y="2718572"/>
            <a:ext cx="10143461" cy="2211573"/>
          </a:xfrm>
        </p:spPr>
        <p:txBody>
          <a:bodyPr>
            <a:normAutofit fontScale="90000"/>
          </a:bodyPr>
          <a:lstStyle/>
          <a:p>
            <a:r>
              <a:rPr lang="en-US" dirty="0"/>
              <a:t>MSDS696_C70 </a:t>
            </a:r>
            <a:br>
              <a:rPr lang="en-US" dirty="0"/>
            </a:br>
            <a:r>
              <a:rPr lang="en-US" dirty="0"/>
              <a:t>Data Science Practicum II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3100" dirty="0"/>
              <a:t>Reddit sentiment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E16EF5-7E77-BC40-80A4-6C2D14D27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19893" y="5939690"/>
            <a:ext cx="2950350" cy="485736"/>
          </a:xfrm>
        </p:spPr>
        <p:txBody>
          <a:bodyPr>
            <a:normAutofit fontScale="92500"/>
          </a:bodyPr>
          <a:lstStyle/>
          <a:p>
            <a:r>
              <a:rPr lang="en-US" dirty="0"/>
              <a:t>Dawit </a:t>
            </a:r>
            <a:r>
              <a:rPr lang="en-US" dirty="0" err="1"/>
              <a:t>Gedibe</a:t>
            </a:r>
            <a:r>
              <a:rPr lang="en-US" dirty="0"/>
              <a:t> 12/10/2020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94455BA-1D3F-A54E-AB5F-8459D38A2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12" y="4537960"/>
            <a:ext cx="1126275" cy="39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062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20666-60C3-BD4B-A7C0-FB5F4FD9F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62CDF-551F-2242-A275-2B49ED7E3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143" y="1447800"/>
            <a:ext cx="9327469" cy="4463422"/>
          </a:xfrm>
        </p:spPr>
        <p:txBody>
          <a:bodyPr/>
          <a:lstStyle/>
          <a:p>
            <a:r>
              <a:rPr lang="en-US" dirty="0"/>
              <a:t>The first sentiment analysis was using VADER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E1366D-D5E2-854A-964F-8332AEF5B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23147"/>
            <a:ext cx="5845629" cy="26851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C88979-BD65-F74D-BA6D-CC7BC2256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623" y="1922642"/>
            <a:ext cx="4829860" cy="4623707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0E31765F-D2B2-EB45-9075-899476036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50" y="724233"/>
            <a:ext cx="1126275" cy="39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818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20666-60C3-BD4B-A7C0-FB5F4FD9F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 Contd..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62CDF-551F-2242-A275-2B49ED7E3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143" y="1447800"/>
            <a:ext cx="9327469" cy="4463422"/>
          </a:xfrm>
        </p:spPr>
        <p:txBody>
          <a:bodyPr/>
          <a:lstStyle/>
          <a:p>
            <a:r>
              <a:rPr lang="en-US" dirty="0"/>
              <a:t>Using WORD2VEC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6D4AB3-3FB3-664B-A084-095A68C00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3" y="1882868"/>
            <a:ext cx="7583545" cy="4754117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4136B191-C5D0-B242-ADD1-3D7BA9102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50" y="777396"/>
            <a:ext cx="1126275" cy="39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201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06126-8433-4E4A-9C13-963059B73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2CD27-D1EF-7E4F-A55D-C6C736C4F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4614" y="1605516"/>
            <a:ext cx="9409998" cy="4305706"/>
          </a:xfrm>
        </p:spPr>
        <p:txBody>
          <a:bodyPr>
            <a:normAutofit/>
          </a:bodyPr>
          <a:lstStyle/>
          <a:p>
            <a:r>
              <a:rPr lang="en-US" dirty="0"/>
              <a:t>PRAW has a limit to back fill a year or more old data.</a:t>
            </a:r>
          </a:p>
          <a:p>
            <a:r>
              <a:rPr lang="en-US" dirty="0"/>
              <a:t>sentimental value  for data science topics ,lack of interpretation for sentimental values other than ‘good’ or ’bad’</a:t>
            </a:r>
          </a:p>
          <a:p>
            <a:r>
              <a:rPr lang="en-US" dirty="0"/>
              <a:t>Novice to </a:t>
            </a:r>
            <a:r>
              <a:rPr lang="en-US" dirty="0" err="1"/>
              <a:t>Tensorflow</a:t>
            </a:r>
            <a:r>
              <a:rPr lang="en-US" dirty="0"/>
              <a:t> 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CFAA375-8D48-8D49-9E59-37309545A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50" y="756131"/>
            <a:ext cx="1126275" cy="39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426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20666-60C3-BD4B-A7C0-FB5F4FD9F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62CDF-551F-2242-A275-2B49ED7E3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286" y="1502229"/>
            <a:ext cx="9436326" cy="4408993"/>
          </a:xfrm>
        </p:spPr>
        <p:txBody>
          <a:bodyPr/>
          <a:lstStyle/>
          <a:p>
            <a:r>
              <a:rPr lang="en-US" dirty="0"/>
              <a:t>The project could be more extended for more use, such as what is the most well known key in the world of data science for the last 5 years ?, what is the perception of a reddit community for certain topic so on.</a:t>
            </a:r>
          </a:p>
          <a:p>
            <a:r>
              <a:rPr lang="en-US" dirty="0"/>
              <a:t>Word2Vec has advantages over bag of words and IF-IDF scheme</a:t>
            </a:r>
          </a:p>
          <a:p>
            <a:r>
              <a:rPr lang="en-US" dirty="0"/>
              <a:t>NLP has a steep learning curve as there are many algorithms today.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FC91EB6-8439-6244-9E29-1AB416CBD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3600"/>
            <a:ext cx="1126275" cy="39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62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20666-60C3-BD4B-A7C0-FB5F4FD9F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62CDF-551F-2242-A275-2B49ED7E3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VADER </a:t>
            </a:r>
            <a:r>
              <a:rPr lang="en-US" u="sng" dirty="0">
                <a:hlinkClick r:id="rId2"/>
              </a:rPr>
              <a:t>http://comp.social.gatech.edu/papers/icwsm14.vader.hutto.pdf</a:t>
            </a:r>
            <a:endParaRPr lang="en-US" u="sng" dirty="0"/>
          </a:p>
          <a:p>
            <a:r>
              <a:rPr lang="en-US" dirty="0"/>
              <a:t>For word2vec </a:t>
            </a:r>
          </a:p>
          <a:p>
            <a:pPr marL="0" indent="0">
              <a:buNone/>
            </a:pPr>
            <a:r>
              <a:rPr lang="en-US" dirty="0"/>
              <a:t>     https://</a:t>
            </a:r>
            <a:r>
              <a:rPr lang="en-US" dirty="0" err="1"/>
              <a:t>radimrehurek.com</a:t>
            </a:r>
            <a:r>
              <a:rPr lang="en-US" dirty="0"/>
              <a:t>/</a:t>
            </a:r>
            <a:r>
              <a:rPr lang="en-US" dirty="0" err="1"/>
              <a:t>gensim</a:t>
            </a:r>
            <a:r>
              <a:rPr lang="en-US" dirty="0"/>
              <a:t>/models/doc2vec.html </a:t>
            </a:r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7B63203-1040-C641-AB23-E7A7CBF3A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50" y="734866"/>
            <a:ext cx="1126275" cy="39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79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D8039-AA17-F545-BD50-65906323D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3924833" cy="790020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C5A28-54DE-5E48-A624-2C47558C4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6753" y="1414130"/>
            <a:ext cx="9037859" cy="4497092"/>
          </a:xfrm>
        </p:spPr>
        <p:txBody>
          <a:bodyPr/>
          <a:lstStyle/>
          <a:p>
            <a:r>
              <a:rPr lang="en-US" dirty="0"/>
              <a:t>Introduction </a:t>
            </a:r>
          </a:p>
          <a:p>
            <a:r>
              <a:rPr lang="en-US" dirty="0"/>
              <a:t>goals</a:t>
            </a:r>
          </a:p>
          <a:p>
            <a:r>
              <a:rPr lang="en-US" dirty="0"/>
              <a:t>Methods</a:t>
            </a:r>
          </a:p>
          <a:p>
            <a:r>
              <a:rPr lang="en-US" dirty="0"/>
              <a:t>Analysis</a:t>
            </a:r>
          </a:p>
          <a:p>
            <a:r>
              <a:rPr lang="en-US" dirty="0"/>
              <a:t>Sentiment Analysis</a:t>
            </a:r>
          </a:p>
          <a:p>
            <a:r>
              <a:rPr lang="en-US" dirty="0"/>
              <a:t>Challenges</a:t>
            </a:r>
          </a:p>
          <a:p>
            <a:r>
              <a:rPr lang="en-US" dirty="0"/>
              <a:t>Conclusion </a:t>
            </a:r>
          </a:p>
          <a:p>
            <a:r>
              <a:rPr lang="en-US" dirty="0"/>
              <a:t>References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62503F4-86CC-DE42-B27D-0B2B6B6AE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52" y="702968"/>
            <a:ext cx="1126275" cy="39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841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E082B-9A03-3047-8EE6-BD1FBC1CA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7795084" cy="758123"/>
          </a:xfrm>
        </p:spPr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E81C7-3C16-404A-B91D-6C856C22E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9163" y="1584251"/>
            <a:ext cx="9165449" cy="4326971"/>
          </a:xfrm>
        </p:spPr>
        <p:txBody>
          <a:bodyPr>
            <a:normAutofit/>
          </a:bodyPr>
          <a:lstStyle/>
          <a:p>
            <a:r>
              <a:rPr lang="en-US" sz="2000" dirty="0"/>
              <a:t>The project that is based on Reddit data, which is a community platform that a millions of users posts, comment and share media contents across the word</a:t>
            </a:r>
          </a:p>
          <a:p>
            <a:r>
              <a:rPr lang="en-US" sz="2000" dirty="0"/>
              <a:t>The project is a sentiment analysis on posts and comments of users that is taken for a year span.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BCA702-85A2-1247-8684-869D09788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20" y="807078"/>
            <a:ext cx="1126275" cy="39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159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20666-60C3-BD4B-A7C0-FB5F4FD9F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62CDF-551F-2242-A275-2B49ED7E3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7265" y="1616149"/>
            <a:ext cx="9197347" cy="4295073"/>
          </a:xfrm>
        </p:spPr>
        <p:txBody>
          <a:bodyPr/>
          <a:lstStyle/>
          <a:p>
            <a:r>
              <a:rPr lang="en-US" dirty="0"/>
              <a:t> The goal of this project is to get the sentiment value of users posts and comments towards the ‘data science ‘ topic</a:t>
            </a:r>
          </a:p>
          <a:p>
            <a:r>
              <a:rPr lang="en-US" dirty="0"/>
              <a:t>To be able to see a trend of a daily post or comments of reddit users about the topic</a:t>
            </a:r>
          </a:p>
          <a:p>
            <a:r>
              <a:rPr lang="en-US" dirty="0"/>
              <a:t>To be able to use and see both (VADER  and  word2vec ) model  with  </a:t>
            </a:r>
            <a:r>
              <a:rPr lang="en-US" dirty="0" err="1"/>
              <a:t>Tensorflow</a:t>
            </a:r>
            <a:r>
              <a:rPr lang="en-US" dirty="0"/>
              <a:t> library for sentiment analysis.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3754377-0D02-5948-85B8-FB26AABD7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5499"/>
            <a:ext cx="1126275" cy="39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751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20666-60C3-BD4B-A7C0-FB5F4FD9F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8369242" cy="906978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 used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62CDF-551F-2242-A275-2B49ED7E3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7656" y="1637414"/>
            <a:ext cx="9526956" cy="4273808"/>
          </a:xfrm>
        </p:spPr>
        <p:txBody>
          <a:bodyPr>
            <a:normAutofit/>
          </a:bodyPr>
          <a:lstStyle/>
          <a:p>
            <a:r>
              <a:rPr lang="en-US" sz="2000" dirty="0"/>
              <a:t>Reddit can be accessed through the API endpoints exposed. Commonly known as PRAW  which stands for </a:t>
            </a:r>
            <a:r>
              <a:rPr lang="en-US" b="1" dirty="0"/>
              <a:t>P</a:t>
            </a:r>
            <a:r>
              <a:rPr lang="en-US" dirty="0"/>
              <a:t>ython </a:t>
            </a:r>
            <a:r>
              <a:rPr lang="en-US" b="1" dirty="0"/>
              <a:t>R</a:t>
            </a:r>
            <a:r>
              <a:rPr lang="en-US" dirty="0"/>
              <a:t>eddit </a:t>
            </a:r>
            <a:r>
              <a:rPr lang="en-US" b="1" dirty="0"/>
              <a:t>A</a:t>
            </a:r>
            <a:r>
              <a:rPr lang="en-US" dirty="0"/>
              <a:t>PI </a:t>
            </a:r>
            <a:r>
              <a:rPr lang="en-US" b="1" dirty="0"/>
              <a:t>W</a:t>
            </a:r>
            <a:r>
              <a:rPr lang="en-US" dirty="0"/>
              <a:t>rapper</a:t>
            </a:r>
            <a:endParaRPr lang="en-US" sz="2000" dirty="0"/>
          </a:p>
          <a:p>
            <a:r>
              <a:rPr lang="en-US" sz="2000" dirty="0"/>
              <a:t>The other API is </a:t>
            </a:r>
            <a:r>
              <a:rPr lang="en-US" sz="2000" b="1" dirty="0" err="1"/>
              <a:t>pushshift.io</a:t>
            </a:r>
            <a:r>
              <a:rPr lang="en-US" sz="2000" dirty="0"/>
              <a:t>, which doesn’t need developer credential as PRAW.</a:t>
            </a:r>
          </a:p>
          <a:p>
            <a:r>
              <a:rPr lang="en-US" sz="2000" dirty="0" err="1"/>
              <a:t>pushshift</a:t>
            </a:r>
            <a:r>
              <a:rPr lang="en-US" sz="2000" dirty="0"/>
              <a:t> API used for the advantages of fetching more than a page load ( 1000 rows max in PRAW)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C937FA0-15A1-7448-843D-586800683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57" y="685414"/>
            <a:ext cx="1126275" cy="39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5631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06126-8433-4E4A-9C13-963059B73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 . . 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2CD27-D1EF-7E4F-A55D-C6C736C4F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4614" y="1605516"/>
            <a:ext cx="9409998" cy="4305706"/>
          </a:xfrm>
        </p:spPr>
        <p:txBody>
          <a:bodyPr>
            <a:normAutofit/>
          </a:bodyPr>
          <a:lstStyle/>
          <a:p>
            <a:r>
              <a:rPr lang="en-US" dirty="0"/>
              <a:t>Once data is fetched it’s bulk inserted to mongodb instance on a fly.</a:t>
            </a:r>
          </a:p>
          <a:p>
            <a:r>
              <a:rPr lang="en-US" dirty="0"/>
              <a:t>The advantage of having mongodb here is that since the schema for content and post submission is different  they both can reside in the same collection.</a:t>
            </a:r>
          </a:p>
          <a:p>
            <a:r>
              <a:rPr lang="en-US" dirty="0"/>
              <a:t> mongo provides flexibility to manipulate data form into which ever data frame needed to be created for. </a:t>
            </a:r>
          </a:p>
          <a:p>
            <a:pPr marL="0" indent="0">
              <a:buNone/>
            </a:pPr>
            <a:r>
              <a:rPr lang="en-US" dirty="0"/>
              <a:t>       For example the  mongo query below helps to project concatenated 	data  into a data frame</a:t>
            </a:r>
          </a:p>
          <a:p>
            <a:pPr marL="400050" lvl="1" indent="0">
              <a:buNone/>
            </a:pPr>
            <a:r>
              <a:rPr lang="en-US" sz="1400" i="1" dirty="0" err="1">
                <a:solidFill>
                  <a:srgbClr val="0070C0"/>
                </a:solidFill>
              </a:rPr>
              <a:t>pipline</a:t>
            </a:r>
            <a:r>
              <a:rPr lang="en-US" sz="1400" i="1" dirty="0">
                <a:solidFill>
                  <a:srgbClr val="0070C0"/>
                </a:solidFill>
              </a:rPr>
              <a:t> = [ { '$project': { 'text':{'$</a:t>
            </a:r>
            <a:r>
              <a:rPr lang="en-US" sz="1400" i="1" dirty="0" err="1">
                <a:solidFill>
                  <a:srgbClr val="0070C0"/>
                </a:solidFill>
              </a:rPr>
              <a:t>concat</a:t>
            </a:r>
            <a:r>
              <a:rPr lang="en-US" sz="1400" i="1" dirty="0">
                <a:solidFill>
                  <a:srgbClr val="0070C0"/>
                </a:solidFill>
              </a:rPr>
              <a:t>':['$title', " ", '$</a:t>
            </a:r>
            <a:r>
              <a:rPr lang="en-US" sz="1400" i="1" dirty="0" err="1">
                <a:solidFill>
                  <a:srgbClr val="0070C0"/>
                </a:solidFill>
              </a:rPr>
              <a:t>selftext</a:t>
            </a:r>
            <a:r>
              <a:rPr lang="en-US" sz="1400" i="1" dirty="0">
                <a:solidFill>
                  <a:srgbClr val="0070C0"/>
                </a:solidFill>
              </a:rPr>
              <a:t>']}}}]</a:t>
            </a:r>
          </a:p>
          <a:p>
            <a:pPr marL="400050" lvl="1" indent="0">
              <a:buNone/>
            </a:pPr>
            <a:r>
              <a:rPr lang="en-US" sz="1400" i="1" dirty="0" err="1">
                <a:solidFill>
                  <a:srgbClr val="0070C0"/>
                </a:solidFill>
              </a:rPr>
              <a:t>sub_concat</a:t>
            </a:r>
            <a:r>
              <a:rPr lang="en-US" sz="1400" i="1" dirty="0">
                <a:solidFill>
                  <a:srgbClr val="0070C0"/>
                </a:solidFill>
              </a:rPr>
              <a:t> = </a:t>
            </a:r>
            <a:r>
              <a:rPr lang="en-US" sz="1400" i="1" dirty="0" err="1">
                <a:solidFill>
                  <a:srgbClr val="0070C0"/>
                </a:solidFill>
              </a:rPr>
              <a:t>pd.DataFrame</a:t>
            </a:r>
            <a:r>
              <a:rPr lang="en-US" sz="1400" i="1" dirty="0">
                <a:solidFill>
                  <a:srgbClr val="0070C0"/>
                </a:solidFill>
              </a:rPr>
              <a:t>(list(</a:t>
            </a:r>
            <a:r>
              <a:rPr lang="en-US" sz="1400" i="1" dirty="0" err="1">
                <a:solidFill>
                  <a:srgbClr val="0070C0"/>
                </a:solidFill>
              </a:rPr>
              <a:t>db</a:t>
            </a:r>
            <a:r>
              <a:rPr lang="en-US" sz="1400" i="1" dirty="0">
                <a:solidFill>
                  <a:srgbClr val="0070C0"/>
                </a:solidFill>
              </a:rPr>
              <a:t>['</a:t>
            </a:r>
            <a:r>
              <a:rPr lang="en-US" sz="1400" i="1" dirty="0" err="1">
                <a:solidFill>
                  <a:srgbClr val="0070C0"/>
                </a:solidFill>
              </a:rPr>
              <a:t>Reddit_Data</a:t>
            </a:r>
            <a:r>
              <a:rPr lang="en-US" sz="1400" i="1" dirty="0">
                <a:solidFill>
                  <a:srgbClr val="0070C0"/>
                </a:solidFill>
              </a:rPr>
              <a:t>'].aggregate(</a:t>
            </a:r>
            <a:r>
              <a:rPr lang="en-US" sz="1400" i="1" dirty="0" err="1">
                <a:solidFill>
                  <a:srgbClr val="0070C0"/>
                </a:solidFill>
              </a:rPr>
              <a:t>pipline</a:t>
            </a:r>
            <a:r>
              <a:rPr lang="en-US" sz="1400" i="1" dirty="0">
                <a:solidFill>
                  <a:srgbClr val="0070C0"/>
                </a:solidFill>
              </a:rPr>
              <a:t>)))</a:t>
            </a:r>
          </a:p>
          <a:p>
            <a:pPr marL="400050" lvl="1" indent="0">
              <a:buNone/>
            </a:pPr>
            <a:r>
              <a:rPr lang="en-US" sz="1400" i="1" dirty="0" err="1">
                <a:solidFill>
                  <a:srgbClr val="0070C0"/>
                </a:solidFill>
              </a:rPr>
              <a:t>sub_concat.head</a:t>
            </a:r>
            <a:r>
              <a:rPr lang="en-US" sz="1400" i="1" dirty="0">
                <a:solidFill>
                  <a:srgbClr val="0070C0"/>
                </a:solidFill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326905C-F386-0A43-BDAA-8881FD9DC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50" y="788028"/>
            <a:ext cx="1126275" cy="39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717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06126-8433-4E4A-9C13-963059B73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 . . 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2CD27-D1EF-7E4F-A55D-C6C736C4F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4614" y="1605516"/>
            <a:ext cx="9409998" cy="4305706"/>
          </a:xfrm>
        </p:spPr>
        <p:txBody>
          <a:bodyPr>
            <a:normAutofit/>
          </a:bodyPr>
          <a:lstStyle/>
          <a:p>
            <a:r>
              <a:rPr lang="en-US" dirty="0"/>
              <a:t>Data frame created from mongodb queries , computation and timeseries analysis carried out</a:t>
            </a:r>
          </a:p>
          <a:p>
            <a:r>
              <a:rPr lang="en-US" dirty="0"/>
              <a:t>VADER used to compute sentiment value for a body and title value of reddit comment and title fields respectively </a:t>
            </a:r>
          </a:p>
          <a:p>
            <a:r>
              <a:rPr lang="en-US" dirty="0"/>
              <a:t>word2vec algorithm used for more precision and compared with VADER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DB404BE-682C-3548-925F-B9300A45A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50" y="702968"/>
            <a:ext cx="1126275" cy="39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307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20666-60C3-BD4B-A7C0-FB5F4FD9F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62CDF-551F-2242-A275-2B49ED7E3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6952" y="1463748"/>
            <a:ext cx="8915400" cy="3777622"/>
          </a:xfrm>
        </p:spPr>
        <p:txBody>
          <a:bodyPr/>
          <a:lstStyle/>
          <a:p>
            <a:r>
              <a:rPr lang="en-US" dirty="0"/>
              <a:t>The first trend to see with process was how many posts of the key word ‘data science’ over the past year.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149FE7-3759-644B-BB56-0FC3C8981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353" y="2222486"/>
            <a:ext cx="10228520" cy="4237249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D781B066-CB9D-104F-B909-F069A1633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50" y="756131"/>
            <a:ext cx="1126275" cy="39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444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06126-8433-4E4A-9C13-963059B73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 . . 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2CD27-D1EF-7E4F-A55D-C6C736C4F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4614" y="1605516"/>
            <a:ext cx="9409998" cy="4305706"/>
          </a:xfrm>
        </p:spPr>
        <p:txBody>
          <a:bodyPr>
            <a:normAutofit/>
          </a:bodyPr>
          <a:lstStyle/>
          <a:p>
            <a:r>
              <a:rPr lang="en-US" dirty="0"/>
              <a:t>Another trend to pick was the score a specific posts for some period of time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E45655-96F3-E740-9A29-A333C77CA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359" y="2123810"/>
            <a:ext cx="10316508" cy="4110080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CE0FF13A-CEC1-994E-98CC-04E75E7BD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50" y="713601"/>
            <a:ext cx="1126275" cy="39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16982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1774</TotalTime>
  <Words>583</Words>
  <Application>Microsoft Macintosh PowerPoint</Application>
  <PresentationFormat>Widescreen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Wisp</vt:lpstr>
      <vt:lpstr>MSDS696_C70  Data Science Practicum II   Reddit sentiment Analysis</vt:lpstr>
      <vt:lpstr>Contents</vt:lpstr>
      <vt:lpstr>Introduction </vt:lpstr>
      <vt:lpstr>goals </vt:lpstr>
      <vt:lpstr>Method used </vt:lpstr>
      <vt:lpstr>Continued . . .</vt:lpstr>
      <vt:lpstr>Continued . . .</vt:lpstr>
      <vt:lpstr>Analysis</vt:lpstr>
      <vt:lpstr>Continued . . .</vt:lpstr>
      <vt:lpstr>Sentiment Analysis </vt:lpstr>
      <vt:lpstr>Sentiment Analysis Contd.. </vt:lpstr>
      <vt:lpstr>challenges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MSDS696_C70  Data Science Practicum II</dc:title>
  <dc:creator>Dawit Sileshi</dc:creator>
  <cp:lastModifiedBy>Dawit Sileshi</cp:lastModifiedBy>
  <cp:revision>32</cp:revision>
  <cp:lastPrinted>2020-12-10T23:19:55Z</cp:lastPrinted>
  <dcterms:created xsi:type="dcterms:W3CDTF">2020-12-09T20:29:43Z</dcterms:created>
  <dcterms:modified xsi:type="dcterms:W3CDTF">2020-12-11T02:04:59Z</dcterms:modified>
</cp:coreProperties>
</file>