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72" r:id="rId3"/>
    <p:sldId id="277" r:id="rId4"/>
    <p:sldId id="273" r:id="rId5"/>
    <p:sldId id="312" r:id="rId6"/>
    <p:sldId id="313" r:id="rId7"/>
    <p:sldId id="314" r:id="rId8"/>
    <p:sldId id="315" r:id="rId9"/>
    <p:sldId id="309" r:id="rId10"/>
    <p:sldId id="316" r:id="rId11"/>
    <p:sldId id="318" r:id="rId12"/>
    <p:sldId id="319" r:id="rId13"/>
    <p:sldId id="320" r:id="rId14"/>
    <p:sldId id="310" r:id="rId15"/>
    <p:sldId id="321" r:id="rId16"/>
    <p:sldId id="322" r:id="rId17"/>
    <p:sldId id="323" r:id="rId18"/>
    <p:sldId id="324" r:id="rId19"/>
    <p:sldId id="311" r:id="rId20"/>
    <p:sldId id="325" r:id="rId21"/>
    <p:sldId id="326" r:id="rId22"/>
    <p:sldId id="327" r:id="rId23"/>
    <p:sldId id="328" r:id="rId24"/>
    <p:sldId id="329" r:id="rId25"/>
    <p:sldId id="33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7F7F7F"/>
    <a:srgbClr val="E8D7B8"/>
    <a:srgbClr val="D9C8AC"/>
    <a:srgbClr val="FE0000"/>
    <a:srgbClr val="7AD1B7"/>
    <a:srgbClr val="84B49A"/>
    <a:srgbClr val="96B5EE"/>
    <a:srgbClr val="CEDDF7"/>
    <a:srgbClr val="9BD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5875" cap="rnd">
              <a:solidFill>
                <a:schemeClr val="tx1">
                  <a:lumMod val="75000"/>
                  <a:lumOff val="25000"/>
                </a:schemeClr>
              </a:solidFill>
              <a:round/>
              <a:headEnd w="lg" len="lg"/>
              <a:tailEnd w="lg" len="lg"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  <a:headEnd w="lg" len="lg"/>
                <a:tailEnd w="lg" len="lg"/>
              </a:ln>
              <a:effectLst/>
            </c:spPr>
          </c:marker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alpha val="93000"/>
                </a:schemeClr>
              </a:solidFill>
              <a:ln w="1587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753280"/>
        <c:axId val="110755200"/>
      </c:radarChart>
      <c:catAx>
        <c:axId val="11075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0755200"/>
        <c:crosses val="autoZero"/>
        <c:auto val="1"/>
        <c:lblAlgn val="ctr"/>
        <c:lblOffset val="100"/>
        <c:noMultiLvlLbl val="0"/>
      </c:catAx>
      <c:valAx>
        <c:axId val="1107552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75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F7F7F"/>
              </a:solidFill>
              <a:ln>
                <a:noFill/>
              </a:ln>
            </c:spPr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</c:spPr>
          </c:dPt>
          <c:dPt>
            <c:idx val="2"/>
            <c:bubble3D val="0"/>
          </c:dPt>
          <c:dPt>
            <c:idx val="3"/>
            <c:bubble3D val="0"/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04040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7F7F7F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851776"/>
        <c:axId val="113468544"/>
      </c:barChart>
      <c:catAx>
        <c:axId val="11385177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13468544"/>
        <c:crosses val="autoZero"/>
        <c:auto val="1"/>
        <c:lblAlgn val="ctr"/>
        <c:lblOffset val="100"/>
        <c:noMultiLvlLbl val="0"/>
      </c:catAx>
      <c:valAx>
        <c:axId val="113468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8517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87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9510E745-F699-43C2-9540-DC86FA995BBE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仿宋" panose="02010609060101010101" charset="-122"/>
              </a:defRPr>
            </a:lvl1pPr>
          </a:lstStyle>
          <a:p>
            <a:fld id="{7746B39F-60C5-4185-B80B-F85AE638C1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37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仿宋" panose="0201060906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42E30-3799-47A2-8F1C-D13A942F8C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6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88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19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13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19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66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74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2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742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99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6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831427" y="641479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2019/4/22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3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极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简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4"/>
          <p:cNvSpPr>
            <a:spLocks noChangeArrowheads="1"/>
          </p:cNvSpPr>
          <p:nvPr/>
        </p:nvSpPr>
        <p:spPr bwMode="auto">
          <a:xfrm>
            <a:off x="1222514" y="1866479"/>
            <a:ext cx="3489836" cy="639321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prstClr val="white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3" name="文本框 32"/>
          <p:cNvSpPr txBox="1"/>
          <p:nvPr/>
        </p:nvSpPr>
        <p:spPr>
          <a:xfrm>
            <a:off x="1095251" y="2642067"/>
            <a:ext cx="5062120" cy="26765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Lorem ipsum dolor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pulvinar. </a:t>
            </a:r>
          </a:p>
        </p:txBody>
      </p:sp>
      <p:sp>
        <p:nvSpPr>
          <p:cNvPr id="11" name="文本框 32"/>
          <p:cNvSpPr txBox="1"/>
          <p:nvPr/>
        </p:nvSpPr>
        <p:spPr>
          <a:xfrm>
            <a:off x="6500606" y="4788655"/>
            <a:ext cx="4328639" cy="5305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同侧圆角矩形 81"/>
          <p:cNvSpPr/>
          <p:nvPr/>
        </p:nvSpPr>
        <p:spPr>
          <a:xfrm rot="5400000">
            <a:off x="7862746" y="1442263"/>
            <a:ext cx="315580" cy="252375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4" name="同侧圆角矩形 82"/>
          <p:cNvSpPr/>
          <p:nvPr/>
        </p:nvSpPr>
        <p:spPr>
          <a:xfrm rot="5400000">
            <a:off x="7670973" y="2193738"/>
            <a:ext cx="313656" cy="21382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5" name="同侧圆角矩形 83"/>
          <p:cNvSpPr/>
          <p:nvPr/>
        </p:nvSpPr>
        <p:spPr>
          <a:xfrm rot="5400000">
            <a:off x="7457359" y="2961323"/>
            <a:ext cx="313656" cy="171105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6" name="同侧圆角矩形 84"/>
          <p:cNvSpPr/>
          <p:nvPr/>
        </p:nvSpPr>
        <p:spPr>
          <a:xfrm rot="5400000">
            <a:off x="7232501" y="3743958"/>
            <a:ext cx="313657" cy="126134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7" name="同侧圆角矩形 85"/>
          <p:cNvSpPr/>
          <p:nvPr/>
        </p:nvSpPr>
        <p:spPr>
          <a:xfrm rot="5400000">
            <a:off x="8057086" y="692027"/>
            <a:ext cx="315580" cy="291243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endParaRPr lang="zh-CN" altLang="en-US" sz="1200" kern="0">
              <a:solidFill>
                <a:srgbClr val="365129"/>
              </a:solidFill>
              <a:cs typeface="+mn-ea"/>
              <a:sym typeface="+mn-lt"/>
            </a:endParaRPr>
          </a:p>
        </p:txBody>
      </p:sp>
      <p:sp>
        <p:nvSpPr>
          <p:cNvPr id="18" name="任意多边形 86"/>
          <p:cNvSpPr/>
          <p:nvPr/>
        </p:nvSpPr>
        <p:spPr>
          <a:xfrm>
            <a:off x="6500606" y="1988551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任意多边形 87"/>
          <p:cNvSpPr/>
          <p:nvPr/>
        </p:nvSpPr>
        <p:spPr>
          <a:xfrm>
            <a:off x="6500606" y="2540117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任意多边形 88"/>
          <p:cNvSpPr/>
          <p:nvPr/>
        </p:nvSpPr>
        <p:spPr>
          <a:xfrm>
            <a:off x="6500606" y="3095491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1" name="任意多边形 89"/>
          <p:cNvSpPr/>
          <p:nvPr/>
        </p:nvSpPr>
        <p:spPr>
          <a:xfrm>
            <a:off x="6500606" y="3647055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 dirty="0">
                <a:solidFill>
                  <a:schemeClr val="bg1"/>
                </a:solidFill>
                <a:cs typeface="+mn-ea"/>
                <a:sym typeface="+mn-lt"/>
              </a:rPr>
              <a:t>D</a:t>
            </a:r>
            <a:endParaRPr lang="zh-CN" altLang="en-US" sz="1200" kern="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任意多边形 90"/>
          <p:cNvSpPr/>
          <p:nvPr/>
        </p:nvSpPr>
        <p:spPr>
          <a:xfrm>
            <a:off x="6500606" y="4202427"/>
            <a:ext cx="188452" cy="315580"/>
          </a:xfrm>
          <a:custGeom>
            <a:avLst/>
            <a:gdLst>
              <a:gd name="connsiteX0" fmla="*/ 130015 w 280019"/>
              <a:gd name="connsiteY0" fmla="*/ 0 h 260031"/>
              <a:gd name="connsiteX1" fmla="*/ 280019 w 280019"/>
              <a:gd name="connsiteY1" fmla="*/ 0 h 260031"/>
              <a:gd name="connsiteX2" fmla="*/ 280019 w 280019"/>
              <a:gd name="connsiteY2" fmla="*/ 260031 h 260031"/>
              <a:gd name="connsiteX3" fmla="*/ 130015 w 280019"/>
              <a:gd name="connsiteY3" fmla="*/ 260031 h 260031"/>
              <a:gd name="connsiteX4" fmla="*/ 0 w 280019"/>
              <a:gd name="connsiteY4" fmla="*/ 130016 h 260031"/>
              <a:gd name="connsiteX5" fmla="*/ 130015 w 280019"/>
              <a:gd name="connsiteY5" fmla="*/ 0 h 260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019" h="260031">
                <a:moveTo>
                  <a:pt x="130015" y="0"/>
                </a:moveTo>
                <a:lnTo>
                  <a:pt x="280019" y="0"/>
                </a:lnTo>
                <a:lnTo>
                  <a:pt x="280019" y="260031"/>
                </a:lnTo>
                <a:lnTo>
                  <a:pt x="130015" y="260031"/>
                </a:lnTo>
                <a:cubicBezTo>
                  <a:pt x="58210" y="260031"/>
                  <a:pt x="0" y="201821"/>
                  <a:pt x="0" y="130016"/>
                </a:cubicBezTo>
                <a:cubicBezTo>
                  <a:pt x="0" y="58210"/>
                  <a:pt x="58210" y="0"/>
                  <a:pt x="1300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1908" tIns="60954" rIns="121908" bIns="60954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8565">
              <a:defRPr/>
            </a:pPr>
            <a:r>
              <a:rPr lang="en-US" altLang="zh-CN" sz="1200" kern="0">
                <a:solidFill>
                  <a:schemeClr val="bg1"/>
                </a:solidFill>
                <a:cs typeface="+mn-ea"/>
                <a:sym typeface="+mn-lt"/>
              </a:rPr>
              <a:t>E</a:t>
            </a:r>
            <a:endParaRPr lang="zh-CN" altLang="en-US" sz="1200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54"/>
          <p:cNvSpPr txBox="1">
            <a:spLocks noChangeArrowheads="1"/>
          </p:cNvSpPr>
          <p:nvPr/>
        </p:nvSpPr>
        <p:spPr bwMode="auto">
          <a:xfrm>
            <a:off x="9655062" y="1934671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100%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55"/>
          <p:cNvSpPr txBox="1">
            <a:spLocks noChangeArrowheads="1"/>
          </p:cNvSpPr>
          <p:nvPr/>
        </p:nvSpPr>
        <p:spPr bwMode="auto">
          <a:xfrm>
            <a:off x="9655062" y="2505467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99%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56"/>
          <p:cNvSpPr txBox="1">
            <a:spLocks noChangeArrowheads="1"/>
          </p:cNvSpPr>
          <p:nvPr/>
        </p:nvSpPr>
        <p:spPr bwMode="auto">
          <a:xfrm>
            <a:off x="9655062" y="3076264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75%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文本框 57"/>
          <p:cNvSpPr txBox="1">
            <a:spLocks noChangeArrowheads="1"/>
          </p:cNvSpPr>
          <p:nvPr/>
        </p:nvSpPr>
        <p:spPr bwMode="auto">
          <a:xfrm>
            <a:off x="9655062" y="3647061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59%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文本框 58"/>
          <p:cNvSpPr txBox="1">
            <a:spLocks noChangeArrowheads="1"/>
          </p:cNvSpPr>
          <p:nvPr/>
        </p:nvSpPr>
        <p:spPr bwMode="auto">
          <a:xfrm>
            <a:off x="9655062" y="4217858"/>
            <a:ext cx="817589" cy="446432"/>
          </a:xfrm>
          <a:prstGeom prst="rect">
            <a:avLst/>
          </a:prstGeom>
          <a:noFill/>
          <a:ln>
            <a:noFill/>
          </a:ln>
        </p:spPr>
        <p:txBody>
          <a:bodyPr lIns="121908" tIns="60954" rIns="121908" bIns="60954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400" b="1" dirty="0">
                <a:latin typeface="+mn-lt"/>
                <a:ea typeface="+mn-ea"/>
                <a:cs typeface="+mn-ea"/>
                <a:sym typeface="+mn-lt"/>
              </a:rPr>
              <a:t>45%</a:t>
            </a:r>
            <a:endParaRPr lang="zh-CN" altLang="en-US" sz="14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9509125" y="5777700"/>
            <a:ext cx="2743200" cy="265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650780" y="2986223"/>
            <a:ext cx="1896687" cy="28448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38" name="文本框 32"/>
          <p:cNvSpPr txBox="1"/>
          <p:nvPr/>
        </p:nvSpPr>
        <p:spPr>
          <a:xfrm>
            <a:off x="5676184" y="3265715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39" name="文本框 32"/>
          <p:cNvSpPr txBox="1"/>
          <p:nvPr/>
        </p:nvSpPr>
        <p:spPr>
          <a:xfrm>
            <a:off x="5663482" y="4336781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0" name="矩形 39"/>
          <p:cNvSpPr/>
          <p:nvPr/>
        </p:nvSpPr>
        <p:spPr>
          <a:xfrm>
            <a:off x="8940080" y="2986223"/>
            <a:ext cx="1896687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41" name="文本框 32"/>
          <p:cNvSpPr txBox="1"/>
          <p:nvPr/>
        </p:nvSpPr>
        <p:spPr>
          <a:xfrm>
            <a:off x="8965484" y="3265715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2" name="文本框 32"/>
          <p:cNvSpPr txBox="1"/>
          <p:nvPr/>
        </p:nvSpPr>
        <p:spPr>
          <a:xfrm>
            <a:off x="8952782" y="4336781"/>
            <a:ext cx="2464062" cy="9921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45" name="文本框 15"/>
          <p:cNvSpPr txBox="1"/>
          <p:nvPr/>
        </p:nvSpPr>
        <p:spPr>
          <a:xfrm>
            <a:off x="6108244" y="1990161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</a:p>
        </p:txBody>
      </p:sp>
      <p:sp>
        <p:nvSpPr>
          <p:cNvPr id="2" name="矩形 1"/>
          <p:cNvSpPr/>
          <p:nvPr/>
        </p:nvSpPr>
        <p:spPr>
          <a:xfrm>
            <a:off x="5736939" y="2058006"/>
            <a:ext cx="416498" cy="416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47" name="文本框 15"/>
          <p:cNvSpPr txBox="1"/>
          <p:nvPr/>
        </p:nvSpPr>
        <p:spPr>
          <a:xfrm>
            <a:off x="9311385" y="1990161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XXX</a:t>
            </a:r>
            <a:r>
              <a:rPr lang="zh-CN" altLang="en-US" sz="32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万元</a:t>
            </a:r>
          </a:p>
        </p:txBody>
      </p:sp>
      <p:sp>
        <p:nvSpPr>
          <p:cNvPr id="48" name="矩形 47"/>
          <p:cNvSpPr/>
          <p:nvPr/>
        </p:nvSpPr>
        <p:spPr>
          <a:xfrm>
            <a:off x="8940080" y="2058006"/>
            <a:ext cx="416498" cy="416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" y="1697586"/>
            <a:ext cx="3462810" cy="4076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/>
      <p:bldP spid="38" grpId="0"/>
      <p:bldP spid="39" grpId="0"/>
      <p:bldP spid="40" grpId="0"/>
      <p:bldP spid="41" grpId="0"/>
      <p:bldP spid="42" grpId="0"/>
      <p:bldP spid="45" grpId="0"/>
      <p:bldP spid="2" grpId="0" animBg="1"/>
      <p:bldP spid="47" grpId="0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7419" y="3844897"/>
            <a:ext cx="10736827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泪滴形 2"/>
          <p:cNvSpPr/>
          <p:nvPr/>
        </p:nvSpPr>
        <p:spPr>
          <a:xfrm rot="8100000">
            <a:off x="1572333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6729" y="2371183"/>
            <a:ext cx="360950" cy="353860"/>
            <a:chOff x="5100638" y="12700"/>
            <a:chExt cx="80963" cy="79375"/>
          </a:xfrm>
          <a:solidFill>
            <a:schemeClr val="bg1"/>
          </a:solidFill>
        </p:grpSpPr>
        <p:sp>
          <p:nvSpPr>
            <p:cNvPr id="10" name="Freeform 5"/>
            <p:cNvSpPr/>
            <p:nvPr/>
          </p:nvSpPr>
          <p:spPr bwMode="auto">
            <a:xfrm>
              <a:off x="5100638" y="12700"/>
              <a:ext cx="80963" cy="79375"/>
            </a:xfrm>
            <a:custGeom>
              <a:avLst/>
              <a:gdLst>
                <a:gd name="T0" fmla="*/ 131 w 152"/>
                <a:gd name="T1" fmla="*/ 55 h 152"/>
                <a:gd name="T2" fmla="*/ 131 w 152"/>
                <a:gd name="T3" fmla="*/ 7 h 152"/>
                <a:gd name="T4" fmla="*/ 103 w 152"/>
                <a:gd name="T5" fmla="*/ 7 h 152"/>
                <a:gd name="T6" fmla="*/ 103 w 152"/>
                <a:gd name="T7" fmla="*/ 28 h 152"/>
                <a:gd name="T8" fmla="*/ 76 w 152"/>
                <a:gd name="T9" fmla="*/ 0 h 152"/>
                <a:gd name="T10" fmla="*/ 0 w 152"/>
                <a:gd name="T11" fmla="*/ 76 h 152"/>
                <a:gd name="T12" fmla="*/ 13 w 152"/>
                <a:gd name="T13" fmla="*/ 76 h 152"/>
                <a:gd name="T14" fmla="*/ 13 w 152"/>
                <a:gd name="T15" fmla="*/ 152 h 152"/>
                <a:gd name="T16" fmla="*/ 55 w 152"/>
                <a:gd name="T17" fmla="*/ 152 h 152"/>
                <a:gd name="T18" fmla="*/ 55 w 152"/>
                <a:gd name="T19" fmla="*/ 90 h 152"/>
                <a:gd name="T20" fmla="*/ 96 w 152"/>
                <a:gd name="T21" fmla="*/ 90 h 152"/>
                <a:gd name="T22" fmla="*/ 96 w 152"/>
                <a:gd name="T23" fmla="*/ 152 h 152"/>
                <a:gd name="T24" fmla="*/ 138 w 152"/>
                <a:gd name="T25" fmla="*/ 152 h 152"/>
                <a:gd name="T26" fmla="*/ 138 w 152"/>
                <a:gd name="T27" fmla="*/ 76 h 152"/>
                <a:gd name="T28" fmla="*/ 152 w 152"/>
                <a:gd name="T29" fmla="*/ 76 h 152"/>
                <a:gd name="T30" fmla="*/ 131 w 152"/>
                <a:gd name="T31" fmla="*/ 5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131" y="55"/>
                  </a:moveTo>
                  <a:lnTo>
                    <a:pt x="131" y="7"/>
                  </a:lnTo>
                  <a:lnTo>
                    <a:pt x="103" y="7"/>
                  </a:lnTo>
                  <a:lnTo>
                    <a:pt x="103" y="28"/>
                  </a:lnTo>
                  <a:lnTo>
                    <a:pt x="76" y="0"/>
                  </a:lnTo>
                  <a:lnTo>
                    <a:pt x="0" y="76"/>
                  </a:lnTo>
                  <a:lnTo>
                    <a:pt x="13" y="76"/>
                  </a:lnTo>
                  <a:lnTo>
                    <a:pt x="13" y="152"/>
                  </a:lnTo>
                  <a:lnTo>
                    <a:pt x="55" y="152"/>
                  </a:lnTo>
                  <a:lnTo>
                    <a:pt x="55" y="90"/>
                  </a:lnTo>
                  <a:lnTo>
                    <a:pt x="96" y="90"/>
                  </a:lnTo>
                  <a:lnTo>
                    <a:pt x="96" y="152"/>
                  </a:lnTo>
                  <a:lnTo>
                    <a:pt x="138" y="152"/>
                  </a:lnTo>
                  <a:lnTo>
                    <a:pt x="138" y="76"/>
                  </a:lnTo>
                  <a:lnTo>
                    <a:pt x="152" y="76"/>
                  </a:lnTo>
                  <a:lnTo>
                    <a:pt x="13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5133976" y="63500"/>
              <a:ext cx="14288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16" name="椭圆 15"/>
          <p:cNvSpPr/>
          <p:nvPr/>
        </p:nvSpPr>
        <p:spPr>
          <a:xfrm>
            <a:off x="2064805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7" name="泪滴形 16"/>
          <p:cNvSpPr/>
          <p:nvPr/>
        </p:nvSpPr>
        <p:spPr>
          <a:xfrm rot="8100000">
            <a:off x="4192441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8" name="Freeform 18"/>
          <p:cNvSpPr>
            <a:spLocks noEditPoints="1"/>
          </p:cNvSpPr>
          <p:nvPr/>
        </p:nvSpPr>
        <p:spPr bwMode="auto">
          <a:xfrm>
            <a:off x="4642698" y="2353489"/>
            <a:ext cx="389258" cy="389250"/>
          </a:xfrm>
          <a:custGeom>
            <a:avLst/>
            <a:gdLst>
              <a:gd name="T0" fmla="*/ 122 w 166"/>
              <a:gd name="T1" fmla="*/ 103 h 166"/>
              <a:gd name="T2" fmla="*/ 121 w 166"/>
              <a:gd name="T3" fmla="*/ 101 h 166"/>
              <a:gd name="T4" fmla="*/ 126 w 166"/>
              <a:gd name="T5" fmla="*/ 93 h 166"/>
              <a:gd name="T6" fmla="*/ 130 w 166"/>
              <a:gd name="T7" fmla="*/ 75 h 166"/>
              <a:gd name="T8" fmla="*/ 131 w 166"/>
              <a:gd name="T9" fmla="*/ 66 h 166"/>
              <a:gd name="T10" fmla="*/ 127 w 166"/>
              <a:gd name="T11" fmla="*/ 40 h 166"/>
              <a:gd name="T12" fmla="*/ 112 w 166"/>
              <a:gd name="T13" fmla="*/ 20 h 166"/>
              <a:gd name="T14" fmla="*/ 91 w 166"/>
              <a:gd name="T15" fmla="*/ 5 h 166"/>
              <a:gd name="T16" fmla="*/ 66 w 166"/>
              <a:gd name="T17" fmla="*/ 0 h 166"/>
              <a:gd name="T18" fmla="*/ 53 w 166"/>
              <a:gd name="T19" fmla="*/ 1 h 166"/>
              <a:gd name="T20" fmla="*/ 29 w 166"/>
              <a:gd name="T21" fmla="*/ 11 h 166"/>
              <a:gd name="T22" fmla="*/ 12 w 166"/>
              <a:gd name="T23" fmla="*/ 29 h 166"/>
              <a:gd name="T24" fmla="*/ 1 w 166"/>
              <a:gd name="T25" fmla="*/ 53 h 166"/>
              <a:gd name="T26" fmla="*/ 0 w 166"/>
              <a:gd name="T27" fmla="*/ 66 h 166"/>
              <a:gd name="T28" fmla="*/ 5 w 166"/>
              <a:gd name="T29" fmla="*/ 91 h 166"/>
              <a:gd name="T30" fmla="*/ 20 w 166"/>
              <a:gd name="T31" fmla="*/ 112 h 166"/>
              <a:gd name="T32" fmla="*/ 40 w 166"/>
              <a:gd name="T33" fmla="*/ 127 h 166"/>
              <a:gd name="T34" fmla="*/ 66 w 166"/>
              <a:gd name="T35" fmla="*/ 131 h 166"/>
              <a:gd name="T36" fmla="*/ 75 w 166"/>
              <a:gd name="T37" fmla="*/ 130 h 166"/>
              <a:gd name="T38" fmla="*/ 93 w 166"/>
              <a:gd name="T39" fmla="*/ 126 h 166"/>
              <a:gd name="T40" fmla="*/ 101 w 166"/>
              <a:gd name="T41" fmla="*/ 121 h 166"/>
              <a:gd name="T42" fmla="*/ 143 w 166"/>
              <a:gd name="T43" fmla="*/ 161 h 166"/>
              <a:gd name="T44" fmla="*/ 146 w 166"/>
              <a:gd name="T45" fmla="*/ 165 h 166"/>
              <a:gd name="T46" fmla="*/ 152 w 166"/>
              <a:gd name="T47" fmla="*/ 166 h 166"/>
              <a:gd name="T48" fmla="*/ 161 w 166"/>
              <a:gd name="T49" fmla="*/ 161 h 166"/>
              <a:gd name="T50" fmla="*/ 165 w 166"/>
              <a:gd name="T51" fmla="*/ 158 h 166"/>
              <a:gd name="T52" fmla="*/ 165 w 166"/>
              <a:gd name="T53" fmla="*/ 146 h 166"/>
              <a:gd name="T54" fmla="*/ 66 w 166"/>
              <a:gd name="T55" fmla="*/ 111 h 166"/>
              <a:gd name="T56" fmla="*/ 56 w 166"/>
              <a:gd name="T57" fmla="*/ 109 h 166"/>
              <a:gd name="T58" fmla="*/ 40 w 166"/>
              <a:gd name="T59" fmla="*/ 103 h 166"/>
              <a:gd name="T60" fmla="*/ 29 w 166"/>
              <a:gd name="T61" fmla="*/ 91 h 166"/>
              <a:gd name="T62" fmla="*/ 22 w 166"/>
              <a:gd name="T63" fmla="*/ 75 h 166"/>
              <a:gd name="T64" fmla="*/ 21 w 166"/>
              <a:gd name="T65" fmla="*/ 66 h 166"/>
              <a:gd name="T66" fmla="*/ 24 w 166"/>
              <a:gd name="T67" fmla="*/ 48 h 166"/>
              <a:gd name="T68" fmla="*/ 33 w 166"/>
              <a:gd name="T69" fmla="*/ 33 h 166"/>
              <a:gd name="T70" fmla="*/ 48 w 166"/>
              <a:gd name="T71" fmla="*/ 24 h 166"/>
              <a:gd name="T72" fmla="*/ 66 w 166"/>
              <a:gd name="T73" fmla="*/ 21 h 166"/>
              <a:gd name="T74" fmla="*/ 75 w 166"/>
              <a:gd name="T75" fmla="*/ 22 h 166"/>
              <a:gd name="T76" fmla="*/ 91 w 166"/>
              <a:gd name="T77" fmla="*/ 29 h 166"/>
              <a:gd name="T78" fmla="*/ 103 w 166"/>
              <a:gd name="T79" fmla="*/ 40 h 166"/>
              <a:gd name="T80" fmla="*/ 109 w 166"/>
              <a:gd name="T81" fmla="*/ 56 h 166"/>
              <a:gd name="T82" fmla="*/ 111 w 166"/>
              <a:gd name="T83" fmla="*/ 66 h 166"/>
              <a:gd name="T84" fmla="*/ 107 w 166"/>
              <a:gd name="T85" fmla="*/ 83 h 166"/>
              <a:gd name="T86" fmla="*/ 98 w 166"/>
              <a:gd name="T87" fmla="*/ 98 h 166"/>
              <a:gd name="T88" fmla="*/ 83 w 166"/>
              <a:gd name="T89" fmla="*/ 107 h 166"/>
              <a:gd name="T90" fmla="*/ 66 w 166"/>
              <a:gd name="T91" fmla="*/ 111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66" h="166">
                <a:moveTo>
                  <a:pt x="161" y="143"/>
                </a:moveTo>
                <a:lnTo>
                  <a:pt x="122" y="103"/>
                </a:lnTo>
                <a:lnTo>
                  <a:pt x="122" y="103"/>
                </a:lnTo>
                <a:lnTo>
                  <a:pt x="121" y="101"/>
                </a:lnTo>
                <a:lnTo>
                  <a:pt x="121" y="101"/>
                </a:lnTo>
                <a:lnTo>
                  <a:pt x="126" y="93"/>
                </a:lnTo>
                <a:lnTo>
                  <a:pt x="129" y="84"/>
                </a:lnTo>
                <a:lnTo>
                  <a:pt x="130" y="75"/>
                </a:lnTo>
                <a:lnTo>
                  <a:pt x="131" y="66"/>
                </a:lnTo>
                <a:lnTo>
                  <a:pt x="131" y="66"/>
                </a:lnTo>
                <a:lnTo>
                  <a:pt x="130" y="53"/>
                </a:lnTo>
                <a:lnTo>
                  <a:pt x="127" y="40"/>
                </a:lnTo>
                <a:lnTo>
                  <a:pt x="120" y="29"/>
                </a:lnTo>
                <a:lnTo>
                  <a:pt x="112" y="20"/>
                </a:lnTo>
                <a:lnTo>
                  <a:pt x="103" y="11"/>
                </a:lnTo>
                <a:lnTo>
                  <a:pt x="91" y="5"/>
                </a:lnTo>
                <a:lnTo>
                  <a:pt x="78" y="1"/>
                </a:lnTo>
                <a:lnTo>
                  <a:pt x="66" y="0"/>
                </a:lnTo>
                <a:lnTo>
                  <a:pt x="66" y="0"/>
                </a:lnTo>
                <a:lnTo>
                  <a:pt x="53" y="1"/>
                </a:lnTo>
                <a:lnTo>
                  <a:pt x="40" y="5"/>
                </a:lnTo>
                <a:lnTo>
                  <a:pt x="29" y="11"/>
                </a:lnTo>
                <a:lnTo>
                  <a:pt x="20" y="20"/>
                </a:lnTo>
                <a:lnTo>
                  <a:pt x="12" y="29"/>
                </a:lnTo>
                <a:lnTo>
                  <a:pt x="5" y="40"/>
                </a:lnTo>
                <a:lnTo>
                  <a:pt x="1" y="53"/>
                </a:lnTo>
                <a:lnTo>
                  <a:pt x="0" y="66"/>
                </a:lnTo>
                <a:lnTo>
                  <a:pt x="0" y="66"/>
                </a:lnTo>
                <a:lnTo>
                  <a:pt x="1" y="78"/>
                </a:lnTo>
                <a:lnTo>
                  <a:pt x="5" y="91"/>
                </a:lnTo>
                <a:lnTo>
                  <a:pt x="12" y="103"/>
                </a:lnTo>
                <a:lnTo>
                  <a:pt x="20" y="112"/>
                </a:lnTo>
                <a:lnTo>
                  <a:pt x="29" y="120"/>
                </a:lnTo>
                <a:lnTo>
                  <a:pt x="40" y="127"/>
                </a:lnTo>
                <a:lnTo>
                  <a:pt x="53" y="130"/>
                </a:lnTo>
                <a:lnTo>
                  <a:pt x="66" y="131"/>
                </a:lnTo>
                <a:lnTo>
                  <a:pt x="66" y="131"/>
                </a:lnTo>
                <a:lnTo>
                  <a:pt x="75" y="130"/>
                </a:lnTo>
                <a:lnTo>
                  <a:pt x="84" y="129"/>
                </a:lnTo>
                <a:lnTo>
                  <a:pt x="93" y="126"/>
                </a:lnTo>
                <a:lnTo>
                  <a:pt x="101" y="121"/>
                </a:lnTo>
                <a:lnTo>
                  <a:pt x="101" y="121"/>
                </a:lnTo>
                <a:lnTo>
                  <a:pt x="103" y="122"/>
                </a:lnTo>
                <a:lnTo>
                  <a:pt x="143" y="161"/>
                </a:lnTo>
                <a:lnTo>
                  <a:pt x="143" y="161"/>
                </a:lnTo>
                <a:lnTo>
                  <a:pt x="146" y="165"/>
                </a:lnTo>
                <a:lnTo>
                  <a:pt x="152" y="166"/>
                </a:lnTo>
                <a:lnTo>
                  <a:pt x="152" y="166"/>
                </a:lnTo>
                <a:lnTo>
                  <a:pt x="158" y="165"/>
                </a:lnTo>
                <a:lnTo>
                  <a:pt x="161" y="161"/>
                </a:lnTo>
                <a:lnTo>
                  <a:pt x="161" y="161"/>
                </a:lnTo>
                <a:lnTo>
                  <a:pt x="165" y="158"/>
                </a:lnTo>
                <a:lnTo>
                  <a:pt x="166" y="152"/>
                </a:lnTo>
                <a:lnTo>
                  <a:pt x="165" y="146"/>
                </a:lnTo>
                <a:lnTo>
                  <a:pt x="161" y="143"/>
                </a:lnTo>
                <a:close/>
                <a:moveTo>
                  <a:pt x="66" y="111"/>
                </a:moveTo>
                <a:lnTo>
                  <a:pt x="66" y="111"/>
                </a:lnTo>
                <a:lnTo>
                  <a:pt x="56" y="109"/>
                </a:lnTo>
                <a:lnTo>
                  <a:pt x="48" y="107"/>
                </a:lnTo>
                <a:lnTo>
                  <a:pt x="40" y="103"/>
                </a:lnTo>
                <a:lnTo>
                  <a:pt x="33" y="98"/>
                </a:lnTo>
                <a:lnTo>
                  <a:pt x="29" y="91"/>
                </a:lnTo>
                <a:lnTo>
                  <a:pt x="24" y="83"/>
                </a:lnTo>
                <a:lnTo>
                  <a:pt x="22" y="75"/>
                </a:lnTo>
                <a:lnTo>
                  <a:pt x="21" y="66"/>
                </a:lnTo>
                <a:lnTo>
                  <a:pt x="21" y="66"/>
                </a:lnTo>
                <a:lnTo>
                  <a:pt x="22" y="56"/>
                </a:lnTo>
                <a:lnTo>
                  <a:pt x="24" y="48"/>
                </a:lnTo>
                <a:lnTo>
                  <a:pt x="29" y="40"/>
                </a:lnTo>
                <a:lnTo>
                  <a:pt x="33" y="33"/>
                </a:lnTo>
                <a:lnTo>
                  <a:pt x="40" y="29"/>
                </a:lnTo>
                <a:lnTo>
                  <a:pt x="48" y="24"/>
                </a:lnTo>
                <a:lnTo>
                  <a:pt x="56" y="22"/>
                </a:lnTo>
                <a:lnTo>
                  <a:pt x="66" y="21"/>
                </a:lnTo>
                <a:lnTo>
                  <a:pt x="66" y="21"/>
                </a:lnTo>
                <a:lnTo>
                  <a:pt x="75" y="22"/>
                </a:lnTo>
                <a:lnTo>
                  <a:pt x="83" y="24"/>
                </a:lnTo>
                <a:lnTo>
                  <a:pt x="91" y="29"/>
                </a:lnTo>
                <a:lnTo>
                  <a:pt x="98" y="33"/>
                </a:lnTo>
                <a:lnTo>
                  <a:pt x="103" y="40"/>
                </a:lnTo>
                <a:lnTo>
                  <a:pt x="107" y="48"/>
                </a:lnTo>
                <a:lnTo>
                  <a:pt x="109" y="56"/>
                </a:lnTo>
                <a:lnTo>
                  <a:pt x="111" y="66"/>
                </a:lnTo>
                <a:lnTo>
                  <a:pt x="111" y="66"/>
                </a:lnTo>
                <a:lnTo>
                  <a:pt x="109" y="75"/>
                </a:lnTo>
                <a:lnTo>
                  <a:pt x="107" y="83"/>
                </a:lnTo>
                <a:lnTo>
                  <a:pt x="103" y="91"/>
                </a:lnTo>
                <a:lnTo>
                  <a:pt x="98" y="98"/>
                </a:lnTo>
                <a:lnTo>
                  <a:pt x="91" y="103"/>
                </a:lnTo>
                <a:lnTo>
                  <a:pt x="83" y="107"/>
                </a:lnTo>
                <a:lnTo>
                  <a:pt x="75" y="109"/>
                </a:lnTo>
                <a:lnTo>
                  <a:pt x="66" y="1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84913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0" name="泪滴形 19"/>
          <p:cNvSpPr/>
          <p:nvPr/>
        </p:nvSpPr>
        <p:spPr>
          <a:xfrm rot="8100000">
            <a:off x="6812549" y="1853255"/>
            <a:ext cx="1289744" cy="1289744"/>
          </a:xfrm>
          <a:prstGeom prst="teardrop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262793" y="2367644"/>
            <a:ext cx="389258" cy="360938"/>
            <a:chOff x="5957888" y="22225"/>
            <a:chExt cx="87313" cy="80963"/>
          </a:xfrm>
        </p:grpSpPr>
        <p:sp>
          <p:nvSpPr>
            <p:cNvPr id="22" name="Freeform 26"/>
            <p:cNvSpPr>
              <a:spLocks noEditPoints="1"/>
            </p:cNvSpPr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42 w 166"/>
                <a:gd name="T1" fmla="*/ 0 h 153"/>
                <a:gd name="T2" fmla="*/ 34 w 166"/>
                <a:gd name="T3" fmla="*/ 2 h 153"/>
                <a:gd name="T4" fmla="*/ 19 w 166"/>
                <a:gd name="T5" fmla="*/ 7 h 153"/>
                <a:gd name="T6" fmla="*/ 7 w 166"/>
                <a:gd name="T7" fmla="*/ 19 h 153"/>
                <a:gd name="T8" fmla="*/ 1 w 166"/>
                <a:gd name="T9" fmla="*/ 34 h 153"/>
                <a:gd name="T10" fmla="*/ 0 w 166"/>
                <a:gd name="T11" fmla="*/ 70 h 153"/>
                <a:gd name="T12" fmla="*/ 1 w 166"/>
                <a:gd name="T13" fmla="*/ 78 h 153"/>
                <a:gd name="T14" fmla="*/ 7 w 166"/>
                <a:gd name="T15" fmla="*/ 93 h 153"/>
                <a:gd name="T16" fmla="*/ 19 w 166"/>
                <a:gd name="T17" fmla="*/ 104 h 153"/>
                <a:gd name="T18" fmla="*/ 34 w 166"/>
                <a:gd name="T19" fmla="*/ 110 h 153"/>
                <a:gd name="T20" fmla="*/ 48 w 166"/>
                <a:gd name="T21" fmla="*/ 111 h 153"/>
                <a:gd name="T22" fmla="*/ 96 w 166"/>
                <a:gd name="T23" fmla="*/ 111 h 153"/>
                <a:gd name="T24" fmla="*/ 125 w 166"/>
                <a:gd name="T25" fmla="*/ 111 h 153"/>
                <a:gd name="T26" fmla="*/ 141 w 166"/>
                <a:gd name="T27" fmla="*/ 108 h 153"/>
                <a:gd name="T28" fmla="*/ 153 w 166"/>
                <a:gd name="T29" fmla="*/ 98 h 153"/>
                <a:gd name="T30" fmla="*/ 163 w 166"/>
                <a:gd name="T31" fmla="*/ 86 h 153"/>
                <a:gd name="T32" fmla="*/ 166 w 166"/>
                <a:gd name="T33" fmla="*/ 70 h 153"/>
                <a:gd name="T34" fmla="*/ 166 w 166"/>
                <a:gd name="T35" fmla="*/ 42 h 153"/>
                <a:gd name="T36" fmla="*/ 163 w 166"/>
                <a:gd name="T37" fmla="*/ 26 h 153"/>
                <a:gd name="T38" fmla="*/ 153 w 166"/>
                <a:gd name="T39" fmla="*/ 13 h 153"/>
                <a:gd name="T40" fmla="*/ 141 w 166"/>
                <a:gd name="T41" fmla="*/ 4 h 153"/>
                <a:gd name="T42" fmla="*/ 125 w 166"/>
                <a:gd name="T43" fmla="*/ 0 h 153"/>
                <a:gd name="T44" fmla="*/ 42 w 166"/>
                <a:gd name="T45" fmla="*/ 70 h 153"/>
                <a:gd name="T46" fmla="*/ 32 w 166"/>
                <a:gd name="T47" fmla="*/ 65 h 153"/>
                <a:gd name="T48" fmla="*/ 28 w 166"/>
                <a:gd name="T49" fmla="*/ 56 h 153"/>
                <a:gd name="T50" fmla="*/ 29 w 166"/>
                <a:gd name="T51" fmla="*/ 50 h 153"/>
                <a:gd name="T52" fmla="*/ 36 w 166"/>
                <a:gd name="T53" fmla="*/ 43 h 153"/>
                <a:gd name="T54" fmla="*/ 42 w 166"/>
                <a:gd name="T55" fmla="*/ 42 h 153"/>
                <a:gd name="T56" fmla="*/ 51 w 166"/>
                <a:gd name="T57" fmla="*/ 47 h 153"/>
                <a:gd name="T58" fmla="*/ 55 w 166"/>
                <a:gd name="T59" fmla="*/ 56 h 153"/>
                <a:gd name="T60" fmla="*/ 54 w 166"/>
                <a:gd name="T61" fmla="*/ 62 h 153"/>
                <a:gd name="T62" fmla="*/ 47 w 166"/>
                <a:gd name="T63" fmla="*/ 68 h 153"/>
                <a:gd name="T64" fmla="*/ 83 w 166"/>
                <a:gd name="T65" fmla="*/ 70 h 153"/>
                <a:gd name="T66" fmla="*/ 77 w 166"/>
                <a:gd name="T67" fmla="*/ 68 h 153"/>
                <a:gd name="T68" fmla="*/ 70 w 166"/>
                <a:gd name="T69" fmla="*/ 62 h 153"/>
                <a:gd name="T70" fmla="*/ 69 w 166"/>
                <a:gd name="T71" fmla="*/ 56 h 153"/>
                <a:gd name="T72" fmla="*/ 74 w 166"/>
                <a:gd name="T73" fmla="*/ 47 h 153"/>
                <a:gd name="T74" fmla="*/ 83 w 166"/>
                <a:gd name="T75" fmla="*/ 42 h 153"/>
                <a:gd name="T76" fmla="*/ 89 w 166"/>
                <a:gd name="T77" fmla="*/ 43 h 153"/>
                <a:gd name="T78" fmla="*/ 96 w 166"/>
                <a:gd name="T79" fmla="*/ 50 h 153"/>
                <a:gd name="T80" fmla="*/ 97 w 166"/>
                <a:gd name="T81" fmla="*/ 56 h 153"/>
                <a:gd name="T82" fmla="*/ 92 w 166"/>
                <a:gd name="T83" fmla="*/ 65 h 153"/>
                <a:gd name="T84" fmla="*/ 83 w 166"/>
                <a:gd name="T85" fmla="*/ 70 h 153"/>
                <a:gd name="T86" fmla="*/ 125 w 166"/>
                <a:gd name="T87" fmla="*/ 70 h 153"/>
                <a:gd name="T88" fmla="*/ 115 w 166"/>
                <a:gd name="T89" fmla="*/ 65 h 153"/>
                <a:gd name="T90" fmla="*/ 111 w 166"/>
                <a:gd name="T91" fmla="*/ 56 h 153"/>
                <a:gd name="T92" fmla="*/ 112 w 166"/>
                <a:gd name="T93" fmla="*/ 50 h 153"/>
                <a:gd name="T94" fmla="*/ 119 w 166"/>
                <a:gd name="T95" fmla="*/ 43 h 153"/>
                <a:gd name="T96" fmla="*/ 125 w 166"/>
                <a:gd name="T97" fmla="*/ 42 h 153"/>
                <a:gd name="T98" fmla="*/ 134 w 166"/>
                <a:gd name="T99" fmla="*/ 47 h 153"/>
                <a:gd name="T100" fmla="*/ 138 w 166"/>
                <a:gd name="T101" fmla="*/ 56 h 153"/>
                <a:gd name="T102" fmla="*/ 137 w 166"/>
                <a:gd name="T103" fmla="*/ 62 h 153"/>
                <a:gd name="T104" fmla="*/ 130 w 166"/>
                <a:gd name="T105" fmla="*/ 6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  <a:close/>
                  <a:moveTo>
                    <a:pt x="42" y="70"/>
                  </a:moveTo>
                  <a:lnTo>
                    <a:pt x="42" y="70"/>
                  </a:lnTo>
                  <a:lnTo>
                    <a:pt x="36" y="68"/>
                  </a:lnTo>
                  <a:lnTo>
                    <a:pt x="32" y="65"/>
                  </a:lnTo>
                  <a:lnTo>
                    <a:pt x="29" y="62"/>
                  </a:lnTo>
                  <a:lnTo>
                    <a:pt x="28" y="56"/>
                  </a:lnTo>
                  <a:lnTo>
                    <a:pt x="28" y="56"/>
                  </a:lnTo>
                  <a:lnTo>
                    <a:pt x="29" y="50"/>
                  </a:lnTo>
                  <a:lnTo>
                    <a:pt x="32" y="47"/>
                  </a:lnTo>
                  <a:lnTo>
                    <a:pt x="36" y="43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7" y="43"/>
                  </a:lnTo>
                  <a:lnTo>
                    <a:pt x="51" y="47"/>
                  </a:lnTo>
                  <a:lnTo>
                    <a:pt x="54" y="50"/>
                  </a:lnTo>
                  <a:lnTo>
                    <a:pt x="55" y="56"/>
                  </a:lnTo>
                  <a:lnTo>
                    <a:pt x="55" y="56"/>
                  </a:lnTo>
                  <a:lnTo>
                    <a:pt x="54" y="62"/>
                  </a:lnTo>
                  <a:lnTo>
                    <a:pt x="51" y="65"/>
                  </a:lnTo>
                  <a:lnTo>
                    <a:pt x="47" y="68"/>
                  </a:lnTo>
                  <a:lnTo>
                    <a:pt x="42" y="70"/>
                  </a:lnTo>
                  <a:close/>
                  <a:moveTo>
                    <a:pt x="83" y="70"/>
                  </a:moveTo>
                  <a:lnTo>
                    <a:pt x="83" y="70"/>
                  </a:lnTo>
                  <a:lnTo>
                    <a:pt x="77" y="68"/>
                  </a:lnTo>
                  <a:lnTo>
                    <a:pt x="74" y="65"/>
                  </a:lnTo>
                  <a:lnTo>
                    <a:pt x="70" y="62"/>
                  </a:lnTo>
                  <a:lnTo>
                    <a:pt x="69" y="56"/>
                  </a:lnTo>
                  <a:lnTo>
                    <a:pt x="69" y="56"/>
                  </a:lnTo>
                  <a:lnTo>
                    <a:pt x="70" y="50"/>
                  </a:lnTo>
                  <a:lnTo>
                    <a:pt x="74" y="47"/>
                  </a:lnTo>
                  <a:lnTo>
                    <a:pt x="77" y="43"/>
                  </a:lnTo>
                  <a:lnTo>
                    <a:pt x="83" y="42"/>
                  </a:lnTo>
                  <a:lnTo>
                    <a:pt x="83" y="42"/>
                  </a:lnTo>
                  <a:lnTo>
                    <a:pt x="89" y="43"/>
                  </a:lnTo>
                  <a:lnTo>
                    <a:pt x="92" y="47"/>
                  </a:lnTo>
                  <a:lnTo>
                    <a:pt x="96" y="50"/>
                  </a:lnTo>
                  <a:lnTo>
                    <a:pt x="97" y="56"/>
                  </a:lnTo>
                  <a:lnTo>
                    <a:pt x="97" y="56"/>
                  </a:lnTo>
                  <a:lnTo>
                    <a:pt x="96" y="62"/>
                  </a:lnTo>
                  <a:lnTo>
                    <a:pt x="92" y="65"/>
                  </a:lnTo>
                  <a:lnTo>
                    <a:pt x="89" y="68"/>
                  </a:lnTo>
                  <a:lnTo>
                    <a:pt x="83" y="70"/>
                  </a:lnTo>
                  <a:close/>
                  <a:moveTo>
                    <a:pt x="125" y="70"/>
                  </a:moveTo>
                  <a:lnTo>
                    <a:pt x="125" y="70"/>
                  </a:lnTo>
                  <a:lnTo>
                    <a:pt x="119" y="68"/>
                  </a:lnTo>
                  <a:lnTo>
                    <a:pt x="115" y="65"/>
                  </a:lnTo>
                  <a:lnTo>
                    <a:pt x="112" y="62"/>
                  </a:lnTo>
                  <a:lnTo>
                    <a:pt x="111" y="56"/>
                  </a:lnTo>
                  <a:lnTo>
                    <a:pt x="111" y="56"/>
                  </a:lnTo>
                  <a:lnTo>
                    <a:pt x="112" y="50"/>
                  </a:lnTo>
                  <a:lnTo>
                    <a:pt x="115" y="47"/>
                  </a:lnTo>
                  <a:lnTo>
                    <a:pt x="119" y="43"/>
                  </a:lnTo>
                  <a:lnTo>
                    <a:pt x="125" y="42"/>
                  </a:lnTo>
                  <a:lnTo>
                    <a:pt x="125" y="42"/>
                  </a:lnTo>
                  <a:lnTo>
                    <a:pt x="130" y="43"/>
                  </a:lnTo>
                  <a:lnTo>
                    <a:pt x="134" y="47"/>
                  </a:lnTo>
                  <a:lnTo>
                    <a:pt x="137" y="50"/>
                  </a:lnTo>
                  <a:lnTo>
                    <a:pt x="138" y="56"/>
                  </a:lnTo>
                  <a:lnTo>
                    <a:pt x="138" y="56"/>
                  </a:lnTo>
                  <a:lnTo>
                    <a:pt x="137" y="62"/>
                  </a:lnTo>
                  <a:lnTo>
                    <a:pt x="134" y="65"/>
                  </a:lnTo>
                  <a:lnTo>
                    <a:pt x="130" y="68"/>
                  </a:lnTo>
                  <a:lnTo>
                    <a:pt x="125" y="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5957888" y="22225"/>
              <a:ext cx="87313" cy="80963"/>
            </a:xfrm>
            <a:custGeom>
              <a:avLst/>
              <a:gdLst>
                <a:gd name="T0" fmla="*/ 125 w 166"/>
                <a:gd name="T1" fmla="*/ 0 h 153"/>
                <a:gd name="T2" fmla="*/ 42 w 166"/>
                <a:gd name="T3" fmla="*/ 0 h 153"/>
                <a:gd name="T4" fmla="*/ 42 w 166"/>
                <a:gd name="T5" fmla="*/ 0 h 153"/>
                <a:gd name="T6" fmla="*/ 34 w 166"/>
                <a:gd name="T7" fmla="*/ 2 h 153"/>
                <a:gd name="T8" fmla="*/ 25 w 166"/>
                <a:gd name="T9" fmla="*/ 4 h 153"/>
                <a:gd name="T10" fmla="*/ 19 w 166"/>
                <a:gd name="T11" fmla="*/ 7 h 153"/>
                <a:gd name="T12" fmla="*/ 13 w 166"/>
                <a:gd name="T13" fmla="*/ 13 h 153"/>
                <a:gd name="T14" fmla="*/ 7 w 166"/>
                <a:gd name="T15" fmla="*/ 19 h 153"/>
                <a:gd name="T16" fmla="*/ 4 w 166"/>
                <a:gd name="T17" fmla="*/ 26 h 153"/>
                <a:gd name="T18" fmla="*/ 1 w 166"/>
                <a:gd name="T19" fmla="*/ 34 h 153"/>
                <a:gd name="T20" fmla="*/ 0 w 166"/>
                <a:gd name="T21" fmla="*/ 42 h 153"/>
                <a:gd name="T22" fmla="*/ 0 w 166"/>
                <a:gd name="T23" fmla="*/ 70 h 153"/>
                <a:gd name="T24" fmla="*/ 0 w 166"/>
                <a:gd name="T25" fmla="*/ 70 h 153"/>
                <a:gd name="T26" fmla="*/ 1 w 166"/>
                <a:gd name="T27" fmla="*/ 78 h 153"/>
                <a:gd name="T28" fmla="*/ 4 w 166"/>
                <a:gd name="T29" fmla="*/ 86 h 153"/>
                <a:gd name="T30" fmla="*/ 7 w 166"/>
                <a:gd name="T31" fmla="*/ 93 h 153"/>
                <a:gd name="T32" fmla="*/ 13 w 166"/>
                <a:gd name="T33" fmla="*/ 98 h 153"/>
                <a:gd name="T34" fmla="*/ 19 w 166"/>
                <a:gd name="T35" fmla="*/ 104 h 153"/>
                <a:gd name="T36" fmla="*/ 25 w 166"/>
                <a:gd name="T37" fmla="*/ 108 h 153"/>
                <a:gd name="T38" fmla="*/ 34 w 166"/>
                <a:gd name="T39" fmla="*/ 110 h 153"/>
                <a:gd name="T40" fmla="*/ 42 w 166"/>
                <a:gd name="T41" fmla="*/ 111 h 153"/>
                <a:gd name="T42" fmla="*/ 48 w 166"/>
                <a:gd name="T43" fmla="*/ 111 h 153"/>
                <a:gd name="T44" fmla="*/ 48 w 166"/>
                <a:gd name="T45" fmla="*/ 153 h 153"/>
                <a:gd name="T46" fmla="*/ 96 w 166"/>
                <a:gd name="T47" fmla="*/ 111 h 153"/>
                <a:gd name="T48" fmla="*/ 125 w 166"/>
                <a:gd name="T49" fmla="*/ 111 h 153"/>
                <a:gd name="T50" fmla="*/ 125 w 166"/>
                <a:gd name="T51" fmla="*/ 111 h 153"/>
                <a:gd name="T52" fmla="*/ 133 w 166"/>
                <a:gd name="T53" fmla="*/ 110 h 153"/>
                <a:gd name="T54" fmla="*/ 141 w 166"/>
                <a:gd name="T55" fmla="*/ 108 h 153"/>
                <a:gd name="T56" fmla="*/ 148 w 166"/>
                <a:gd name="T57" fmla="*/ 104 h 153"/>
                <a:gd name="T58" fmla="*/ 153 w 166"/>
                <a:gd name="T59" fmla="*/ 98 h 153"/>
                <a:gd name="T60" fmla="*/ 159 w 166"/>
                <a:gd name="T61" fmla="*/ 93 h 153"/>
                <a:gd name="T62" fmla="*/ 163 w 166"/>
                <a:gd name="T63" fmla="*/ 86 h 153"/>
                <a:gd name="T64" fmla="*/ 165 w 166"/>
                <a:gd name="T65" fmla="*/ 78 h 153"/>
                <a:gd name="T66" fmla="*/ 166 w 166"/>
                <a:gd name="T67" fmla="*/ 70 h 153"/>
                <a:gd name="T68" fmla="*/ 166 w 166"/>
                <a:gd name="T69" fmla="*/ 42 h 153"/>
                <a:gd name="T70" fmla="*/ 166 w 166"/>
                <a:gd name="T71" fmla="*/ 42 h 153"/>
                <a:gd name="T72" fmla="*/ 165 w 166"/>
                <a:gd name="T73" fmla="*/ 34 h 153"/>
                <a:gd name="T74" fmla="*/ 163 w 166"/>
                <a:gd name="T75" fmla="*/ 26 h 153"/>
                <a:gd name="T76" fmla="*/ 159 w 166"/>
                <a:gd name="T77" fmla="*/ 19 h 153"/>
                <a:gd name="T78" fmla="*/ 153 w 166"/>
                <a:gd name="T79" fmla="*/ 13 h 153"/>
                <a:gd name="T80" fmla="*/ 148 w 166"/>
                <a:gd name="T81" fmla="*/ 7 h 153"/>
                <a:gd name="T82" fmla="*/ 141 w 166"/>
                <a:gd name="T83" fmla="*/ 4 h 153"/>
                <a:gd name="T84" fmla="*/ 133 w 166"/>
                <a:gd name="T85" fmla="*/ 2 h 153"/>
                <a:gd name="T86" fmla="*/ 125 w 166"/>
                <a:gd name="T8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6" h="153">
                  <a:moveTo>
                    <a:pt x="125" y="0"/>
                  </a:moveTo>
                  <a:lnTo>
                    <a:pt x="42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3" y="13"/>
                  </a:lnTo>
                  <a:lnTo>
                    <a:pt x="7" y="19"/>
                  </a:lnTo>
                  <a:lnTo>
                    <a:pt x="4" y="26"/>
                  </a:lnTo>
                  <a:lnTo>
                    <a:pt x="1" y="34"/>
                  </a:lnTo>
                  <a:lnTo>
                    <a:pt x="0" y="4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78"/>
                  </a:lnTo>
                  <a:lnTo>
                    <a:pt x="4" y="86"/>
                  </a:lnTo>
                  <a:lnTo>
                    <a:pt x="7" y="93"/>
                  </a:lnTo>
                  <a:lnTo>
                    <a:pt x="13" y="98"/>
                  </a:lnTo>
                  <a:lnTo>
                    <a:pt x="19" y="104"/>
                  </a:lnTo>
                  <a:lnTo>
                    <a:pt x="25" y="108"/>
                  </a:lnTo>
                  <a:lnTo>
                    <a:pt x="34" y="110"/>
                  </a:lnTo>
                  <a:lnTo>
                    <a:pt x="42" y="111"/>
                  </a:lnTo>
                  <a:lnTo>
                    <a:pt x="48" y="111"/>
                  </a:lnTo>
                  <a:lnTo>
                    <a:pt x="48" y="153"/>
                  </a:lnTo>
                  <a:lnTo>
                    <a:pt x="96" y="111"/>
                  </a:lnTo>
                  <a:lnTo>
                    <a:pt x="125" y="111"/>
                  </a:lnTo>
                  <a:lnTo>
                    <a:pt x="125" y="111"/>
                  </a:lnTo>
                  <a:lnTo>
                    <a:pt x="133" y="110"/>
                  </a:lnTo>
                  <a:lnTo>
                    <a:pt x="141" y="108"/>
                  </a:lnTo>
                  <a:lnTo>
                    <a:pt x="148" y="104"/>
                  </a:lnTo>
                  <a:lnTo>
                    <a:pt x="153" y="98"/>
                  </a:lnTo>
                  <a:lnTo>
                    <a:pt x="159" y="93"/>
                  </a:lnTo>
                  <a:lnTo>
                    <a:pt x="163" y="86"/>
                  </a:lnTo>
                  <a:lnTo>
                    <a:pt x="165" y="78"/>
                  </a:lnTo>
                  <a:lnTo>
                    <a:pt x="166" y="70"/>
                  </a:lnTo>
                  <a:lnTo>
                    <a:pt x="166" y="42"/>
                  </a:lnTo>
                  <a:lnTo>
                    <a:pt x="166" y="42"/>
                  </a:lnTo>
                  <a:lnTo>
                    <a:pt x="165" y="34"/>
                  </a:lnTo>
                  <a:lnTo>
                    <a:pt x="163" y="26"/>
                  </a:lnTo>
                  <a:lnTo>
                    <a:pt x="159" y="19"/>
                  </a:lnTo>
                  <a:lnTo>
                    <a:pt x="153" y="13"/>
                  </a:lnTo>
                  <a:lnTo>
                    <a:pt x="148" y="7"/>
                  </a:lnTo>
                  <a:lnTo>
                    <a:pt x="141" y="4"/>
                  </a:lnTo>
                  <a:lnTo>
                    <a:pt x="133" y="2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4" name="Freeform 28"/>
            <p:cNvSpPr/>
            <p:nvPr/>
          </p:nvSpPr>
          <p:spPr bwMode="auto">
            <a:xfrm>
              <a:off x="597217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5994401" y="44450"/>
              <a:ext cx="14288" cy="14288"/>
            </a:xfrm>
            <a:custGeom>
              <a:avLst/>
              <a:gdLst>
                <a:gd name="T0" fmla="*/ 14 w 28"/>
                <a:gd name="T1" fmla="*/ 28 h 28"/>
                <a:gd name="T2" fmla="*/ 14 w 28"/>
                <a:gd name="T3" fmla="*/ 28 h 28"/>
                <a:gd name="T4" fmla="*/ 8 w 28"/>
                <a:gd name="T5" fmla="*/ 26 h 28"/>
                <a:gd name="T6" fmla="*/ 5 w 28"/>
                <a:gd name="T7" fmla="*/ 23 h 28"/>
                <a:gd name="T8" fmla="*/ 1 w 28"/>
                <a:gd name="T9" fmla="*/ 20 h 28"/>
                <a:gd name="T10" fmla="*/ 0 w 28"/>
                <a:gd name="T11" fmla="*/ 14 h 28"/>
                <a:gd name="T12" fmla="*/ 0 w 28"/>
                <a:gd name="T13" fmla="*/ 14 h 28"/>
                <a:gd name="T14" fmla="*/ 1 w 28"/>
                <a:gd name="T15" fmla="*/ 8 h 28"/>
                <a:gd name="T16" fmla="*/ 5 w 28"/>
                <a:gd name="T17" fmla="*/ 5 h 28"/>
                <a:gd name="T18" fmla="*/ 8 w 28"/>
                <a:gd name="T19" fmla="*/ 1 h 28"/>
                <a:gd name="T20" fmla="*/ 14 w 28"/>
                <a:gd name="T21" fmla="*/ 0 h 28"/>
                <a:gd name="T22" fmla="*/ 14 w 28"/>
                <a:gd name="T23" fmla="*/ 0 h 28"/>
                <a:gd name="T24" fmla="*/ 20 w 28"/>
                <a:gd name="T25" fmla="*/ 1 h 28"/>
                <a:gd name="T26" fmla="*/ 23 w 28"/>
                <a:gd name="T27" fmla="*/ 5 h 28"/>
                <a:gd name="T28" fmla="*/ 27 w 28"/>
                <a:gd name="T29" fmla="*/ 8 h 28"/>
                <a:gd name="T30" fmla="*/ 28 w 28"/>
                <a:gd name="T31" fmla="*/ 14 h 28"/>
                <a:gd name="T32" fmla="*/ 28 w 28"/>
                <a:gd name="T33" fmla="*/ 14 h 28"/>
                <a:gd name="T34" fmla="*/ 27 w 28"/>
                <a:gd name="T35" fmla="*/ 20 h 28"/>
                <a:gd name="T36" fmla="*/ 23 w 28"/>
                <a:gd name="T37" fmla="*/ 23 h 28"/>
                <a:gd name="T38" fmla="*/ 20 w 28"/>
                <a:gd name="T39" fmla="*/ 26 h 28"/>
                <a:gd name="T40" fmla="*/ 14 w 28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5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5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3" y="5"/>
                  </a:lnTo>
                  <a:lnTo>
                    <a:pt x="27" y="8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7" y="20"/>
                  </a:lnTo>
                  <a:lnTo>
                    <a:pt x="23" y="23"/>
                  </a:lnTo>
                  <a:lnTo>
                    <a:pt x="20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26" name="Freeform 30"/>
            <p:cNvSpPr/>
            <p:nvPr/>
          </p:nvSpPr>
          <p:spPr bwMode="auto">
            <a:xfrm>
              <a:off x="6016626" y="44450"/>
              <a:ext cx="14288" cy="14288"/>
            </a:xfrm>
            <a:custGeom>
              <a:avLst/>
              <a:gdLst>
                <a:gd name="T0" fmla="*/ 14 w 27"/>
                <a:gd name="T1" fmla="*/ 28 h 28"/>
                <a:gd name="T2" fmla="*/ 14 w 27"/>
                <a:gd name="T3" fmla="*/ 28 h 28"/>
                <a:gd name="T4" fmla="*/ 8 w 27"/>
                <a:gd name="T5" fmla="*/ 26 h 28"/>
                <a:gd name="T6" fmla="*/ 4 w 27"/>
                <a:gd name="T7" fmla="*/ 23 h 28"/>
                <a:gd name="T8" fmla="*/ 1 w 27"/>
                <a:gd name="T9" fmla="*/ 20 h 28"/>
                <a:gd name="T10" fmla="*/ 0 w 27"/>
                <a:gd name="T11" fmla="*/ 14 h 28"/>
                <a:gd name="T12" fmla="*/ 0 w 27"/>
                <a:gd name="T13" fmla="*/ 14 h 28"/>
                <a:gd name="T14" fmla="*/ 1 w 27"/>
                <a:gd name="T15" fmla="*/ 8 h 28"/>
                <a:gd name="T16" fmla="*/ 4 w 27"/>
                <a:gd name="T17" fmla="*/ 5 h 28"/>
                <a:gd name="T18" fmla="*/ 8 w 27"/>
                <a:gd name="T19" fmla="*/ 1 h 28"/>
                <a:gd name="T20" fmla="*/ 14 w 27"/>
                <a:gd name="T21" fmla="*/ 0 h 28"/>
                <a:gd name="T22" fmla="*/ 14 w 27"/>
                <a:gd name="T23" fmla="*/ 0 h 28"/>
                <a:gd name="T24" fmla="*/ 19 w 27"/>
                <a:gd name="T25" fmla="*/ 1 h 28"/>
                <a:gd name="T26" fmla="*/ 23 w 27"/>
                <a:gd name="T27" fmla="*/ 5 h 28"/>
                <a:gd name="T28" fmla="*/ 26 w 27"/>
                <a:gd name="T29" fmla="*/ 8 h 28"/>
                <a:gd name="T30" fmla="*/ 27 w 27"/>
                <a:gd name="T31" fmla="*/ 14 h 28"/>
                <a:gd name="T32" fmla="*/ 27 w 27"/>
                <a:gd name="T33" fmla="*/ 14 h 28"/>
                <a:gd name="T34" fmla="*/ 26 w 27"/>
                <a:gd name="T35" fmla="*/ 20 h 28"/>
                <a:gd name="T36" fmla="*/ 23 w 27"/>
                <a:gd name="T37" fmla="*/ 23 h 28"/>
                <a:gd name="T38" fmla="*/ 19 w 27"/>
                <a:gd name="T39" fmla="*/ 26 h 28"/>
                <a:gd name="T40" fmla="*/ 14 w 27"/>
                <a:gd name="T4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" h="28">
                  <a:moveTo>
                    <a:pt x="14" y="28"/>
                  </a:moveTo>
                  <a:lnTo>
                    <a:pt x="14" y="28"/>
                  </a:lnTo>
                  <a:lnTo>
                    <a:pt x="8" y="26"/>
                  </a:lnTo>
                  <a:lnTo>
                    <a:pt x="4" y="23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9" y="1"/>
                  </a:lnTo>
                  <a:lnTo>
                    <a:pt x="23" y="5"/>
                  </a:lnTo>
                  <a:lnTo>
                    <a:pt x="26" y="8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6" y="20"/>
                  </a:lnTo>
                  <a:lnTo>
                    <a:pt x="23" y="23"/>
                  </a:lnTo>
                  <a:lnTo>
                    <a:pt x="19" y="26"/>
                  </a:lnTo>
                  <a:lnTo>
                    <a:pt x="14" y="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27" name="椭圆 26"/>
          <p:cNvSpPr/>
          <p:nvPr/>
        </p:nvSpPr>
        <p:spPr>
          <a:xfrm>
            <a:off x="7305021" y="3692498"/>
            <a:ext cx="304800" cy="3048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sp>
        <p:nvSpPr>
          <p:cNvPr id="28" name="泪滴形 27"/>
          <p:cNvSpPr/>
          <p:nvPr/>
        </p:nvSpPr>
        <p:spPr>
          <a:xfrm rot="8100000">
            <a:off x="9432656" y="1853255"/>
            <a:ext cx="1289744" cy="1289744"/>
          </a:xfrm>
          <a:prstGeom prst="teardrop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882900" y="2353489"/>
            <a:ext cx="389258" cy="389250"/>
            <a:chOff x="6475413" y="11113"/>
            <a:chExt cx="87313" cy="87313"/>
          </a:xfrm>
        </p:grpSpPr>
        <p:sp>
          <p:nvSpPr>
            <p:cNvPr id="30" name="Freeform 44"/>
            <p:cNvSpPr>
              <a:spLocks noEditPoints="1"/>
            </p:cNvSpPr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  <a:gd name="T96" fmla="*/ 114 w 166"/>
                <a:gd name="T97" fmla="*/ 90 h 166"/>
                <a:gd name="T98" fmla="*/ 100 w 166"/>
                <a:gd name="T99" fmla="*/ 109 h 166"/>
                <a:gd name="T100" fmla="*/ 83 w 166"/>
                <a:gd name="T101" fmla="*/ 115 h 166"/>
                <a:gd name="T102" fmla="*/ 60 w 166"/>
                <a:gd name="T103" fmla="*/ 106 h 166"/>
                <a:gd name="T104" fmla="*/ 51 w 166"/>
                <a:gd name="T105" fmla="*/ 83 h 166"/>
                <a:gd name="T106" fmla="*/ 56 w 166"/>
                <a:gd name="T107" fmla="*/ 65 h 166"/>
                <a:gd name="T108" fmla="*/ 76 w 166"/>
                <a:gd name="T109" fmla="*/ 52 h 166"/>
                <a:gd name="T110" fmla="*/ 95 w 166"/>
                <a:gd name="T111" fmla="*/ 53 h 166"/>
                <a:gd name="T112" fmla="*/ 113 w 166"/>
                <a:gd name="T113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  <a:close/>
                  <a:moveTo>
                    <a:pt x="115" y="83"/>
                  </a:moveTo>
                  <a:lnTo>
                    <a:pt x="115" y="83"/>
                  </a:lnTo>
                  <a:lnTo>
                    <a:pt x="114" y="90"/>
                  </a:lnTo>
                  <a:lnTo>
                    <a:pt x="113" y="95"/>
                  </a:lnTo>
                  <a:lnTo>
                    <a:pt x="109" y="100"/>
                  </a:lnTo>
                  <a:lnTo>
                    <a:pt x="106" y="106"/>
                  </a:lnTo>
                  <a:lnTo>
                    <a:pt x="100" y="109"/>
                  </a:lnTo>
                  <a:lnTo>
                    <a:pt x="95" y="113"/>
                  </a:lnTo>
                  <a:lnTo>
                    <a:pt x="90" y="114"/>
                  </a:lnTo>
                  <a:lnTo>
                    <a:pt x="83" y="115"/>
                  </a:lnTo>
                  <a:lnTo>
                    <a:pt x="83" y="115"/>
                  </a:lnTo>
                  <a:lnTo>
                    <a:pt x="76" y="114"/>
                  </a:lnTo>
                  <a:lnTo>
                    <a:pt x="70" y="113"/>
                  </a:lnTo>
                  <a:lnTo>
                    <a:pt x="66" y="109"/>
                  </a:lnTo>
                  <a:lnTo>
                    <a:pt x="60" y="106"/>
                  </a:lnTo>
                  <a:lnTo>
                    <a:pt x="56" y="100"/>
                  </a:lnTo>
                  <a:lnTo>
                    <a:pt x="53" y="95"/>
                  </a:lnTo>
                  <a:lnTo>
                    <a:pt x="52" y="90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2" y="76"/>
                  </a:lnTo>
                  <a:lnTo>
                    <a:pt x="53" y="70"/>
                  </a:lnTo>
                  <a:lnTo>
                    <a:pt x="56" y="65"/>
                  </a:lnTo>
                  <a:lnTo>
                    <a:pt x="60" y="60"/>
                  </a:lnTo>
                  <a:lnTo>
                    <a:pt x="66" y="56"/>
                  </a:lnTo>
                  <a:lnTo>
                    <a:pt x="70" y="53"/>
                  </a:lnTo>
                  <a:lnTo>
                    <a:pt x="76" y="52"/>
                  </a:lnTo>
                  <a:lnTo>
                    <a:pt x="83" y="50"/>
                  </a:lnTo>
                  <a:lnTo>
                    <a:pt x="83" y="50"/>
                  </a:lnTo>
                  <a:lnTo>
                    <a:pt x="90" y="52"/>
                  </a:lnTo>
                  <a:lnTo>
                    <a:pt x="95" y="53"/>
                  </a:lnTo>
                  <a:lnTo>
                    <a:pt x="100" y="56"/>
                  </a:lnTo>
                  <a:lnTo>
                    <a:pt x="106" y="60"/>
                  </a:lnTo>
                  <a:lnTo>
                    <a:pt x="109" y="65"/>
                  </a:lnTo>
                  <a:lnTo>
                    <a:pt x="113" y="70"/>
                  </a:lnTo>
                  <a:lnTo>
                    <a:pt x="114" y="76"/>
                  </a:lnTo>
                  <a:lnTo>
                    <a:pt x="115" y="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1" name="Freeform 45"/>
            <p:cNvSpPr/>
            <p:nvPr/>
          </p:nvSpPr>
          <p:spPr bwMode="auto">
            <a:xfrm>
              <a:off x="6475413" y="11113"/>
              <a:ext cx="87313" cy="87313"/>
            </a:xfrm>
            <a:custGeom>
              <a:avLst/>
              <a:gdLst>
                <a:gd name="T0" fmla="*/ 150 w 166"/>
                <a:gd name="T1" fmla="*/ 70 h 166"/>
                <a:gd name="T2" fmla="*/ 139 w 166"/>
                <a:gd name="T3" fmla="*/ 53 h 166"/>
                <a:gd name="T4" fmla="*/ 139 w 166"/>
                <a:gd name="T5" fmla="*/ 45 h 166"/>
                <a:gd name="T6" fmla="*/ 147 w 166"/>
                <a:gd name="T7" fmla="*/ 35 h 166"/>
                <a:gd name="T8" fmla="*/ 137 w 166"/>
                <a:gd name="T9" fmla="*/ 19 h 166"/>
                <a:gd name="T10" fmla="*/ 130 w 166"/>
                <a:gd name="T11" fmla="*/ 18 h 166"/>
                <a:gd name="T12" fmla="*/ 121 w 166"/>
                <a:gd name="T13" fmla="*/ 26 h 166"/>
                <a:gd name="T14" fmla="*/ 101 w 166"/>
                <a:gd name="T15" fmla="*/ 22 h 166"/>
                <a:gd name="T16" fmla="*/ 95 w 166"/>
                <a:gd name="T17" fmla="*/ 16 h 166"/>
                <a:gd name="T18" fmla="*/ 95 w 166"/>
                <a:gd name="T19" fmla="*/ 3 h 166"/>
                <a:gd name="T20" fmla="*/ 76 w 166"/>
                <a:gd name="T21" fmla="*/ 0 h 166"/>
                <a:gd name="T22" fmla="*/ 70 w 166"/>
                <a:gd name="T23" fmla="*/ 3 h 166"/>
                <a:gd name="T24" fmla="*/ 70 w 166"/>
                <a:gd name="T25" fmla="*/ 16 h 166"/>
                <a:gd name="T26" fmla="*/ 53 w 166"/>
                <a:gd name="T27" fmla="*/ 26 h 166"/>
                <a:gd name="T28" fmla="*/ 45 w 166"/>
                <a:gd name="T29" fmla="*/ 26 h 166"/>
                <a:gd name="T30" fmla="*/ 36 w 166"/>
                <a:gd name="T31" fmla="*/ 18 h 166"/>
                <a:gd name="T32" fmla="*/ 19 w 166"/>
                <a:gd name="T33" fmla="*/ 29 h 166"/>
                <a:gd name="T34" fmla="*/ 18 w 166"/>
                <a:gd name="T35" fmla="*/ 35 h 166"/>
                <a:gd name="T36" fmla="*/ 26 w 166"/>
                <a:gd name="T37" fmla="*/ 45 h 166"/>
                <a:gd name="T38" fmla="*/ 22 w 166"/>
                <a:gd name="T39" fmla="*/ 64 h 166"/>
                <a:gd name="T40" fmla="*/ 16 w 166"/>
                <a:gd name="T41" fmla="*/ 70 h 166"/>
                <a:gd name="T42" fmla="*/ 3 w 166"/>
                <a:gd name="T43" fmla="*/ 70 h 166"/>
                <a:gd name="T44" fmla="*/ 0 w 166"/>
                <a:gd name="T45" fmla="*/ 90 h 166"/>
                <a:gd name="T46" fmla="*/ 3 w 166"/>
                <a:gd name="T47" fmla="*/ 95 h 166"/>
                <a:gd name="T48" fmla="*/ 16 w 166"/>
                <a:gd name="T49" fmla="*/ 95 h 166"/>
                <a:gd name="T50" fmla="*/ 26 w 166"/>
                <a:gd name="T51" fmla="*/ 113 h 166"/>
                <a:gd name="T52" fmla="*/ 26 w 166"/>
                <a:gd name="T53" fmla="*/ 121 h 166"/>
                <a:gd name="T54" fmla="*/ 18 w 166"/>
                <a:gd name="T55" fmla="*/ 130 h 166"/>
                <a:gd name="T56" fmla="*/ 29 w 166"/>
                <a:gd name="T57" fmla="*/ 146 h 166"/>
                <a:gd name="T58" fmla="*/ 36 w 166"/>
                <a:gd name="T59" fmla="*/ 147 h 166"/>
                <a:gd name="T60" fmla="*/ 45 w 166"/>
                <a:gd name="T61" fmla="*/ 139 h 166"/>
                <a:gd name="T62" fmla="*/ 64 w 166"/>
                <a:gd name="T63" fmla="*/ 144 h 166"/>
                <a:gd name="T64" fmla="*/ 70 w 166"/>
                <a:gd name="T65" fmla="*/ 150 h 166"/>
                <a:gd name="T66" fmla="*/ 70 w 166"/>
                <a:gd name="T67" fmla="*/ 162 h 166"/>
                <a:gd name="T68" fmla="*/ 90 w 166"/>
                <a:gd name="T69" fmla="*/ 166 h 166"/>
                <a:gd name="T70" fmla="*/ 95 w 166"/>
                <a:gd name="T71" fmla="*/ 162 h 166"/>
                <a:gd name="T72" fmla="*/ 95 w 166"/>
                <a:gd name="T73" fmla="*/ 150 h 166"/>
                <a:gd name="T74" fmla="*/ 113 w 166"/>
                <a:gd name="T75" fmla="*/ 139 h 166"/>
                <a:gd name="T76" fmla="*/ 121 w 166"/>
                <a:gd name="T77" fmla="*/ 139 h 166"/>
                <a:gd name="T78" fmla="*/ 130 w 166"/>
                <a:gd name="T79" fmla="*/ 147 h 166"/>
                <a:gd name="T80" fmla="*/ 146 w 166"/>
                <a:gd name="T81" fmla="*/ 137 h 166"/>
                <a:gd name="T82" fmla="*/ 147 w 166"/>
                <a:gd name="T83" fmla="*/ 130 h 166"/>
                <a:gd name="T84" fmla="*/ 139 w 166"/>
                <a:gd name="T85" fmla="*/ 121 h 166"/>
                <a:gd name="T86" fmla="*/ 144 w 166"/>
                <a:gd name="T87" fmla="*/ 101 h 166"/>
                <a:gd name="T88" fmla="*/ 150 w 166"/>
                <a:gd name="T89" fmla="*/ 97 h 166"/>
                <a:gd name="T90" fmla="*/ 162 w 166"/>
                <a:gd name="T91" fmla="*/ 95 h 166"/>
                <a:gd name="T92" fmla="*/ 166 w 166"/>
                <a:gd name="T93" fmla="*/ 76 h 166"/>
                <a:gd name="T94" fmla="*/ 162 w 166"/>
                <a:gd name="T95" fmla="*/ 7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6" h="166">
                  <a:moveTo>
                    <a:pt x="159" y="70"/>
                  </a:moveTo>
                  <a:lnTo>
                    <a:pt x="152" y="70"/>
                  </a:lnTo>
                  <a:lnTo>
                    <a:pt x="152" y="70"/>
                  </a:lnTo>
                  <a:lnTo>
                    <a:pt x="150" y="70"/>
                  </a:lnTo>
                  <a:lnTo>
                    <a:pt x="146" y="68"/>
                  </a:lnTo>
                  <a:lnTo>
                    <a:pt x="145" y="67"/>
                  </a:lnTo>
                  <a:lnTo>
                    <a:pt x="144" y="64"/>
                  </a:lnTo>
                  <a:lnTo>
                    <a:pt x="139" y="53"/>
                  </a:lnTo>
                  <a:lnTo>
                    <a:pt x="139" y="53"/>
                  </a:lnTo>
                  <a:lnTo>
                    <a:pt x="138" y="50"/>
                  </a:lnTo>
                  <a:lnTo>
                    <a:pt x="138" y="48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6" y="38"/>
                  </a:lnTo>
                  <a:lnTo>
                    <a:pt x="146" y="38"/>
                  </a:lnTo>
                  <a:lnTo>
                    <a:pt x="147" y="35"/>
                  </a:lnTo>
                  <a:lnTo>
                    <a:pt x="147" y="33"/>
                  </a:lnTo>
                  <a:lnTo>
                    <a:pt x="147" y="31"/>
                  </a:lnTo>
                  <a:lnTo>
                    <a:pt x="146" y="29"/>
                  </a:lnTo>
                  <a:lnTo>
                    <a:pt x="137" y="19"/>
                  </a:lnTo>
                  <a:lnTo>
                    <a:pt x="137" y="19"/>
                  </a:lnTo>
                  <a:lnTo>
                    <a:pt x="135" y="18"/>
                  </a:lnTo>
                  <a:lnTo>
                    <a:pt x="132" y="18"/>
                  </a:lnTo>
                  <a:lnTo>
                    <a:pt x="130" y="18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1" y="26"/>
                  </a:lnTo>
                  <a:lnTo>
                    <a:pt x="117" y="27"/>
                  </a:lnTo>
                  <a:lnTo>
                    <a:pt x="115" y="27"/>
                  </a:lnTo>
                  <a:lnTo>
                    <a:pt x="113" y="26"/>
                  </a:lnTo>
                  <a:lnTo>
                    <a:pt x="101" y="22"/>
                  </a:lnTo>
                  <a:lnTo>
                    <a:pt x="101" y="22"/>
                  </a:lnTo>
                  <a:lnTo>
                    <a:pt x="99" y="20"/>
                  </a:lnTo>
                  <a:lnTo>
                    <a:pt x="98" y="19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7"/>
                  </a:lnTo>
                  <a:lnTo>
                    <a:pt x="95" y="7"/>
                  </a:lnTo>
                  <a:lnTo>
                    <a:pt x="95" y="3"/>
                  </a:lnTo>
                  <a:lnTo>
                    <a:pt x="93" y="2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2"/>
                  </a:lnTo>
                  <a:lnTo>
                    <a:pt x="70" y="3"/>
                  </a:lnTo>
                  <a:lnTo>
                    <a:pt x="70" y="7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68" y="19"/>
                  </a:lnTo>
                  <a:lnTo>
                    <a:pt x="67" y="20"/>
                  </a:lnTo>
                  <a:lnTo>
                    <a:pt x="64" y="22"/>
                  </a:lnTo>
                  <a:lnTo>
                    <a:pt x="53" y="26"/>
                  </a:lnTo>
                  <a:lnTo>
                    <a:pt x="53" y="26"/>
                  </a:lnTo>
                  <a:lnTo>
                    <a:pt x="51" y="27"/>
                  </a:lnTo>
                  <a:lnTo>
                    <a:pt x="48" y="27"/>
                  </a:lnTo>
                  <a:lnTo>
                    <a:pt x="45" y="26"/>
                  </a:lnTo>
                  <a:lnTo>
                    <a:pt x="44" y="25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18"/>
                  </a:lnTo>
                  <a:lnTo>
                    <a:pt x="33" y="18"/>
                  </a:lnTo>
                  <a:lnTo>
                    <a:pt x="31" y="18"/>
                  </a:lnTo>
                  <a:lnTo>
                    <a:pt x="29" y="19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8" y="31"/>
                  </a:lnTo>
                  <a:lnTo>
                    <a:pt x="18" y="33"/>
                  </a:lnTo>
                  <a:lnTo>
                    <a:pt x="18" y="35"/>
                  </a:lnTo>
                  <a:lnTo>
                    <a:pt x="19" y="38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6" y="45"/>
                  </a:lnTo>
                  <a:lnTo>
                    <a:pt x="28" y="48"/>
                  </a:lnTo>
                  <a:lnTo>
                    <a:pt x="28" y="50"/>
                  </a:lnTo>
                  <a:lnTo>
                    <a:pt x="26" y="53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1" y="67"/>
                  </a:lnTo>
                  <a:lnTo>
                    <a:pt x="19" y="68"/>
                  </a:lnTo>
                  <a:lnTo>
                    <a:pt x="16" y="70"/>
                  </a:lnTo>
                  <a:lnTo>
                    <a:pt x="14" y="70"/>
                  </a:lnTo>
                  <a:lnTo>
                    <a:pt x="7" y="70"/>
                  </a:lnTo>
                  <a:lnTo>
                    <a:pt x="7" y="70"/>
                  </a:lnTo>
                  <a:lnTo>
                    <a:pt x="3" y="70"/>
                  </a:lnTo>
                  <a:lnTo>
                    <a:pt x="2" y="72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3" y="95"/>
                  </a:lnTo>
                  <a:lnTo>
                    <a:pt x="7" y="95"/>
                  </a:lnTo>
                  <a:lnTo>
                    <a:pt x="14" y="95"/>
                  </a:lnTo>
                  <a:lnTo>
                    <a:pt x="14" y="95"/>
                  </a:lnTo>
                  <a:lnTo>
                    <a:pt x="16" y="95"/>
                  </a:lnTo>
                  <a:lnTo>
                    <a:pt x="19" y="98"/>
                  </a:lnTo>
                  <a:lnTo>
                    <a:pt x="21" y="99"/>
                  </a:lnTo>
                  <a:lnTo>
                    <a:pt x="22" y="101"/>
                  </a:lnTo>
                  <a:lnTo>
                    <a:pt x="26" y="113"/>
                  </a:lnTo>
                  <a:lnTo>
                    <a:pt x="26" y="113"/>
                  </a:lnTo>
                  <a:lnTo>
                    <a:pt x="28" y="115"/>
                  </a:lnTo>
                  <a:lnTo>
                    <a:pt x="28" y="117"/>
                  </a:lnTo>
                  <a:lnTo>
                    <a:pt x="26" y="121"/>
                  </a:lnTo>
                  <a:lnTo>
                    <a:pt x="25" y="122"/>
                  </a:lnTo>
                  <a:lnTo>
                    <a:pt x="19" y="128"/>
                  </a:lnTo>
                  <a:lnTo>
                    <a:pt x="19" y="128"/>
                  </a:lnTo>
                  <a:lnTo>
                    <a:pt x="18" y="130"/>
                  </a:lnTo>
                  <a:lnTo>
                    <a:pt x="18" y="132"/>
                  </a:lnTo>
                  <a:lnTo>
                    <a:pt x="18" y="135"/>
                  </a:lnTo>
                  <a:lnTo>
                    <a:pt x="19" y="137"/>
                  </a:lnTo>
                  <a:lnTo>
                    <a:pt x="29" y="146"/>
                  </a:lnTo>
                  <a:lnTo>
                    <a:pt x="29" y="146"/>
                  </a:lnTo>
                  <a:lnTo>
                    <a:pt x="31" y="147"/>
                  </a:lnTo>
                  <a:lnTo>
                    <a:pt x="33" y="147"/>
                  </a:lnTo>
                  <a:lnTo>
                    <a:pt x="36" y="147"/>
                  </a:lnTo>
                  <a:lnTo>
                    <a:pt x="38" y="146"/>
                  </a:lnTo>
                  <a:lnTo>
                    <a:pt x="44" y="140"/>
                  </a:lnTo>
                  <a:lnTo>
                    <a:pt x="44" y="140"/>
                  </a:lnTo>
                  <a:lnTo>
                    <a:pt x="45" y="139"/>
                  </a:lnTo>
                  <a:lnTo>
                    <a:pt x="48" y="138"/>
                  </a:lnTo>
                  <a:lnTo>
                    <a:pt x="51" y="138"/>
                  </a:lnTo>
                  <a:lnTo>
                    <a:pt x="53" y="139"/>
                  </a:lnTo>
                  <a:lnTo>
                    <a:pt x="64" y="144"/>
                  </a:lnTo>
                  <a:lnTo>
                    <a:pt x="64" y="144"/>
                  </a:lnTo>
                  <a:lnTo>
                    <a:pt x="67" y="145"/>
                  </a:lnTo>
                  <a:lnTo>
                    <a:pt x="68" y="146"/>
                  </a:lnTo>
                  <a:lnTo>
                    <a:pt x="70" y="150"/>
                  </a:lnTo>
                  <a:lnTo>
                    <a:pt x="70" y="152"/>
                  </a:lnTo>
                  <a:lnTo>
                    <a:pt x="70" y="159"/>
                  </a:lnTo>
                  <a:lnTo>
                    <a:pt x="70" y="159"/>
                  </a:lnTo>
                  <a:lnTo>
                    <a:pt x="70" y="162"/>
                  </a:lnTo>
                  <a:lnTo>
                    <a:pt x="72" y="163"/>
                  </a:lnTo>
                  <a:lnTo>
                    <a:pt x="74" y="166"/>
                  </a:lnTo>
                  <a:lnTo>
                    <a:pt x="76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66"/>
                  </a:lnTo>
                  <a:lnTo>
                    <a:pt x="93" y="163"/>
                  </a:lnTo>
                  <a:lnTo>
                    <a:pt x="95" y="162"/>
                  </a:lnTo>
                  <a:lnTo>
                    <a:pt x="95" y="159"/>
                  </a:lnTo>
                  <a:lnTo>
                    <a:pt x="95" y="152"/>
                  </a:lnTo>
                  <a:lnTo>
                    <a:pt x="95" y="152"/>
                  </a:lnTo>
                  <a:lnTo>
                    <a:pt x="95" y="150"/>
                  </a:lnTo>
                  <a:lnTo>
                    <a:pt x="98" y="146"/>
                  </a:lnTo>
                  <a:lnTo>
                    <a:pt x="99" y="145"/>
                  </a:lnTo>
                  <a:lnTo>
                    <a:pt x="101" y="144"/>
                  </a:lnTo>
                  <a:lnTo>
                    <a:pt x="113" y="139"/>
                  </a:lnTo>
                  <a:lnTo>
                    <a:pt x="113" y="139"/>
                  </a:lnTo>
                  <a:lnTo>
                    <a:pt x="115" y="138"/>
                  </a:lnTo>
                  <a:lnTo>
                    <a:pt x="117" y="138"/>
                  </a:lnTo>
                  <a:lnTo>
                    <a:pt x="121" y="139"/>
                  </a:lnTo>
                  <a:lnTo>
                    <a:pt x="122" y="140"/>
                  </a:lnTo>
                  <a:lnTo>
                    <a:pt x="128" y="146"/>
                  </a:lnTo>
                  <a:lnTo>
                    <a:pt x="128" y="146"/>
                  </a:lnTo>
                  <a:lnTo>
                    <a:pt x="130" y="147"/>
                  </a:lnTo>
                  <a:lnTo>
                    <a:pt x="132" y="147"/>
                  </a:lnTo>
                  <a:lnTo>
                    <a:pt x="135" y="147"/>
                  </a:lnTo>
                  <a:lnTo>
                    <a:pt x="137" y="146"/>
                  </a:lnTo>
                  <a:lnTo>
                    <a:pt x="146" y="137"/>
                  </a:lnTo>
                  <a:lnTo>
                    <a:pt x="146" y="137"/>
                  </a:lnTo>
                  <a:lnTo>
                    <a:pt x="147" y="135"/>
                  </a:lnTo>
                  <a:lnTo>
                    <a:pt x="147" y="132"/>
                  </a:lnTo>
                  <a:lnTo>
                    <a:pt x="147" y="130"/>
                  </a:lnTo>
                  <a:lnTo>
                    <a:pt x="146" y="128"/>
                  </a:lnTo>
                  <a:lnTo>
                    <a:pt x="140" y="122"/>
                  </a:lnTo>
                  <a:lnTo>
                    <a:pt x="140" y="122"/>
                  </a:lnTo>
                  <a:lnTo>
                    <a:pt x="139" y="121"/>
                  </a:lnTo>
                  <a:lnTo>
                    <a:pt x="138" y="117"/>
                  </a:lnTo>
                  <a:lnTo>
                    <a:pt x="138" y="115"/>
                  </a:lnTo>
                  <a:lnTo>
                    <a:pt x="139" y="113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5" y="99"/>
                  </a:lnTo>
                  <a:lnTo>
                    <a:pt x="146" y="98"/>
                  </a:lnTo>
                  <a:lnTo>
                    <a:pt x="150" y="97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59" y="95"/>
                  </a:lnTo>
                  <a:lnTo>
                    <a:pt x="162" y="95"/>
                  </a:lnTo>
                  <a:lnTo>
                    <a:pt x="163" y="93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76"/>
                  </a:lnTo>
                  <a:lnTo>
                    <a:pt x="166" y="76"/>
                  </a:lnTo>
                  <a:lnTo>
                    <a:pt x="166" y="74"/>
                  </a:lnTo>
                  <a:lnTo>
                    <a:pt x="163" y="72"/>
                  </a:lnTo>
                  <a:lnTo>
                    <a:pt x="162" y="70"/>
                  </a:lnTo>
                  <a:lnTo>
                    <a:pt x="159" y="7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  <p:sp>
          <p:nvSpPr>
            <p:cNvPr id="32" name="Freeform 46"/>
            <p:cNvSpPr/>
            <p:nvPr/>
          </p:nvSpPr>
          <p:spPr bwMode="auto">
            <a:xfrm>
              <a:off x="6502401" y="38100"/>
              <a:ext cx="33338" cy="33338"/>
            </a:xfrm>
            <a:custGeom>
              <a:avLst/>
              <a:gdLst>
                <a:gd name="T0" fmla="*/ 64 w 64"/>
                <a:gd name="T1" fmla="*/ 33 h 65"/>
                <a:gd name="T2" fmla="*/ 64 w 64"/>
                <a:gd name="T3" fmla="*/ 33 h 65"/>
                <a:gd name="T4" fmla="*/ 63 w 64"/>
                <a:gd name="T5" fmla="*/ 40 h 65"/>
                <a:gd name="T6" fmla="*/ 62 w 64"/>
                <a:gd name="T7" fmla="*/ 45 h 65"/>
                <a:gd name="T8" fmla="*/ 58 w 64"/>
                <a:gd name="T9" fmla="*/ 50 h 65"/>
                <a:gd name="T10" fmla="*/ 55 w 64"/>
                <a:gd name="T11" fmla="*/ 56 h 65"/>
                <a:gd name="T12" fmla="*/ 49 w 64"/>
                <a:gd name="T13" fmla="*/ 59 h 65"/>
                <a:gd name="T14" fmla="*/ 44 w 64"/>
                <a:gd name="T15" fmla="*/ 63 h 65"/>
                <a:gd name="T16" fmla="*/ 39 w 64"/>
                <a:gd name="T17" fmla="*/ 64 h 65"/>
                <a:gd name="T18" fmla="*/ 32 w 64"/>
                <a:gd name="T19" fmla="*/ 65 h 65"/>
                <a:gd name="T20" fmla="*/ 32 w 64"/>
                <a:gd name="T21" fmla="*/ 65 h 65"/>
                <a:gd name="T22" fmla="*/ 25 w 64"/>
                <a:gd name="T23" fmla="*/ 64 h 65"/>
                <a:gd name="T24" fmla="*/ 19 w 64"/>
                <a:gd name="T25" fmla="*/ 63 h 65"/>
                <a:gd name="T26" fmla="*/ 15 w 64"/>
                <a:gd name="T27" fmla="*/ 59 h 65"/>
                <a:gd name="T28" fmla="*/ 9 w 64"/>
                <a:gd name="T29" fmla="*/ 56 h 65"/>
                <a:gd name="T30" fmla="*/ 5 w 64"/>
                <a:gd name="T31" fmla="*/ 50 h 65"/>
                <a:gd name="T32" fmla="*/ 2 w 64"/>
                <a:gd name="T33" fmla="*/ 45 h 65"/>
                <a:gd name="T34" fmla="*/ 1 w 64"/>
                <a:gd name="T35" fmla="*/ 40 h 65"/>
                <a:gd name="T36" fmla="*/ 0 w 64"/>
                <a:gd name="T37" fmla="*/ 33 h 65"/>
                <a:gd name="T38" fmla="*/ 0 w 64"/>
                <a:gd name="T39" fmla="*/ 33 h 65"/>
                <a:gd name="T40" fmla="*/ 1 w 64"/>
                <a:gd name="T41" fmla="*/ 26 h 65"/>
                <a:gd name="T42" fmla="*/ 2 w 64"/>
                <a:gd name="T43" fmla="*/ 20 h 65"/>
                <a:gd name="T44" fmla="*/ 5 w 64"/>
                <a:gd name="T45" fmla="*/ 15 h 65"/>
                <a:gd name="T46" fmla="*/ 9 w 64"/>
                <a:gd name="T47" fmla="*/ 10 h 65"/>
                <a:gd name="T48" fmla="*/ 15 w 64"/>
                <a:gd name="T49" fmla="*/ 6 h 65"/>
                <a:gd name="T50" fmla="*/ 19 w 64"/>
                <a:gd name="T51" fmla="*/ 3 h 65"/>
                <a:gd name="T52" fmla="*/ 25 w 64"/>
                <a:gd name="T53" fmla="*/ 2 h 65"/>
                <a:gd name="T54" fmla="*/ 32 w 64"/>
                <a:gd name="T55" fmla="*/ 0 h 65"/>
                <a:gd name="T56" fmla="*/ 32 w 64"/>
                <a:gd name="T57" fmla="*/ 0 h 65"/>
                <a:gd name="T58" fmla="*/ 39 w 64"/>
                <a:gd name="T59" fmla="*/ 2 h 65"/>
                <a:gd name="T60" fmla="*/ 44 w 64"/>
                <a:gd name="T61" fmla="*/ 3 h 65"/>
                <a:gd name="T62" fmla="*/ 49 w 64"/>
                <a:gd name="T63" fmla="*/ 6 h 65"/>
                <a:gd name="T64" fmla="*/ 55 w 64"/>
                <a:gd name="T65" fmla="*/ 10 h 65"/>
                <a:gd name="T66" fmla="*/ 58 w 64"/>
                <a:gd name="T67" fmla="*/ 15 h 65"/>
                <a:gd name="T68" fmla="*/ 62 w 64"/>
                <a:gd name="T69" fmla="*/ 20 h 65"/>
                <a:gd name="T70" fmla="*/ 63 w 64"/>
                <a:gd name="T71" fmla="*/ 26 h 65"/>
                <a:gd name="T72" fmla="*/ 64 w 64"/>
                <a:gd name="T73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65">
                  <a:moveTo>
                    <a:pt x="64" y="33"/>
                  </a:moveTo>
                  <a:lnTo>
                    <a:pt x="64" y="33"/>
                  </a:lnTo>
                  <a:lnTo>
                    <a:pt x="63" y="40"/>
                  </a:lnTo>
                  <a:lnTo>
                    <a:pt x="62" y="45"/>
                  </a:lnTo>
                  <a:lnTo>
                    <a:pt x="58" y="50"/>
                  </a:lnTo>
                  <a:lnTo>
                    <a:pt x="55" y="56"/>
                  </a:lnTo>
                  <a:lnTo>
                    <a:pt x="49" y="59"/>
                  </a:lnTo>
                  <a:lnTo>
                    <a:pt x="44" y="63"/>
                  </a:lnTo>
                  <a:lnTo>
                    <a:pt x="39" y="64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0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9" y="2"/>
                  </a:lnTo>
                  <a:lnTo>
                    <a:pt x="44" y="3"/>
                  </a:lnTo>
                  <a:lnTo>
                    <a:pt x="49" y="6"/>
                  </a:lnTo>
                  <a:lnTo>
                    <a:pt x="55" y="10"/>
                  </a:lnTo>
                  <a:lnTo>
                    <a:pt x="58" y="15"/>
                  </a:lnTo>
                  <a:lnTo>
                    <a:pt x="62" y="20"/>
                  </a:lnTo>
                  <a:lnTo>
                    <a:pt x="63" y="26"/>
                  </a:lnTo>
                  <a:lnTo>
                    <a:pt x="64" y="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8565"/>
              <a:endParaRPr lang="zh-CN" altLang="en-US" sz="2400">
                <a:solidFill>
                  <a:srgbClr val="BE4384"/>
                </a:solidFill>
                <a:latin typeface="Book Antiqua" panose="02040602050305030304"/>
                <a:ea typeface="宋体" panose="02010600030101010101" pitchFamily="2" charset="-122"/>
                <a:cs typeface="仿宋" panose="02010609060101010101" charset="-122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>
            <a:off x="9925128" y="3692498"/>
            <a:ext cx="304800" cy="304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1218565"/>
            <a:endParaRPr lang="zh-CN" altLang="en-US" sz="2400">
              <a:solidFill>
                <a:srgbClr val="BE4384"/>
              </a:solidFill>
              <a:latin typeface="Book Antiqua" panose="02040602050305030304"/>
              <a:ea typeface="宋体" panose="02010600030101010101" pitchFamily="2" charset="-122"/>
              <a:cs typeface="仿宋" panose="0201060906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103706" y="4279681"/>
            <a:ext cx="2226996" cy="1148195"/>
            <a:chOff x="944744" y="4520981"/>
            <a:chExt cx="2226996" cy="1148195"/>
          </a:xfrm>
        </p:grpSpPr>
        <p:sp>
          <p:nvSpPr>
            <p:cNvPr id="35" name="文本框 34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723815" y="4279681"/>
            <a:ext cx="2226996" cy="1148195"/>
            <a:chOff x="944744" y="4520981"/>
            <a:chExt cx="2226996" cy="1148195"/>
          </a:xfrm>
        </p:grpSpPr>
        <p:sp>
          <p:nvSpPr>
            <p:cNvPr id="38" name="文本框 37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343923" y="4279681"/>
            <a:ext cx="2226996" cy="1148195"/>
            <a:chOff x="944744" y="4520981"/>
            <a:chExt cx="2226996" cy="1148195"/>
          </a:xfrm>
        </p:grpSpPr>
        <p:sp>
          <p:nvSpPr>
            <p:cNvPr id="41" name="文本框 40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964030" y="4279681"/>
            <a:ext cx="2226996" cy="1148195"/>
            <a:chOff x="944744" y="4520981"/>
            <a:chExt cx="2226996" cy="1148195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03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图表 25"/>
          <p:cNvGraphicFramePr/>
          <p:nvPr/>
        </p:nvGraphicFramePr>
        <p:xfrm>
          <a:off x="900501" y="1803081"/>
          <a:ext cx="3296860" cy="2197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2"/>
          <p:cNvSpPr txBox="1"/>
          <p:nvPr/>
        </p:nvSpPr>
        <p:spPr>
          <a:xfrm>
            <a:off x="1937139" y="3024893"/>
            <a:ext cx="12515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75%</a:t>
            </a:r>
            <a:endParaRPr lang="zh-CN" altLang="en-US" sz="1865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2" name="Freeform 171"/>
          <p:cNvSpPr>
            <a:spLocks noEditPoints="1"/>
          </p:cNvSpPr>
          <p:nvPr/>
        </p:nvSpPr>
        <p:spPr bwMode="auto">
          <a:xfrm>
            <a:off x="2378781" y="2421947"/>
            <a:ext cx="334793" cy="437252"/>
          </a:xfrm>
          <a:custGeom>
            <a:avLst/>
            <a:gdLst>
              <a:gd name="T0" fmla="*/ 88 w 98"/>
              <a:gd name="T1" fmla="*/ 0 h 128"/>
              <a:gd name="T2" fmla="*/ 10 w 98"/>
              <a:gd name="T3" fmla="*/ 0 h 128"/>
              <a:gd name="T4" fmla="*/ 0 w 98"/>
              <a:gd name="T5" fmla="*/ 10 h 128"/>
              <a:gd name="T6" fmla="*/ 0 w 98"/>
              <a:gd name="T7" fmla="*/ 118 h 128"/>
              <a:gd name="T8" fmla="*/ 10 w 98"/>
              <a:gd name="T9" fmla="*/ 128 h 128"/>
              <a:gd name="T10" fmla="*/ 88 w 98"/>
              <a:gd name="T11" fmla="*/ 128 h 128"/>
              <a:gd name="T12" fmla="*/ 98 w 98"/>
              <a:gd name="T13" fmla="*/ 118 h 128"/>
              <a:gd name="T14" fmla="*/ 98 w 98"/>
              <a:gd name="T15" fmla="*/ 10 h 128"/>
              <a:gd name="T16" fmla="*/ 88 w 98"/>
              <a:gd name="T17" fmla="*/ 0 h 128"/>
              <a:gd name="T18" fmla="*/ 49 w 98"/>
              <a:gd name="T19" fmla="*/ 125 h 128"/>
              <a:gd name="T20" fmla="*/ 45 w 98"/>
              <a:gd name="T21" fmla="*/ 121 h 128"/>
              <a:gd name="T22" fmla="*/ 49 w 98"/>
              <a:gd name="T23" fmla="*/ 116 h 128"/>
              <a:gd name="T24" fmla="*/ 53 w 98"/>
              <a:gd name="T25" fmla="*/ 121 h 128"/>
              <a:gd name="T26" fmla="*/ 49 w 98"/>
              <a:gd name="T27" fmla="*/ 125 h 128"/>
              <a:gd name="T28" fmla="*/ 84 w 98"/>
              <a:gd name="T29" fmla="*/ 114 h 128"/>
              <a:gd name="T30" fmla="*/ 14 w 98"/>
              <a:gd name="T31" fmla="*/ 114 h 128"/>
              <a:gd name="T32" fmla="*/ 14 w 98"/>
              <a:gd name="T33" fmla="*/ 15 h 128"/>
              <a:gd name="T34" fmla="*/ 84 w 98"/>
              <a:gd name="T35" fmla="*/ 15 h 128"/>
              <a:gd name="T36" fmla="*/ 84 w 98"/>
              <a:gd name="T37" fmla="*/ 11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8" h="128">
                <a:moveTo>
                  <a:pt x="88" y="0"/>
                </a:move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4"/>
                  <a:pt x="4" y="128"/>
                  <a:pt x="10" y="128"/>
                </a:cubicBezTo>
                <a:cubicBezTo>
                  <a:pt x="88" y="128"/>
                  <a:pt x="88" y="128"/>
                  <a:pt x="88" y="128"/>
                </a:cubicBezTo>
                <a:cubicBezTo>
                  <a:pt x="94" y="128"/>
                  <a:pt x="98" y="124"/>
                  <a:pt x="98" y="118"/>
                </a:cubicBezTo>
                <a:cubicBezTo>
                  <a:pt x="98" y="10"/>
                  <a:pt x="98" y="10"/>
                  <a:pt x="98" y="10"/>
                </a:cubicBezTo>
                <a:cubicBezTo>
                  <a:pt x="98" y="4"/>
                  <a:pt x="94" y="0"/>
                  <a:pt x="88" y="0"/>
                </a:cubicBezTo>
                <a:close/>
                <a:moveTo>
                  <a:pt x="49" y="125"/>
                </a:moveTo>
                <a:cubicBezTo>
                  <a:pt x="47" y="125"/>
                  <a:pt x="45" y="123"/>
                  <a:pt x="45" y="121"/>
                </a:cubicBezTo>
                <a:cubicBezTo>
                  <a:pt x="45" y="118"/>
                  <a:pt x="47" y="116"/>
                  <a:pt x="49" y="116"/>
                </a:cubicBezTo>
                <a:cubicBezTo>
                  <a:pt x="51" y="116"/>
                  <a:pt x="53" y="118"/>
                  <a:pt x="53" y="121"/>
                </a:cubicBezTo>
                <a:cubicBezTo>
                  <a:pt x="53" y="123"/>
                  <a:pt x="51" y="125"/>
                  <a:pt x="49" y="125"/>
                </a:cubicBezTo>
                <a:close/>
                <a:moveTo>
                  <a:pt x="84" y="114"/>
                </a:moveTo>
                <a:cubicBezTo>
                  <a:pt x="14" y="114"/>
                  <a:pt x="14" y="114"/>
                  <a:pt x="14" y="114"/>
                </a:cubicBezTo>
                <a:cubicBezTo>
                  <a:pt x="14" y="15"/>
                  <a:pt x="14" y="15"/>
                  <a:pt x="14" y="15"/>
                </a:cubicBezTo>
                <a:cubicBezTo>
                  <a:pt x="84" y="15"/>
                  <a:pt x="84" y="15"/>
                  <a:pt x="84" y="15"/>
                </a:cubicBezTo>
                <a:lnTo>
                  <a:pt x="84" y="114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cs typeface="仿宋" panose="02010609060101010101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021300" y="1634907"/>
            <a:ext cx="7533217" cy="4025663"/>
            <a:chOff x="4901605" y="1205677"/>
            <a:chExt cx="4936167" cy="2599393"/>
          </a:xfrm>
        </p:grpSpPr>
        <p:graphicFrame>
          <p:nvGraphicFramePr>
            <p:cNvPr id="38" name="图表 37"/>
            <p:cNvGraphicFramePr/>
            <p:nvPr/>
          </p:nvGraphicFramePr>
          <p:xfrm>
            <a:off x="5481708" y="1205677"/>
            <a:ext cx="4356064" cy="25993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9" name="TextBox 29"/>
            <p:cNvSpPr txBox="1"/>
            <p:nvPr/>
          </p:nvSpPr>
          <p:spPr>
            <a:xfrm>
              <a:off x="4901605" y="143386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1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0" name="TextBox 30"/>
            <p:cNvSpPr txBox="1"/>
            <p:nvPr/>
          </p:nvSpPr>
          <p:spPr>
            <a:xfrm>
              <a:off x="4901605" y="2014508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2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1" name="TextBox 31"/>
            <p:cNvSpPr txBox="1"/>
            <p:nvPr/>
          </p:nvSpPr>
          <p:spPr>
            <a:xfrm>
              <a:off x="4901605" y="2604953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3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42" name="TextBox 32"/>
            <p:cNvSpPr txBox="1"/>
            <p:nvPr/>
          </p:nvSpPr>
          <p:spPr>
            <a:xfrm>
              <a:off x="4901605" y="3189540"/>
              <a:ext cx="725755" cy="249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zh-CN" altLang="en-US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标题</a:t>
              </a:r>
              <a:r>
                <a:rPr lang="en-US" altLang="zh-CN" sz="13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4</a:t>
              </a:r>
              <a:endPara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298634" y="4081011"/>
            <a:ext cx="2495086" cy="1160378"/>
            <a:chOff x="810699" y="4520981"/>
            <a:chExt cx="2495086" cy="1160378"/>
          </a:xfrm>
        </p:grpSpPr>
        <p:sp>
          <p:nvSpPr>
            <p:cNvPr id="44" name="文本框 4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231" y="2058870"/>
            <a:ext cx="3756371" cy="479913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29114" y="3793330"/>
            <a:ext cx="7464600" cy="250586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9"/>
          <p:cNvSpPr txBox="1"/>
          <p:nvPr/>
        </p:nvSpPr>
        <p:spPr>
          <a:xfrm>
            <a:off x="1641185" y="2428657"/>
            <a:ext cx="6337115" cy="10003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Donec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sem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vulputate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venenatis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bibendum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orci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pulvinar. </a:t>
            </a:r>
          </a:p>
        </p:txBody>
      </p:sp>
      <p:sp>
        <p:nvSpPr>
          <p:cNvPr id="10" name="矩形 9"/>
          <p:cNvSpPr/>
          <p:nvPr/>
        </p:nvSpPr>
        <p:spPr>
          <a:xfrm>
            <a:off x="11165428" y="6035965"/>
            <a:ext cx="457200" cy="510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4900" y="3406"/>
            <a:ext cx="3462810" cy="407657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62886" y="4723319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存在的不足与改进</a:t>
            </a:r>
          </a:p>
        </p:txBody>
      </p:sp>
      <p:sp>
        <p:nvSpPr>
          <p:cNvPr id="14" name="文本框 48"/>
          <p:cNvSpPr txBox="1"/>
          <p:nvPr/>
        </p:nvSpPr>
        <p:spPr>
          <a:xfrm>
            <a:off x="4562886" y="50028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5" name="矩形 14"/>
          <p:cNvSpPr/>
          <p:nvPr/>
        </p:nvSpPr>
        <p:spPr>
          <a:xfrm>
            <a:off x="7978300" y="4723319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存在的不足与改进</a:t>
            </a:r>
          </a:p>
        </p:txBody>
      </p:sp>
      <p:sp>
        <p:nvSpPr>
          <p:cNvPr id="16" name="文本框 50"/>
          <p:cNvSpPr txBox="1"/>
          <p:nvPr/>
        </p:nvSpPr>
        <p:spPr>
          <a:xfrm>
            <a:off x="7978300" y="50028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054162" y="2414666"/>
            <a:ext cx="434715" cy="434715"/>
            <a:chOff x="3904937" y="2870616"/>
            <a:chExt cx="434715" cy="434715"/>
          </a:xfrm>
        </p:grpSpPr>
        <p:sp>
          <p:nvSpPr>
            <p:cNvPr id="3" name="椭圆 2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31683" y="2414666"/>
            <a:ext cx="434715" cy="434715"/>
            <a:chOff x="3904937" y="2870616"/>
            <a:chExt cx="434715" cy="434715"/>
          </a:xfrm>
        </p:grpSpPr>
        <p:sp>
          <p:nvSpPr>
            <p:cNvPr id="20" name="椭圆 19"/>
            <p:cNvSpPr/>
            <p:nvPr/>
          </p:nvSpPr>
          <p:spPr>
            <a:xfrm>
              <a:off x="3904937" y="2870616"/>
              <a:ext cx="434715" cy="43471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1" name="等腰三角形 20"/>
            <p:cNvSpPr/>
            <p:nvPr/>
          </p:nvSpPr>
          <p:spPr>
            <a:xfrm rot="5400000">
              <a:off x="4024858" y="2994285"/>
              <a:ext cx="217357" cy="18737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80988" y="1552731"/>
            <a:ext cx="2158584" cy="2158584"/>
            <a:chOff x="4931763" y="1933731"/>
            <a:chExt cx="2158584" cy="2158584"/>
          </a:xfrm>
        </p:grpSpPr>
        <p:sp>
          <p:nvSpPr>
            <p:cNvPr id="23" name="椭圆 22"/>
            <p:cNvSpPr/>
            <p:nvPr/>
          </p:nvSpPr>
          <p:spPr>
            <a:xfrm>
              <a:off x="5006714" y="2008682"/>
              <a:ext cx="2008682" cy="200868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931763" y="1933731"/>
              <a:ext cx="2158584" cy="2158584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25" name="Group 126"/>
            <p:cNvGrpSpPr/>
            <p:nvPr/>
          </p:nvGrpSpPr>
          <p:grpSpPr>
            <a:xfrm>
              <a:off x="5693260" y="2666143"/>
              <a:ext cx="635590" cy="693760"/>
              <a:chOff x="1985963" y="2894013"/>
              <a:chExt cx="468313" cy="511175"/>
            </a:xfrm>
            <a:solidFill>
              <a:schemeClr val="bg1"/>
            </a:solidFill>
          </p:grpSpPr>
          <p:sp>
            <p:nvSpPr>
              <p:cNvPr id="26" name="Freeform 91"/>
              <p:cNvSpPr>
                <a:spLocks noEditPoints="1"/>
              </p:cNvSpPr>
              <p:nvPr/>
            </p:nvSpPr>
            <p:spPr bwMode="auto">
              <a:xfrm>
                <a:off x="1985963" y="3041650"/>
                <a:ext cx="468313" cy="295275"/>
              </a:xfrm>
              <a:custGeom>
                <a:avLst/>
                <a:gdLst>
                  <a:gd name="T0" fmla="*/ 188 w 221"/>
                  <a:gd name="T1" fmla="*/ 11 h 139"/>
                  <a:gd name="T2" fmla="*/ 182 w 221"/>
                  <a:gd name="T3" fmla="*/ 11 h 139"/>
                  <a:gd name="T4" fmla="*/ 180 w 221"/>
                  <a:gd name="T5" fmla="*/ 10 h 139"/>
                  <a:gd name="T6" fmla="*/ 180 w 221"/>
                  <a:gd name="T7" fmla="*/ 5 h 139"/>
                  <a:gd name="T8" fmla="*/ 175 w 221"/>
                  <a:gd name="T9" fmla="*/ 0 h 139"/>
                  <a:gd name="T10" fmla="*/ 2 w 221"/>
                  <a:gd name="T11" fmla="*/ 0 h 139"/>
                  <a:gd name="T12" fmla="*/ 0 w 221"/>
                  <a:gd name="T13" fmla="*/ 3 h 139"/>
                  <a:gd name="T14" fmla="*/ 0 w 221"/>
                  <a:gd name="T15" fmla="*/ 64 h 139"/>
                  <a:gd name="T16" fmla="*/ 74 w 221"/>
                  <a:gd name="T17" fmla="*/ 139 h 139"/>
                  <a:gd name="T18" fmla="*/ 105 w 221"/>
                  <a:gd name="T19" fmla="*/ 139 h 139"/>
                  <a:gd name="T20" fmla="*/ 175 w 221"/>
                  <a:gd name="T21" fmla="*/ 91 h 139"/>
                  <a:gd name="T22" fmla="*/ 178 w 221"/>
                  <a:gd name="T23" fmla="*/ 90 h 139"/>
                  <a:gd name="T24" fmla="*/ 188 w 221"/>
                  <a:gd name="T25" fmla="*/ 91 h 139"/>
                  <a:gd name="T26" fmla="*/ 221 w 221"/>
                  <a:gd name="T27" fmla="*/ 58 h 139"/>
                  <a:gd name="T28" fmla="*/ 221 w 221"/>
                  <a:gd name="T29" fmla="*/ 44 h 139"/>
                  <a:gd name="T30" fmla="*/ 188 w 221"/>
                  <a:gd name="T31" fmla="*/ 11 h 139"/>
                  <a:gd name="T32" fmla="*/ 207 w 221"/>
                  <a:gd name="T33" fmla="*/ 58 h 139"/>
                  <a:gd name="T34" fmla="*/ 188 w 221"/>
                  <a:gd name="T35" fmla="*/ 77 h 139"/>
                  <a:gd name="T36" fmla="*/ 182 w 221"/>
                  <a:gd name="T37" fmla="*/ 76 h 139"/>
                  <a:gd name="T38" fmla="*/ 179 w 221"/>
                  <a:gd name="T39" fmla="*/ 73 h 139"/>
                  <a:gd name="T40" fmla="*/ 180 w 221"/>
                  <a:gd name="T41" fmla="*/ 64 h 139"/>
                  <a:gd name="T42" fmla="*/ 180 w 221"/>
                  <a:gd name="T43" fmla="*/ 28 h 139"/>
                  <a:gd name="T44" fmla="*/ 182 w 221"/>
                  <a:gd name="T45" fmla="*/ 26 h 139"/>
                  <a:gd name="T46" fmla="*/ 188 w 221"/>
                  <a:gd name="T47" fmla="*/ 25 h 139"/>
                  <a:gd name="T48" fmla="*/ 207 w 221"/>
                  <a:gd name="T49" fmla="*/ 44 h 139"/>
                  <a:gd name="T50" fmla="*/ 207 w 221"/>
                  <a:gd name="T51" fmla="*/ 5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1" h="139">
                    <a:moveTo>
                      <a:pt x="188" y="11"/>
                    </a:moveTo>
                    <a:cubicBezTo>
                      <a:pt x="186" y="11"/>
                      <a:pt x="184" y="11"/>
                      <a:pt x="182" y="11"/>
                    </a:cubicBezTo>
                    <a:cubicBezTo>
                      <a:pt x="182" y="11"/>
                      <a:pt x="180" y="12"/>
                      <a:pt x="180" y="10"/>
                    </a:cubicBezTo>
                    <a:cubicBezTo>
                      <a:pt x="180" y="5"/>
                      <a:pt x="180" y="5"/>
                      <a:pt x="180" y="5"/>
                    </a:cubicBezTo>
                    <a:cubicBezTo>
                      <a:pt x="180" y="5"/>
                      <a:pt x="180" y="0"/>
                      <a:pt x="175" y="0"/>
                    </a:cubicBezTo>
                    <a:cubicBezTo>
                      <a:pt x="132" y="0"/>
                      <a:pt x="47" y="0"/>
                      <a:pt x="2" y="0"/>
                    </a:cubicBezTo>
                    <a:cubicBezTo>
                      <a:pt x="0" y="0"/>
                      <a:pt x="0" y="3"/>
                      <a:pt x="0" y="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05"/>
                      <a:pt x="33" y="139"/>
                      <a:pt x="74" y="139"/>
                    </a:cubicBezTo>
                    <a:cubicBezTo>
                      <a:pt x="105" y="139"/>
                      <a:pt x="105" y="139"/>
                      <a:pt x="105" y="139"/>
                    </a:cubicBezTo>
                    <a:cubicBezTo>
                      <a:pt x="138" y="139"/>
                      <a:pt x="165" y="120"/>
                      <a:pt x="175" y="91"/>
                    </a:cubicBezTo>
                    <a:cubicBezTo>
                      <a:pt x="176" y="89"/>
                      <a:pt x="178" y="90"/>
                      <a:pt x="178" y="90"/>
                    </a:cubicBezTo>
                    <a:cubicBezTo>
                      <a:pt x="181" y="91"/>
                      <a:pt x="185" y="91"/>
                      <a:pt x="188" y="91"/>
                    </a:cubicBezTo>
                    <a:cubicBezTo>
                      <a:pt x="206" y="91"/>
                      <a:pt x="221" y="76"/>
                      <a:pt x="221" y="58"/>
                    </a:cubicBezTo>
                    <a:cubicBezTo>
                      <a:pt x="221" y="44"/>
                      <a:pt x="221" y="44"/>
                      <a:pt x="221" y="44"/>
                    </a:cubicBezTo>
                    <a:cubicBezTo>
                      <a:pt x="221" y="26"/>
                      <a:pt x="206" y="11"/>
                      <a:pt x="188" y="11"/>
                    </a:cubicBezTo>
                    <a:close/>
                    <a:moveTo>
                      <a:pt x="207" y="58"/>
                    </a:moveTo>
                    <a:cubicBezTo>
                      <a:pt x="207" y="69"/>
                      <a:pt x="198" y="77"/>
                      <a:pt x="188" y="77"/>
                    </a:cubicBezTo>
                    <a:cubicBezTo>
                      <a:pt x="186" y="77"/>
                      <a:pt x="184" y="77"/>
                      <a:pt x="182" y="76"/>
                    </a:cubicBezTo>
                    <a:cubicBezTo>
                      <a:pt x="181" y="76"/>
                      <a:pt x="179" y="76"/>
                      <a:pt x="179" y="73"/>
                    </a:cubicBezTo>
                    <a:cubicBezTo>
                      <a:pt x="180" y="70"/>
                      <a:pt x="180" y="68"/>
                      <a:pt x="180" y="64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81" y="26"/>
                      <a:pt x="182" y="26"/>
                    </a:cubicBezTo>
                    <a:cubicBezTo>
                      <a:pt x="184" y="25"/>
                      <a:pt x="186" y="25"/>
                      <a:pt x="188" y="25"/>
                    </a:cubicBezTo>
                    <a:cubicBezTo>
                      <a:pt x="198" y="25"/>
                      <a:pt x="207" y="33"/>
                      <a:pt x="207" y="44"/>
                    </a:cubicBezTo>
                    <a:lnTo>
                      <a:pt x="207" y="5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7" name="Freeform 92"/>
              <p:cNvSpPr/>
              <p:nvPr/>
            </p:nvSpPr>
            <p:spPr bwMode="auto">
              <a:xfrm>
                <a:off x="2005013" y="3357563"/>
                <a:ext cx="354013" cy="47625"/>
              </a:xfrm>
              <a:custGeom>
                <a:avLst/>
                <a:gdLst>
                  <a:gd name="T0" fmla="*/ 167 w 167"/>
                  <a:gd name="T1" fmla="*/ 17 h 22"/>
                  <a:gd name="T2" fmla="*/ 162 w 167"/>
                  <a:gd name="T3" fmla="*/ 22 h 22"/>
                  <a:gd name="T4" fmla="*/ 5 w 167"/>
                  <a:gd name="T5" fmla="*/ 22 h 22"/>
                  <a:gd name="T6" fmla="*/ 0 w 167"/>
                  <a:gd name="T7" fmla="*/ 17 h 22"/>
                  <a:gd name="T8" fmla="*/ 0 w 167"/>
                  <a:gd name="T9" fmla="*/ 5 h 22"/>
                  <a:gd name="T10" fmla="*/ 5 w 167"/>
                  <a:gd name="T11" fmla="*/ 0 h 22"/>
                  <a:gd name="T12" fmla="*/ 162 w 167"/>
                  <a:gd name="T13" fmla="*/ 0 h 22"/>
                  <a:gd name="T14" fmla="*/ 167 w 167"/>
                  <a:gd name="T15" fmla="*/ 5 h 22"/>
                  <a:gd name="T16" fmla="*/ 167 w 167"/>
                  <a:gd name="T1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7" h="22">
                    <a:moveTo>
                      <a:pt x="167" y="17"/>
                    </a:moveTo>
                    <a:cubicBezTo>
                      <a:pt x="167" y="19"/>
                      <a:pt x="165" y="22"/>
                      <a:pt x="162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2" y="22"/>
                      <a:pt x="0" y="19"/>
                      <a:pt x="0" y="17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65" y="0"/>
                      <a:pt x="167" y="2"/>
                      <a:pt x="167" y="5"/>
                    </a:cubicBezTo>
                    <a:cubicBezTo>
                      <a:pt x="167" y="17"/>
                      <a:pt x="167" y="17"/>
                      <a:pt x="167" y="1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8" name="Freeform 93"/>
              <p:cNvSpPr/>
              <p:nvPr/>
            </p:nvSpPr>
            <p:spPr bwMode="auto">
              <a:xfrm>
                <a:off x="2103438" y="2906713"/>
                <a:ext cx="57150" cy="109538"/>
              </a:xfrm>
              <a:custGeom>
                <a:avLst/>
                <a:gdLst>
                  <a:gd name="T0" fmla="*/ 9 w 27"/>
                  <a:gd name="T1" fmla="*/ 52 h 52"/>
                  <a:gd name="T2" fmla="*/ 6 w 27"/>
                  <a:gd name="T3" fmla="*/ 52 h 52"/>
                  <a:gd name="T4" fmla="*/ 1 w 27"/>
                  <a:gd name="T5" fmla="*/ 44 h 52"/>
                  <a:gd name="T6" fmla="*/ 10 w 27"/>
                  <a:gd name="T7" fmla="*/ 34 h 52"/>
                  <a:gd name="T8" fmla="*/ 16 w 27"/>
                  <a:gd name="T9" fmla="*/ 29 h 52"/>
                  <a:gd name="T10" fmla="*/ 16 w 27"/>
                  <a:gd name="T11" fmla="*/ 29 h 52"/>
                  <a:gd name="T12" fmla="*/ 9 w 27"/>
                  <a:gd name="T13" fmla="*/ 20 h 52"/>
                  <a:gd name="T14" fmla="*/ 0 w 27"/>
                  <a:gd name="T15" fmla="*/ 9 h 52"/>
                  <a:gd name="T16" fmla="*/ 5 w 27"/>
                  <a:gd name="T17" fmla="*/ 1 h 52"/>
                  <a:gd name="T18" fmla="*/ 12 w 27"/>
                  <a:gd name="T19" fmla="*/ 2 h 52"/>
                  <a:gd name="T20" fmla="*/ 11 w 27"/>
                  <a:gd name="T21" fmla="*/ 7 h 52"/>
                  <a:gd name="T22" fmla="*/ 9 w 27"/>
                  <a:gd name="T23" fmla="*/ 9 h 52"/>
                  <a:gd name="T24" fmla="*/ 15 w 27"/>
                  <a:gd name="T25" fmla="*/ 15 h 52"/>
                  <a:gd name="T26" fmla="*/ 25 w 27"/>
                  <a:gd name="T27" fmla="*/ 31 h 52"/>
                  <a:gd name="T28" fmla="*/ 16 w 27"/>
                  <a:gd name="T29" fmla="*/ 40 h 52"/>
                  <a:gd name="T30" fmla="*/ 10 w 27"/>
                  <a:gd name="T31" fmla="*/ 44 h 52"/>
                  <a:gd name="T32" fmla="*/ 12 w 27"/>
                  <a:gd name="T33" fmla="*/ 46 h 52"/>
                  <a:gd name="T34" fmla="*/ 13 w 27"/>
                  <a:gd name="T35" fmla="*/ 51 h 52"/>
                  <a:gd name="T36" fmla="*/ 9 w 27"/>
                  <a:gd name="T37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52">
                    <a:moveTo>
                      <a:pt x="9" y="52"/>
                    </a:moveTo>
                    <a:cubicBezTo>
                      <a:pt x="8" y="52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2" y="33"/>
                      <a:pt x="15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6"/>
                      <a:pt x="14" y="24"/>
                      <a:pt x="9" y="20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7" y="0"/>
                      <a:pt x="10" y="0"/>
                      <a:pt x="12" y="2"/>
                    </a:cubicBezTo>
                    <a:cubicBezTo>
                      <a:pt x="14" y="3"/>
                      <a:pt x="14" y="6"/>
                      <a:pt x="11" y="7"/>
                    </a:cubicBezTo>
                    <a:cubicBezTo>
                      <a:pt x="10" y="8"/>
                      <a:pt x="9" y="8"/>
                      <a:pt x="9" y="9"/>
                    </a:cubicBezTo>
                    <a:cubicBezTo>
                      <a:pt x="9" y="10"/>
                      <a:pt x="13" y="13"/>
                      <a:pt x="15" y="15"/>
                    </a:cubicBezTo>
                    <a:cubicBezTo>
                      <a:pt x="21" y="19"/>
                      <a:pt x="27" y="24"/>
                      <a:pt x="25" y="31"/>
                    </a:cubicBezTo>
                    <a:cubicBezTo>
                      <a:pt x="24" y="35"/>
                      <a:pt x="20" y="37"/>
                      <a:pt x="16" y="40"/>
                    </a:cubicBezTo>
                    <a:cubicBezTo>
                      <a:pt x="14" y="41"/>
                      <a:pt x="10" y="43"/>
                      <a:pt x="10" y="44"/>
                    </a:cubicBezTo>
                    <a:cubicBezTo>
                      <a:pt x="10" y="44"/>
                      <a:pt x="11" y="45"/>
                      <a:pt x="12" y="46"/>
                    </a:cubicBezTo>
                    <a:cubicBezTo>
                      <a:pt x="14" y="47"/>
                      <a:pt x="15" y="50"/>
                      <a:pt x="13" y="51"/>
                    </a:cubicBezTo>
                    <a:cubicBezTo>
                      <a:pt x="12" y="52"/>
                      <a:pt x="10" y="52"/>
                      <a:pt x="9" y="5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2195513" y="2894013"/>
                <a:ext cx="60325" cy="112713"/>
              </a:xfrm>
              <a:custGeom>
                <a:avLst/>
                <a:gdLst>
                  <a:gd name="T0" fmla="*/ 10 w 28"/>
                  <a:gd name="T1" fmla="*/ 53 h 53"/>
                  <a:gd name="T2" fmla="*/ 6 w 28"/>
                  <a:gd name="T3" fmla="*/ 52 h 53"/>
                  <a:gd name="T4" fmla="*/ 1 w 28"/>
                  <a:gd name="T5" fmla="*/ 44 h 53"/>
                  <a:gd name="T6" fmla="*/ 10 w 28"/>
                  <a:gd name="T7" fmla="*/ 34 h 53"/>
                  <a:gd name="T8" fmla="*/ 16 w 28"/>
                  <a:gd name="T9" fmla="*/ 29 h 53"/>
                  <a:gd name="T10" fmla="*/ 16 w 28"/>
                  <a:gd name="T11" fmla="*/ 29 h 53"/>
                  <a:gd name="T12" fmla="*/ 9 w 28"/>
                  <a:gd name="T13" fmla="*/ 20 h 53"/>
                  <a:gd name="T14" fmla="*/ 0 w 28"/>
                  <a:gd name="T15" fmla="*/ 9 h 53"/>
                  <a:gd name="T16" fmla="*/ 6 w 28"/>
                  <a:gd name="T17" fmla="*/ 1 h 53"/>
                  <a:gd name="T18" fmla="*/ 13 w 28"/>
                  <a:gd name="T19" fmla="*/ 2 h 53"/>
                  <a:gd name="T20" fmla="*/ 12 w 28"/>
                  <a:gd name="T21" fmla="*/ 7 h 53"/>
                  <a:gd name="T22" fmla="*/ 10 w 28"/>
                  <a:gd name="T23" fmla="*/ 9 h 53"/>
                  <a:gd name="T24" fmla="*/ 16 w 28"/>
                  <a:gd name="T25" fmla="*/ 15 h 53"/>
                  <a:gd name="T26" fmla="*/ 26 w 28"/>
                  <a:gd name="T27" fmla="*/ 31 h 53"/>
                  <a:gd name="T28" fmla="*/ 16 w 28"/>
                  <a:gd name="T29" fmla="*/ 40 h 53"/>
                  <a:gd name="T30" fmla="*/ 11 w 28"/>
                  <a:gd name="T31" fmla="*/ 44 h 53"/>
                  <a:gd name="T32" fmla="*/ 13 w 28"/>
                  <a:gd name="T33" fmla="*/ 46 h 53"/>
                  <a:gd name="T34" fmla="*/ 13 w 28"/>
                  <a:gd name="T35" fmla="*/ 51 h 53"/>
                  <a:gd name="T36" fmla="*/ 10 w 28"/>
                  <a:gd name="T37" fmla="*/ 5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" h="53">
                    <a:moveTo>
                      <a:pt x="10" y="53"/>
                    </a:moveTo>
                    <a:cubicBezTo>
                      <a:pt x="8" y="53"/>
                      <a:pt x="7" y="52"/>
                      <a:pt x="6" y="52"/>
                    </a:cubicBezTo>
                    <a:cubicBezTo>
                      <a:pt x="3" y="49"/>
                      <a:pt x="1" y="47"/>
                      <a:pt x="1" y="44"/>
                    </a:cubicBezTo>
                    <a:cubicBezTo>
                      <a:pt x="1" y="40"/>
                      <a:pt x="6" y="37"/>
                      <a:pt x="10" y="34"/>
                    </a:cubicBezTo>
                    <a:cubicBezTo>
                      <a:pt x="13" y="33"/>
                      <a:pt x="16" y="31"/>
                      <a:pt x="16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7" y="27"/>
                      <a:pt x="14" y="24"/>
                      <a:pt x="9" y="20"/>
                    </a:cubicBezTo>
                    <a:cubicBezTo>
                      <a:pt x="5" y="17"/>
                      <a:pt x="0" y="13"/>
                      <a:pt x="0" y="9"/>
                    </a:cubicBezTo>
                    <a:cubicBezTo>
                      <a:pt x="0" y="6"/>
                      <a:pt x="2" y="4"/>
                      <a:pt x="6" y="1"/>
                    </a:cubicBezTo>
                    <a:cubicBezTo>
                      <a:pt x="8" y="0"/>
                      <a:pt x="11" y="0"/>
                      <a:pt x="13" y="2"/>
                    </a:cubicBezTo>
                    <a:cubicBezTo>
                      <a:pt x="14" y="3"/>
                      <a:pt x="14" y="6"/>
                      <a:pt x="12" y="7"/>
                    </a:cubicBezTo>
                    <a:cubicBezTo>
                      <a:pt x="11" y="8"/>
                      <a:pt x="10" y="9"/>
                      <a:pt x="10" y="9"/>
                    </a:cubicBezTo>
                    <a:cubicBezTo>
                      <a:pt x="10" y="10"/>
                      <a:pt x="13" y="13"/>
                      <a:pt x="16" y="15"/>
                    </a:cubicBezTo>
                    <a:cubicBezTo>
                      <a:pt x="21" y="19"/>
                      <a:pt x="28" y="24"/>
                      <a:pt x="26" y="31"/>
                    </a:cubicBezTo>
                    <a:cubicBezTo>
                      <a:pt x="25" y="35"/>
                      <a:pt x="20" y="38"/>
                      <a:pt x="16" y="40"/>
                    </a:cubicBezTo>
                    <a:cubicBezTo>
                      <a:pt x="15" y="41"/>
                      <a:pt x="11" y="44"/>
                      <a:pt x="11" y="44"/>
                    </a:cubicBezTo>
                    <a:cubicBezTo>
                      <a:pt x="11" y="44"/>
                      <a:pt x="11" y="45"/>
                      <a:pt x="13" y="46"/>
                    </a:cubicBezTo>
                    <a:cubicBezTo>
                      <a:pt x="15" y="47"/>
                      <a:pt x="15" y="50"/>
                      <a:pt x="13" y="51"/>
                    </a:cubicBezTo>
                    <a:cubicBezTo>
                      <a:pt x="12" y="52"/>
                      <a:pt x="11" y="53"/>
                      <a:pt x="10" y="5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8858509" y="1552731"/>
            <a:ext cx="2158584" cy="2158584"/>
            <a:chOff x="8709284" y="1933731"/>
            <a:chExt cx="2158584" cy="2158584"/>
          </a:xfrm>
        </p:grpSpPr>
        <p:sp>
          <p:nvSpPr>
            <p:cNvPr id="31" name="椭圆 30"/>
            <p:cNvSpPr/>
            <p:nvPr/>
          </p:nvSpPr>
          <p:spPr>
            <a:xfrm>
              <a:off x="8784235" y="2008682"/>
              <a:ext cx="2008682" cy="20086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8709284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33" name="Group 122"/>
            <p:cNvGrpSpPr/>
            <p:nvPr/>
          </p:nvGrpSpPr>
          <p:grpSpPr>
            <a:xfrm>
              <a:off x="9488772" y="2690082"/>
              <a:ext cx="599608" cy="606718"/>
              <a:chOff x="3500438" y="2252663"/>
              <a:chExt cx="401638" cy="406400"/>
            </a:xfrm>
            <a:solidFill>
              <a:schemeClr val="bg1"/>
            </a:solidFill>
          </p:grpSpPr>
          <p:sp>
            <p:nvSpPr>
              <p:cNvPr id="34" name="Freeform 85"/>
              <p:cNvSpPr>
                <a:spLocks noEditPoints="1"/>
              </p:cNvSpPr>
              <p:nvPr/>
            </p:nvSpPr>
            <p:spPr bwMode="auto">
              <a:xfrm>
                <a:off x="3500438" y="2562225"/>
                <a:ext cx="401638" cy="96838"/>
              </a:xfrm>
              <a:custGeom>
                <a:avLst/>
                <a:gdLst>
                  <a:gd name="T0" fmla="*/ 184 w 190"/>
                  <a:gd name="T1" fmla="*/ 0 h 45"/>
                  <a:gd name="T2" fmla="*/ 5 w 190"/>
                  <a:gd name="T3" fmla="*/ 0 h 45"/>
                  <a:gd name="T4" fmla="*/ 0 w 190"/>
                  <a:gd name="T5" fmla="*/ 5 h 45"/>
                  <a:gd name="T6" fmla="*/ 0 w 190"/>
                  <a:gd name="T7" fmla="*/ 40 h 45"/>
                  <a:gd name="T8" fmla="*/ 5 w 190"/>
                  <a:gd name="T9" fmla="*/ 45 h 45"/>
                  <a:gd name="T10" fmla="*/ 184 w 190"/>
                  <a:gd name="T11" fmla="*/ 45 h 45"/>
                  <a:gd name="T12" fmla="*/ 190 w 190"/>
                  <a:gd name="T13" fmla="*/ 40 h 45"/>
                  <a:gd name="T14" fmla="*/ 190 w 190"/>
                  <a:gd name="T15" fmla="*/ 5 h 45"/>
                  <a:gd name="T16" fmla="*/ 184 w 190"/>
                  <a:gd name="T17" fmla="*/ 0 h 45"/>
                  <a:gd name="T18" fmla="*/ 172 w 190"/>
                  <a:gd name="T19" fmla="*/ 20 h 45"/>
                  <a:gd name="T20" fmla="*/ 168 w 190"/>
                  <a:gd name="T21" fmla="*/ 24 h 45"/>
                  <a:gd name="T22" fmla="*/ 130 w 190"/>
                  <a:gd name="T23" fmla="*/ 24 h 45"/>
                  <a:gd name="T24" fmla="*/ 126 w 190"/>
                  <a:gd name="T25" fmla="*/ 20 h 45"/>
                  <a:gd name="T26" fmla="*/ 126 w 190"/>
                  <a:gd name="T27" fmla="*/ 15 h 45"/>
                  <a:gd name="T28" fmla="*/ 130 w 190"/>
                  <a:gd name="T29" fmla="*/ 11 h 45"/>
                  <a:gd name="T30" fmla="*/ 168 w 190"/>
                  <a:gd name="T31" fmla="*/ 11 h 45"/>
                  <a:gd name="T32" fmla="*/ 172 w 190"/>
                  <a:gd name="T33" fmla="*/ 15 h 45"/>
                  <a:gd name="T34" fmla="*/ 172 w 190"/>
                  <a:gd name="T35" fmla="*/ 2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0" h="45">
                    <a:moveTo>
                      <a:pt x="184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3"/>
                      <a:pt x="2" y="45"/>
                      <a:pt x="5" y="45"/>
                    </a:cubicBezTo>
                    <a:cubicBezTo>
                      <a:pt x="184" y="45"/>
                      <a:pt x="184" y="45"/>
                      <a:pt x="184" y="45"/>
                    </a:cubicBezTo>
                    <a:cubicBezTo>
                      <a:pt x="187" y="45"/>
                      <a:pt x="190" y="43"/>
                      <a:pt x="190" y="40"/>
                    </a:cubicBezTo>
                    <a:cubicBezTo>
                      <a:pt x="190" y="5"/>
                      <a:pt x="190" y="5"/>
                      <a:pt x="190" y="5"/>
                    </a:cubicBezTo>
                    <a:cubicBezTo>
                      <a:pt x="190" y="2"/>
                      <a:pt x="187" y="0"/>
                      <a:pt x="184" y="0"/>
                    </a:cubicBezTo>
                    <a:close/>
                    <a:moveTo>
                      <a:pt x="172" y="20"/>
                    </a:moveTo>
                    <a:cubicBezTo>
                      <a:pt x="172" y="22"/>
                      <a:pt x="171" y="24"/>
                      <a:pt x="168" y="24"/>
                    </a:cubicBezTo>
                    <a:cubicBezTo>
                      <a:pt x="130" y="24"/>
                      <a:pt x="130" y="24"/>
                      <a:pt x="130" y="24"/>
                    </a:cubicBezTo>
                    <a:cubicBezTo>
                      <a:pt x="128" y="24"/>
                      <a:pt x="126" y="22"/>
                      <a:pt x="126" y="20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3"/>
                      <a:pt x="128" y="11"/>
                      <a:pt x="130" y="11"/>
                    </a:cubicBezTo>
                    <a:cubicBezTo>
                      <a:pt x="168" y="11"/>
                      <a:pt x="168" y="11"/>
                      <a:pt x="168" y="11"/>
                    </a:cubicBezTo>
                    <a:cubicBezTo>
                      <a:pt x="171" y="11"/>
                      <a:pt x="172" y="13"/>
                      <a:pt x="172" y="15"/>
                    </a:cubicBezTo>
                    <a:lnTo>
                      <a:pt x="172" y="2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5" name="Freeform 86"/>
              <p:cNvSpPr>
                <a:spLocks noEditPoints="1"/>
              </p:cNvSpPr>
              <p:nvPr/>
            </p:nvSpPr>
            <p:spPr bwMode="auto">
              <a:xfrm>
                <a:off x="3521076" y="2252663"/>
                <a:ext cx="358775" cy="282575"/>
              </a:xfrm>
              <a:custGeom>
                <a:avLst/>
                <a:gdLst>
                  <a:gd name="T0" fmla="*/ 162 w 169"/>
                  <a:gd name="T1" fmla="*/ 0 h 133"/>
                  <a:gd name="T2" fmla="*/ 7 w 169"/>
                  <a:gd name="T3" fmla="*/ 0 h 133"/>
                  <a:gd name="T4" fmla="*/ 0 w 169"/>
                  <a:gd name="T5" fmla="*/ 7 h 133"/>
                  <a:gd name="T6" fmla="*/ 0 w 169"/>
                  <a:gd name="T7" fmla="*/ 56 h 133"/>
                  <a:gd name="T8" fmla="*/ 0 w 169"/>
                  <a:gd name="T9" fmla="*/ 80 h 133"/>
                  <a:gd name="T10" fmla="*/ 0 w 169"/>
                  <a:gd name="T11" fmla="*/ 126 h 133"/>
                  <a:gd name="T12" fmla="*/ 7 w 169"/>
                  <a:gd name="T13" fmla="*/ 133 h 133"/>
                  <a:gd name="T14" fmla="*/ 162 w 169"/>
                  <a:gd name="T15" fmla="*/ 133 h 133"/>
                  <a:gd name="T16" fmla="*/ 169 w 169"/>
                  <a:gd name="T17" fmla="*/ 126 h 133"/>
                  <a:gd name="T18" fmla="*/ 169 w 169"/>
                  <a:gd name="T19" fmla="*/ 7 h 133"/>
                  <a:gd name="T20" fmla="*/ 162 w 169"/>
                  <a:gd name="T21" fmla="*/ 0 h 133"/>
                  <a:gd name="T22" fmla="*/ 159 w 169"/>
                  <a:gd name="T23" fmla="*/ 99 h 133"/>
                  <a:gd name="T24" fmla="*/ 152 w 169"/>
                  <a:gd name="T25" fmla="*/ 106 h 133"/>
                  <a:gd name="T26" fmla="*/ 17 w 169"/>
                  <a:gd name="T27" fmla="*/ 106 h 133"/>
                  <a:gd name="T28" fmla="*/ 10 w 169"/>
                  <a:gd name="T29" fmla="*/ 99 h 133"/>
                  <a:gd name="T30" fmla="*/ 10 w 169"/>
                  <a:gd name="T31" fmla="*/ 18 h 133"/>
                  <a:gd name="T32" fmla="*/ 17 w 169"/>
                  <a:gd name="T33" fmla="*/ 11 h 133"/>
                  <a:gd name="T34" fmla="*/ 152 w 169"/>
                  <a:gd name="T35" fmla="*/ 11 h 133"/>
                  <a:gd name="T36" fmla="*/ 159 w 169"/>
                  <a:gd name="T37" fmla="*/ 18 h 133"/>
                  <a:gd name="T38" fmla="*/ 159 w 169"/>
                  <a:gd name="T39" fmla="*/ 9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9" h="133">
                    <a:moveTo>
                      <a:pt x="16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0"/>
                      <a:pt x="3" y="133"/>
                      <a:pt x="7" y="133"/>
                    </a:cubicBezTo>
                    <a:cubicBezTo>
                      <a:pt x="162" y="133"/>
                      <a:pt x="162" y="133"/>
                      <a:pt x="162" y="133"/>
                    </a:cubicBezTo>
                    <a:cubicBezTo>
                      <a:pt x="166" y="133"/>
                      <a:pt x="169" y="130"/>
                      <a:pt x="169" y="126"/>
                    </a:cubicBezTo>
                    <a:cubicBezTo>
                      <a:pt x="169" y="7"/>
                      <a:pt x="169" y="7"/>
                      <a:pt x="169" y="7"/>
                    </a:cubicBezTo>
                    <a:cubicBezTo>
                      <a:pt x="169" y="3"/>
                      <a:pt x="166" y="0"/>
                      <a:pt x="162" y="0"/>
                    </a:cubicBezTo>
                    <a:close/>
                    <a:moveTo>
                      <a:pt x="159" y="99"/>
                    </a:moveTo>
                    <a:cubicBezTo>
                      <a:pt x="159" y="103"/>
                      <a:pt x="156" y="106"/>
                      <a:pt x="152" y="106"/>
                    </a:cubicBezTo>
                    <a:cubicBezTo>
                      <a:pt x="17" y="106"/>
                      <a:pt x="17" y="106"/>
                      <a:pt x="17" y="106"/>
                    </a:cubicBezTo>
                    <a:cubicBezTo>
                      <a:pt x="13" y="106"/>
                      <a:pt x="10" y="103"/>
                      <a:pt x="10" y="9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4"/>
                      <a:pt x="13" y="11"/>
                      <a:pt x="17" y="11"/>
                    </a:cubicBezTo>
                    <a:cubicBezTo>
                      <a:pt x="152" y="11"/>
                      <a:pt x="152" y="11"/>
                      <a:pt x="152" y="11"/>
                    </a:cubicBezTo>
                    <a:cubicBezTo>
                      <a:pt x="156" y="11"/>
                      <a:pt x="159" y="14"/>
                      <a:pt x="159" y="18"/>
                    </a:cubicBezTo>
                    <a:cubicBezTo>
                      <a:pt x="159" y="99"/>
                      <a:pt x="159" y="99"/>
                      <a:pt x="159" y="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6" name="Freeform 87"/>
              <p:cNvSpPr/>
              <p:nvPr/>
            </p:nvSpPr>
            <p:spPr bwMode="auto">
              <a:xfrm>
                <a:off x="3565526" y="2301875"/>
                <a:ext cx="68263" cy="55563"/>
              </a:xfrm>
              <a:custGeom>
                <a:avLst/>
                <a:gdLst>
                  <a:gd name="T0" fmla="*/ 4 w 32"/>
                  <a:gd name="T1" fmla="*/ 26 h 26"/>
                  <a:gd name="T2" fmla="*/ 1 w 32"/>
                  <a:gd name="T3" fmla="*/ 24 h 26"/>
                  <a:gd name="T4" fmla="*/ 2 w 32"/>
                  <a:gd name="T5" fmla="*/ 18 h 26"/>
                  <a:gd name="T6" fmla="*/ 25 w 32"/>
                  <a:gd name="T7" fmla="*/ 1 h 26"/>
                  <a:gd name="T8" fmla="*/ 31 w 32"/>
                  <a:gd name="T9" fmla="*/ 2 h 26"/>
                  <a:gd name="T10" fmla="*/ 30 w 32"/>
                  <a:gd name="T11" fmla="*/ 8 h 26"/>
                  <a:gd name="T12" fmla="*/ 7 w 32"/>
                  <a:gd name="T13" fmla="*/ 25 h 26"/>
                  <a:gd name="T14" fmla="*/ 4 w 32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26">
                    <a:moveTo>
                      <a:pt x="4" y="26"/>
                    </a:moveTo>
                    <a:cubicBezTo>
                      <a:pt x="3" y="26"/>
                      <a:pt x="2" y="25"/>
                      <a:pt x="1" y="24"/>
                    </a:cubicBezTo>
                    <a:cubicBezTo>
                      <a:pt x="0" y="22"/>
                      <a:pt x="0" y="20"/>
                      <a:pt x="2" y="18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7" y="0"/>
                      <a:pt x="30" y="0"/>
                      <a:pt x="31" y="2"/>
                    </a:cubicBezTo>
                    <a:cubicBezTo>
                      <a:pt x="32" y="4"/>
                      <a:pt x="32" y="6"/>
                      <a:pt x="30" y="8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6" y="25"/>
                      <a:pt x="5" y="26"/>
                      <a:pt x="4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37" name="Freeform 88"/>
              <p:cNvSpPr/>
              <p:nvPr/>
            </p:nvSpPr>
            <p:spPr bwMode="auto">
              <a:xfrm>
                <a:off x="3570288" y="2311400"/>
                <a:ext cx="123825" cy="92075"/>
              </a:xfrm>
              <a:custGeom>
                <a:avLst/>
                <a:gdLst>
                  <a:gd name="T0" fmla="*/ 5 w 59"/>
                  <a:gd name="T1" fmla="*/ 44 h 44"/>
                  <a:gd name="T2" fmla="*/ 1 w 59"/>
                  <a:gd name="T3" fmla="*/ 42 h 44"/>
                  <a:gd name="T4" fmla="*/ 2 w 59"/>
                  <a:gd name="T5" fmla="*/ 36 h 44"/>
                  <a:gd name="T6" fmla="*/ 52 w 59"/>
                  <a:gd name="T7" fmla="*/ 1 h 44"/>
                  <a:gd name="T8" fmla="*/ 58 w 59"/>
                  <a:gd name="T9" fmla="*/ 2 h 44"/>
                  <a:gd name="T10" fmla="*/ 57 w 59"/>
                  <a:gd name="T11" fmla="*/ 8 h 44"/>
                  <a:gd name="T12" fmla="*/ 7 w 59"/>
                  <a:gd name="T13" fmla="*/ 43 h 44"/>
                  <a:gd name="T14" fmla="*/ 5 w 59"/>
                  <a:gd name="T15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44">
                    <a:moveTo>
                      <a:pt x="5" y="44"/>
                    </a:moveTo>
                    <a:cubicBezTo>
                      <a:pt x="3" y="44"/>
                      <a:pt x="2" y="43"/>
                      <a:pt x="1" y="42"/>
                    </a:cubicBezTo>
                    <a:cubicBezTo>
                      <a:pt x="0" y="40"/>
                      <a:pt x="0" y="37"/>
                      <a:pt x="2" y="3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0"/>
                      <a:pt x="58" y="2"/>
                    </a:cubicBezTo>
                    <a:cubicBezTo>
                      <a:pt x="59" y="4"/>
                      <a:pt x="59" y="7"/>
                      <a:pt x="57" y="8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6" y="43"/>
                      <a:pt x="6" y="44"/>
                      <a:pt x="5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1303467" y="1552731"/>
            <a:ext cx="2158584" cy="2158584"/>
            <a:chOff x="1154242" y="1933731"/>
            <a:chExt cx="2158584" cy="2158584"/>
          </a:xfrm>
        </p:grpSpPr>
        <p:sp>
          <p:nvSpPr>
            <p:cNvPr id="39" name="椭圆 38"/>
            <p:cNvSpPr/>
            <p:nvPr/>
          </p:nvSpPr>
          <p:spPr>
            <a:xfrm>
              <a:off x="1229193" y="2008682"/>
              <a:ext cx="2008682" cy="200868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154242" y="1933731"/>
              <a:ext cx="2158584" cy="2158584"/>
            </a:xfrm>
            <a:prstGeom prst="ellipse">
              <a:avLst/>
            </a:prstGeom>
            <a:noFill/>
            <a:ln>
              <a:solidFill>
                <a:srgbClr val="6A5C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grpSp>
          <p:nvGrpSpPr>
            <p:cNvPr id="41" name="Group 1499"/>
            <p:cNvGrpSpPr/>
            <p:nvPr/>
          </p:nvGrpSpPr>
          <p:grpSpPr>
            <a:xfrm>
              <a:off x="1980376" y="2773870"/>
              <a:ext cx="506316" cy="478306"/>
              <a:chOff x="4922838" y="4403725"/>
              <a:chExt cx="373063" cy="352425"/>
            </a:xfrm>
            <a:solidFill>
              <a:schemeClr val="bg1"/>
            </a:solidFill>
          </p:grpSpPr>
          <p:sp>
            <p:nvSpPr>
              <p:cNvPr id="42" name="Freeform 96"/>
              <p:cNvSpPr/>
              <p:nvPr/>
            </p:nvSpPr>
            <p:spPr bwMode="auto">
              <a:xfrm>
                <a:off x="4976813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3" name="Freeform 97"/>
              <p:cNvSpPr/>
              <p:nvPr/>
            </p:nvSpPr>
            <p:spPr bwMode="auto">
              <a:xfrm>
                <a:off x="4976813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9 w 33"/>
                  <a:gd name="T3" fmla="*/ 26 h 26"/>
                  <a:gd name="T4" fmla="*/ 5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5 w 33"/>
                  <a:gd name="T11" fmla="*/ 0 h 26"/>
                  <a:gd name="T12" fmla="*/ 29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9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4" name="Freeform 98"/>
              <p:cNvSpPr/>
              <p:nvPr/>
            </p:nvSpPr>
            <p:spPr bwMode="auto">
              <a:xfrm>
                <a:off x="507523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5" name="Freeform 99"/>
              <p:cNvSpPr/>
              <p:nvPr/>
            </p:nvSpPr>
            <p:spPr bwMode="auto">
              <a:xfrm>
                <a:off x="507523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6" name="Freeform 100"/>
              <p:cNvSpPr/>
              <p:nvPr/>
            </p:nvSpPr>
            <p:spPr bwMode="auto">
              <a:xfrm>
                <a:off x="5170488" y="45608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7" name="Freeform 101"/>
              <p:cNvSpPr/>
              <p:nvPr/>
            </p:nvSpPr>
            <p:spPr bwMode="auto">
              <a:xfrm>
                <a:off x="5170488" y="4649788"/>
                <a:ext cx="69850" cy="55563"/>
              </a:xfrm>
              <a:custGeom>
                <a:avLst/>
                <a:gdLst>
                  <a:gd name="T0" fmla="*/ 33 w 33"/>
                  <a:gd name="T1" fmla="*/ 21 h 26"/>
                  <a:gd name="T2" fmla="*/ 28 w 33"/>
                  <a:gd name="T3" fmla="*/ 26 h 26"/>
                  <a:gd name="T4" fmla="*/ 4 w 33"/>
                  <a:gd name="T5" fmla="*/ 26 h 26"/>
                  <a:gd name="T6" fmla="*/ 0 w 33"/>
                  <a:gd name="T7" fmla="*/ 21 h 26"/>
                  <a:gd name="T8" fmla="*/ 0 w 33"/>
                  <a:gd name="T9" fmla="*/ 5 h 26"/>
                  <a:gd name="T10" fmla="*/ 4 w 33"/>
                  <a:gd name="T11" fmla="*/ 0 h 26"/>
                  <a:gd name="T12" fmla="*/ 28 w 33"/>
                  <a:gd name="T13" fmla="*/ 0 h 26"/>
                  <a:gd name="T14" fmla="*/ 33 w 33"/>
                  <a:gd name="T15" fmla="*/ 5 h 26"/>
                  <a:gd name="T16" fmla="*/ 33 w 33"/>
                  <a:gd name="T17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6">
                    <a:moveTo>
                      <a:pt x="33" y="21"/>
                    </a:moveTo>
                    <a:cubicBezTo>
                      <a:pt x="33" y="24"/>
                      <a:pt x="31" y="26"/>
                      <a:pt x="28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2" y="26"/>
                      <a:pt x="0" y="24"/>
                      <a:pt x="0" y="2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3"/>
                      <a:pt x="33" y="5"/>
                    </a:cubicBezTo>
                    <a:lnTo>
                      <a:pt x="33" y="2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8" name="Freeform 102"/>
              <p:cNvSpPr/>
              <p:nvPr/>
            </p:nvSpPr>
            <p:spPr bwMode="auto">
              <a:xfrm>
                <a:off x="49926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49" name="Freeform 103"/>
              <p:cNvSpPr/>
              <p:nvPr/>
            </p:nvSpPr>
            <p:spPr bwMode="auto">
              <a:xfrm>
                <a:off x="5183188" y="4403725"/>
                <a:ext cx="44450" cy="82550"/>
              </a:xfrm>
              <a:custGeom>
                <a:avLst/>
                <a:gdLst>
                  <a:gd name="T0" fmla="*/ 5 w 21"/>
                  <a:gd name="T1" fmla="*/ 39 h 39"/>
                  <a:gd name="T2" fmla="*/ 0 w 21"/>
                  <a:gd name="T3" fmla="*/ 33 h 39"/>
                  <a:gd name="T4" fmla="*/ 0 w 21"/>
                  <a:gd name="T5" fmla="*/ 5 h 39"/>
                  <a:gd name="T6" fmla="*/ 5 w 21"/>
                  <a:gd name="T7" fmla="*/ 0 h 39"/>
                  <a:gd name="T8" fmla="*/ 16 w 21"/>
                  <a:gd name="T9" fmla="*/ 0 h 39"/>
                  <a:gd name="T10" fmla="*/ 21 w 21"/>
                  <a:gd name="T11" fmla="*/ 5 h 39"/>
                  <a:gd name="T12" fmla="*/ 21 w 21"/>
                  <a:gd name="T13" fmla="*/ 33 h 39"/>
                  <a:gd name="T14" fmla="*/ 16 w 21"/>
                  <a:gd name="T15" fmla="*/ 39 h 39"/>
                  <a:gd name="T16" fmla="*/ 5 w 21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39">
                    <a:moveTo>
                      <a:pt x="5" y="39"/>
                    </a:moveTo>
                    <a:cubicBezTo>
                      <a:pt x="2" y="39"/>
                      <a:pt x="0" y="36"/>
                      <a:pt x="0" y="3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2"/>
                      <a:pt x="21" y="5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6"/>
                      <a:pt x="19" y="39"/>
                      <a:pt x="16" y="39"/>
                    </a:cubicBezTo>
                    <a:lnTo>
                      <a:pt x="5" y="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  <p:sp>
            <p:nvSpPr>
              <p:cNvPr id="50" name="Freeform 104"/>
              <p:cNvSpPr>
                <a:spLocks noEditPoints="1"/>
              </p:cNvSpPr>
              <p:nvPr/>
            </p:nvSpPr>
            <p:spPr bwMode="auto">
              <a:xfrm>
                <a:off x="4922838" y="4448175"/>
                <a:ext cx="373063" cy="307975"/>
              </a:xfrm>
              <a:custGeom>
                <a:avLst/>
                <a:gdLst>
                  <a:gd name="T0" fmla="*/ 171 w 176"/>
                  <a:gd name="T1" fmla="*/ 0 h 145"/>
                  <a:gd name="T2" fmla="*/ 156 w 176"/>
                  <a:gd name="T3" fmla="*/ 0 h 145"/>
                  <a:gd name="T4" fmla="*/ 154 w 176"/>
                  <a:gd name="T5" fmla="*/ 2 h 145"/>
                  <a:gd name="T6" fmla="*/ 154 w 176"/>
                  <a:gd name="T7" fmla="*/ 11 h 145"/>
                  <a:gd name="T8" fmla="*/ 138 w 176"/>
                  <a:gd name="T9" fmla="*/ 27 h 145"/>
                  <a:gd name="T10" fmla="*/ 128 w 176"/>
                  <a:gd name="T11" fmla="*/ 27 h 145"/>
                  <a:gd name="T12" fmla="*/ 113 w 176"/>
                  <a:gd name="T13" fmla="*/ 11 h 145"/>
                  <a:gd name="T14" fmla="*/ 113 w 176"/>
                  <a:gd name="T15" fmla="*/ 3 h 145"/>
                  <a:gd name="T16" fmla="*/ 110 w 176"/>
                  <a:gd name="T17" fmla="*/ 0 h 145"/>
                  <a:gd name="T18" fmla="*/ 67 w 176"/>
                  <a:gd name="T19" fmla="*/ 0 h 145"/>
                  <a:gd name="T20" fmla="*/ 64 w 176"/>
                  <a:gd name="T21" fmla="*/ 3 h 145"/>
                  <a:gd name="T22" fmla="*/ 64 w 176"/>
                  <a:gd name="T23" fmla="*/ 11 h 145"/>
                  <a:gd name="T24" fmla="*/ 48 w 176"/>
                  <a:gd name="T25" fmla="*/ 27 h 145"/>
                  <a:gd name="T26" fmla="*/ 38 w 176"/>
                  <a:gd name="T27" fmla="*/ 27 h 145"/>
                  <a:gd name="T28" fmla="*/ 23 w 176"/>
                  <a:gd name="T29" fmla="*/ 11 h 145"/>
                  <a:gd name="T30" fmla="*/ 23 w 176"/>
                  <a:gd name="T31" fmla="*/ 3 h 145"/>
                  <a:gd name="T32" fmla="*/ 20 w 176"/>
                  <a:gd name="T33" fmla="*/ 0 h 145"/>
                  <a:gd name="T34" fmla="*/ 5 w 176"/>
                  <a:gd name="T35" fmla="*/ 0 h 145"/>
                  <a:gd name="T36" fmla="*/ 0 w 176"/>
                  <a:gd name="T37" fmla="*/ 9 h 145"/>
                  <a:gd name="T38" fmla="*/ 0 w 176"/>
                  <a:gd name="T39" fmla="*/ 143 h 145"/>
                  <a:gd name="T40" fmla="*/ 5 w 176"/>
                  <a:gd name="T41" fmla="*/ 145 h 145"/>
                  <a:gd name="T42" fmla="*/ 171 w 176"/>
                  <a:gd name="T43" fmla="*/ 145 h 145"/>
                  <a:gd name="T44" fmla="*/ 176 w 176"/>
                  <a:gd name="T45" fmla="*/ 143 h 145"/>
                  <a:gd name="T46" fmla="*/ 176 w 176"/>
                  <a:gd name="T47" fmla="*/ 9 h 145"/>
                  <a:gd name="T48" fmla="*/ 171 w 176"/>
                  <a:gd name="T49" fmla="*/ 0 h 145"/>
                  <a:gd name="T50" fmla="*/ 165 w 176"/>
                  <a:gd name="T51" fmla="*/ 128 h 145"/>
                  <a:gd name="T52" fmla="*/ 160 w 176"/>
                  <a:gd name="T53" fmla="*/ 133 h 145"/>
                  <a:gd name="T54" fmla="*/ 16 w 176"/>
                  <a:gd name="T55" fmla="*/ 133 h 145"/>
                  <a:gd name="T56" fmla="*/ 11 w 176"/>
                  <a:gd name="T57" fmla="*/ 128 h 145"/>
                  <a:gd name="T58" fmla="*/ 11 w 176"/>
                  <a:gd name="T59" fmla="*/ 45 h 145"/>
                  <a:gd name="T60" fmla="*/ 16 w 176"/>
                  <a:gd name="T61" fmla="*/ 40 h 145"/>
                  <a:gd name="T62" fmla="*/ 160 w 176"/>
                  <a:gd name="T63" fmla="*/ 40 h 145"/>
                  <a:gd name="T64" fmla="*/ 165 w 176"/>
                  <a:gd name="T65" fmla="*/ 45 h 145"/>
                  <a:gd name="T66" fmla="*/ 165 w 176"/>
                  <a:gd name="T67" fmla="*/ 128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76" h="145">
                    <a:moveTo>
                      <a:pt x="171" y="0"/>
                    </a:moveTo>
                    <a:cubicBezTo>
                      <a:pt x="171" y="0"/>
                      <a:pt x="163" y="0"/>
                      <a:pt x="156" y="0"/>
                    </a:cubicBezTo>
                    <a:cubicBezTo>
                      <a:pt x="155" y="0"/>
                      <a:pt x="154" y="0"/>
                      <a:pt x="154" y="2"/>
                    </a:cubicBezTo>
                    <a:cubicBezTo>
                      <a:pt x="154" y="11"/>
                      <a:pt x="154" y="11"/>
                      <a:pt x="154" y="11"/>
                    </a:cubicBezTo>
                    <a:cubicBezTo>
                      <a:pt x="154" y="20"/>
                      <a:pt x="149" y="27"/>
                      <a:pt x="138" y="27"/>
                    </a:cubicBezTo>
                    <a:cubicBezTo>
                      <a:pt x="128" y="27"/>
                      <a:pt x="128" y="27"/>
                      <a:pt x="128" y="27"/>
                    </a:cubicBezTo>
                    <a:cubicBezTo>
                      <a:pt x="118" y="27"/>
                      <a:pt x="113" y="20"/>
                      <a:pt x="113" y="11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13" y="1"/>
                      <a:pt x="112" y="0"/>
                      <a:pt x="110" y="0"/>
                    </a:cubicBezTo>
                    <a:cubicBezTo>
                      <a:pt x="98" y="0"/>
                      <a:pt x="80" y="0"/>
                      <a:pt x="67" y="0"/>
                    </a:cubicBezTo>
                    <a:cubicBezTo>
                      <a:pt x="66" y="0"/>
                      <a:pt x="64" y="0"/>
                      <a:pt x="64" y="3"/>
                    </a:cubicBezTo>
                    <a:cubicBezTo>
                      <a:pt x="64" y="11"/>
                      <a:pt x="64" y="11"/>
                      <a:pt x="64" y="11"/>
                    </a:cubicBezTo>
                    <a:cubicBezTo>
                      <a:pt x="64" y="20"/>
                      <a:pt x="59" y="27"/>
                      <a:pt x="48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26" y="27"/>
                      <a:pt x="23" y="20"/>
                      <a:pt x="23" y="11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1" y="0"/>
                      <a:pt x="20" y="0"/>
                    </a:cubicBezTo>
                    <a:cubicBezTo>
                      <a:pt x="13" y="0"/>
                      <a:pt x="5" y="0"/>
                      <a:pt x="5" y="0"/>
                    </a:cubicBezTo>
                    <a:cubicBezTo>
                      <a:pt x="3" y="0"/>
                      <a:pt x="0" y="3"/>
                      <a:pt x="0" y="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2"/>
                      <a:pt x="3" y="145"/>
                      <a:pt x="5" y="145"/>
                    </a:cubicBezTo>
                    <a:cubicBezTo>
                      <a:pt x="171" y="145"/>
                      <a:pt x="171" y="145"/>
                      <a:pt x="171" y="145"/>
                    </a:cubicBezTo>
                    <a:cubicBezTo>
                      <a:pt x="174" y="145"/>
                      <a:pt x="176" y="142"/>
                      <a:pt x="176" y="143"/>
                    </a:cubicBezTo>
                    <a:cubicBezTo>
                      <a:pt x="176" y="9"/>
                      <a:pt x="176" y="9"/>
                      <a:pt x="176" y="9"/>
                    </a:cubicBezTo>
                    <a:cubicBezTo>
                      <a:pt x="176" y="3"/>
                      <a:pt x="174" y="0"/>
                      <a:pt x="171" y="0"/>
                    </a:cubicBezTo>
                    <a:close/>
                    <a:moveTo>
                      <a:pt x="165" y="128"/>
                    </a:moveTo>
                    <a:cubicBezTo>
                      <a:pt x="165" y="131"/>
                      <a:pt x="163" y="133"/>
                      <a:pt x="160" y="133"/>
                    </a:cubicBezTo>
                    <a:cubicBezTo>
                      <a:pt x="16" y="133"/>
                      <a:pt x="16" y="133"/>
                      <a:pt x="16" y="133"/>
                    </a:cubicBezTo>
                    <a:cubicBezTo>
                      <a:pt x="14" y="133"/>
                      <a:pt x="11" y="131"/>
                      <a:pt x="11" y="128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11" y="42"/>
                      <a:pt x="14" y="40"/>
                      <a:pt x="16" y="40"/>
                    </a:cubicBezTo>
                    <a:cubicBezTo>
                      <a:pt x="160" y="40"/>
                      <a:pt x="160" y="40"/>
                      <a:pt x="160" y="40"/>
                    </a:cubicBezTo>
                    <a:cubicBezTo>
                      <a:pt x="163" y="40"/>
                      <a:pt x="165" y="42"/>
                      <a:pt x="165" y="45"/>
                    </a:cubicBezTo>
                    <a:cubicBezTo>
                      <a:pt x="165" y="128"/>
                      <a:pt x="165" y="128"/>
                      <a:pt x="165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AU">
                  <a:solidFill>
                    <a:schemeClr val="tx1">
                      <a:lumMod val="50000"/>
                      <a:lumOff val="50000"/>
                    </a:schemeClr>
                  </a:solidFill>
                  <a:ea typeface="仿宋" panose="02010609060101010101" charset="-122"/>
                  <a:cs typeface="仿宋" panose="0201060906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362276" y="4209831"/>
            <a:ext cx="2226996" cy="1148195"/>
            <a:chOff x="944744" y="4520981"/>
            <a:chExt cx="2226996" cy="1148195"/>
          </a:xfrm>
        </p:grpSpPr>
        <p:sp>
          <p:nvSpPr>
            <p:cNvPr id="10" name="文本框 9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982385" y="4209831"/>
            <a:ext cx="2226996" cy="1148195"/>
            <a:chOff x="944744" y="4520981"/>
            <a:chExt cx="2226996" cy="1148195"/>
          </a:xfrm>
        </p:grpSpPr>
        <p:sp>
          <p:nvSpPr>
            <p:cNvPr id="14" name="文本框 13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602493" y="4209831"/>
            <a:ext cx="2226996" cy="1148195"/>
            <a:chOff x="944744" y="4520981"/>
            <a:chExt cx="2226996" cy="1148195"/>
          </a:xfrm>
        </p:grpSpPr>
        <p:sp>
          <p:nvSpPr>
            <p:cNvPr id="17" name="文本框 16"/>
            <p:cNvSpPr txBox="1"/>
            <p:nvPr/>
          </p:nvSpPr>
          <p:spPr>
            <a:xfrm>
              <a:off x="1378634" y="4520981"/>
              <a:ext cx="1359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944744" y="4911533"/>
              <a:ext cx="2226996" cy="757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67030" y="340995"/>
            <a:ext cx="944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three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870" y="610"/>
            <a:ext cx="5138014" cy="68567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649028" y="454705"/>
            <a:ext cx="4034972" cy="580571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211355">
            <a:off x="7505775" y="6128126"/>
            <a:ext cx="362707" cy="3627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67988" y="2063674"/>
            <a:ext cx="3518107" cy="841302"/>
            <a:chOff x="1034375" y="4738725"/>
            <a:chExt cx="3518107" cy="841302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076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存在不足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067988" y="3155949"/>
            <a:ext cx="3518107" cy="841302"/>
            <a:chOff x="1034375" y="4738725"/>
            <a:chExt cx="3518107" cy="841302"/>
          </a:xfrm>
        </p:grpSpPr>
        <p:sp>
          <p:nvSpPr>
            <p:cNvPr id="14" name="标题 9"/>
            <p:cNvSpPr txBox="1"/>
            <p:nvPr/>
          </p:nvSpPr>
          <p:spPr>
            <a:xfrm>
              <a:off x="1034376" y="4738725"/>
              <a:ext cx="9956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67988" y="4248223"/>
            <a:ext cx="3518107" cy="841302"/>
            <a:chOff x="1034375" y="4738725"/>
            <a:chExt cx="3518107" cy="841302"/>
          </a:xfrm>
        </p:grpSpPr>
        <p:sp>
          <p:nvSpPr>
            <p:cNvPr id="17" name="标题 9"/>
            <p:cNvSpPr txBox="1"/>
            <p:nvPr/>
          </p:nvSpPr>
          <p:spPr>
            <a:xfrm>
              <a:off x="1034376" y="4738725"/>
              <a:ext cx="995680" cy="31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+mn-ea"/>
                </a:rPr>
                <a:t>存在不足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04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355635" y="1719297"/>
            <a:ext cx="5261065" cy="3892646"/>
            <a:chOff x="967292" y="2583135"/>
            <a:chExt cx="3750263" cy="2774808"/>
          </a:xfrm>
        </p:grpSpPr>
        <p:sp>
          <p:nvSpPr>
            <p:cNvPr id="3" name="Rectangle 89"/>
            <p:cNvSpPr/>
            <p:nvPr/>
          </p:nvSpPr>
          <p:spPr>
            <a:xfrm>
              <a:off x="967292" y="4940441"/>
              <a:ext cx="3750263" cy="1071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8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Arial" panose="020B0604020202020204" pitchFamily="34" charset="0"/>
              </a:endParaRPr>
            </a:p>
          </p:txBody>
        </p:sp>
        <p:grpSp>
          <p:nvGrpSpPr>
            <p:cNvPr id="9" name="Group 137"/>
            <p:cNvGrpSpPr/>
            <p:nvPr/>
          </p:nvGrpSpPr>
          <p:grpSpPr>
            <a:xfrm>
              <a:off x="1304192" y="2583135"/>
              <a:ext cx="301358" cy="2317121"/>
              <a:chOff x="1074408" y="1485901"/>
              <a:chExt cx="214311" cy="1647821"/>
            </a:xfrm>
          </p:grpSpPr>
          <p:cxnSp>
            <p:nvCxnSpPr>
              <p:cNvPr id="31" name="Straight Connector 90"/>
              <p:cNvCxnSpPr/>
              <p:nvPr/>
            </p:nvCxnSpPr>
            <p:spPr>
              <a:xfrm rot="16200000" flipV="1">
                <a:off x="359569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ounded Rectangle 94"/>
              <p:cNvSpPr/>
              <p:nvPr/>
            </p:nvSpPr>
            <p:spPr>
              <a:xfrm>
                <a:off x="1074408" y="2190750"/>
                <a:ext cx="214311" cy="942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" name="Group 138"/>
            <p:cNvGrpSpPr/>
            <p:nvPr/>
          </p:nvGrpSpPr>
          <p:grpSpPr>
            <a:xfrm>
              <a:off x="1837803" y="2583135"/>
              <a:ext cx="301358" cy="2317121"/>
              <a:chOff x="1447800" y="1485901"/>
              <a:chExt cx="214311" cy="1647821"/>
            </a:xfrm>
          </p:grpSpPr>
          <p:cxnSp>
            <p:nvCxnSpPr>
              <p:cNvPr id="29" name="Straight Connector 97"/>
              <p:cNvCxnSpPr/>
              <p:nvPr/>
            </p:nvCxnSpPr>
            <p:spPr>
              <a:xfrm rot="16200000" flipV="1">
                <a:off x="732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ounded Rectangle 100"/>
              <p:cNvSpPr/>
              <p:nvPr/>
            </p:nvSpPr>
            <p:spPr>
              <a:xfrm>
                <a:off x="14478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39"/>
            <p:cNvGrpSpPr/>
            <p:nvPr/>
          </p:nvGrpSpPr>
          <p:grpSpPr>
            <a:xfrm>
              <a:off x="2371415" y="2583135"/>
              <a:ext cx="301358" cy="2317121"/>
              <a:chOff x="1828800" y="1485901"/>
              <a:chExt cx="214311" cy="1647821"/>
            </a:xfrm>
          </p:grpSpPr>
          <p:cxnSp>
            <p:nvCxnSpPr>
              <p:cNvPr id="27" name="Straight Connector 103"/>
              <p:cNvCxnSpPr/>
              <p:nvPr/>
            </p:nvCxnSpPr>
            <p:spPr>
              <a:xfrm rot="16200000" flipV="1">
                <a:off x="1113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106"/>
              <p:cNvSpPr/>
              <p:nvPr/>
            </p:nvSpPr>
            <p:spPr>
              <a:xfrm>
                <a:off x="1828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140"/>
            <p:cNvGrpSpPr/>
            <p:nvPr/>
          </p:nvGrpSpPr>
          <p:grpSpPr>
            <a:xfrm>
              <a:off x="2905027" y="2583135"/>
              <a:ext cx="301358" cy="2317121"/>
              <a:chOff x="2209800" y="1485901"/>
              <a:chExt cx="214311" cy="1647821"/>
            </a:xfrm>
          </p:grpSpPr>
          <p:cxnSp>
            <p:nvCxnSpPr>
              <p:cNvPr id="25" name="Straight Connector 107"/>
              <p:cNvCxnSpPr/>
              <p:nvPr/>
            </p:nvCxnSpPr>
            <p:spPr>
              <a:xfrm rot="16200000" flipV="1">
                <a:off x="1494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120"/>
              <p:cNvSpPr/>
              <p:nvPr/>
            </p:nvSpPr>
            <p:spPr>
              <a:xfrm>
                <a:off x="2209800" y="2419350"/>
                <a:ext cx="214311" cy="7143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" name="Group 141"/>
            <p:cNvGrpSpPr/>
            <p:nvPr/>
          </p:nvGrpSpPr>
          <p:grpSpPr>
            <a:xfrm>
              <a:off x="3438638" y="2583135"/>
              <a:ext cx="301358" cy="2317121"/>
              <a:chOff x="2667000" y="1485901"/>
              <a:chExt cx="214311" cy="1647821"/>
            </a:xfrm>
          </p:grpSpPr>
          <p:cxnSp>
            <p:nvCxnSpPr>
              <p:cNvPr id="23" name="Straight Connector 127"/>
              <p:cNvCxnSpPr/>
              <p:nvPr/>
            </p:nvCxnSpPr>
            <p:spPr>
              <a:xfrm rot="16200000" flipV="1">
                <a:off x="19521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128"/>
              <p:cNvSpPr/>
              <p:nvPr/>
            </p:nvSpPr>
            <p:spPr>
              <a:xfrm>
                <a:off x="2667000" y="1962150"/>
                <a:ext cx="214311" cy="1171572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" name="Group 142"/>
            <p:cNvGrpSpPr/>
            <p:nvPr/>
          </p:nvGrpSpPr>
          <p:grpSpPr>
            <a:xfrm>
              <a:off x="3972253" y="2583135"/>
              <a:ext cx="301358" cy="2317121"/>
              <a:chOff x="2971800" y="1485901"/>
              <a:chExt cx="214311" cy="1647821"/>
            </a:xfrm>
          </p:grpSpPr>
          <p:cxnSp>
            <p:nvCxnSpPr>
              <p:cNvPr id="21" name="Straight Connector 135"/>
              <p:cNvCxnSpPr/>
              <p:nvPr/>
            </p:nvCxnSpPr>
            <p:spPr>
              <a:xfrm rot="16200000" flipV="1">
                <a:off x="2256961" y="2302205"/>
                <a:ext cx="1638299" cy="5691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ot"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136"/>
              <p:cNvSpPr/>
              <p:nvPr/>
            </p:nvSpPr>
            <p:spPr>
              <a:xfrm>
                <a:off x="2971800" y="1809750"/>
                <a:ext cx="214311" cy="132397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en-US" sz="800" dirty="0"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" name="Rectangle 143"/>
            <p:cNvSpPr/>
            <p:nvPr/>
          </p:nvSpPr>
          <p:spPr>
            <a:xfrm>
              <a:off x="1334795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55</a:t>
              </a:r>
            </a:p>
          </p:txBody>
        </p:sp>
        <p:sp>
          <p:nvSpPr>
            <p:cNvPr id="17" name="Rectangle 144"/>
            <p:cNvSpPr/>
            <p:nvPr/>
          </p:nvSpPr>
          <p:spPr>
            <a:xfrm>
              <a:off x="1873066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70</a:t>
              </a:r>
            </a:p>
          </p:txBody>
        </p:sp>
        <p:sp>
          <p:nvSpPr>
            <p:cNvPr id="18" name="Rectangle 145"/>
            <p:cNvSpPr/>
            <p:nvPr/>
          </p:nvSpPr>
          <p:spPr>
            <a:xfrm>
              <a:off x="2411337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85</a:t>
              </a:r>
            </a:p>
          </p:txBody>
        </p:sp>
        <p:sp>
          <p:nvSpPr>
            <p:cNvPr id="19" name="Rectangle 146"/>
            <p:cNvSpPr/>
            <p:nvPr/>
          </p:nvSpPr>
          <p:spPr>
            <a:xfrm>
              <a:off x="2949608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40</a:t>
              </a:r>
            </a:p>
          </p:txBody>
        </p:sp>
        <p:sp>
          <p:nvSpPr>
            <p:cNvPr id="20" name="Rectangle 147"/>
            <p:cNvSpPr/>
            <p:nvPr/>
          </p:nvSpPr>
          <p:spPr>
            <a:xfrm>
              <a:off x="3487879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60</a:t>
              </a:r>
            </a:p>
          </p:txBody>
        </p:sp>
        <p:sp>
          <p:nvSpPr>
            <p:cNvPr id="33" name="Rectangle 148"/>
            <p:cNvSpPr/>
            <p:nvPr/>
          </p:nvSpPr>
          <p:spPr>
            <a:xfrm>
              <a:off x="4026150" y="5089664"/>
              <a:ext cx="227626" cy="26827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  <a:sym typeface="Arial" panose="020B0604020202020204" pitchFamily="34" charset="0"/>
                </a:rPr>
                <a:t>80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394136" y="1933499"/>
            <a:ext cx="3518107" cy="841302"/>
            <a:chOff x="1034375" y="4738725"/>
            <a:chExt cx="3518107" cy="841302"/>
          </a:xfrm>
        </p:grpSpPr>
        <p:sp>
          <p:nvSpPr>
            <p:cNvPr id="35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94137" y="3134381"/>
            <a:ext cx="3452852" cy="841302"/>
            <a:chOff x="1034376" y="4738725"/>
            <a:chExt cx="3452852" cy="841302"/>
          </a:xfrm>
        </p:grpSpPr>
        <p:sp>
          <p:nvSpPr>
            <p:cNvPr id="38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1034376" y="5053216"/>
              <a:ext cx="3452852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394136" y="4335263"/>
            <a:ext cx="3616763" cy="841302"/>
            <a:chOff x="1034375" y="4738725"/>
            <a:chExt cx="3616763" cy="841302"/>
          </a:xfrm>
        </p:grpSpPr>
        <p:sp>
          <p:nvSpPr>
            <p:cNvPr id="41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034375" y="5053216"/>
              <a:ext cx="3616763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652000" cy="6858000"/>
          </a:xfrm>
          <a:custGeom>
            <a:avLst/>
            <a:gdLst>
              <a:gd name="connsiteX0" fmla="*/ 0 w 9652000"/>
              <a:gd name="connsiteY0" fmla="*/ 0 h 6858000"/>
              <a:gd name="connsiteX1" fmla="*/ 9652000 w 9652000"/>
              <a:gd name="connsiteY1" fmla="*/ 0 h 6858000"/>
              <a:gd name="connsiteX2" fmla="*/ 9652000 w 9652000"/>
              <a:gd name="connsiteY2" fmla="*/ 3173414 h 6858000"/>
              <a:gd name="connsiteX3" fmla="*/ 6743700 w 9652000"/>
              <a:gd name="connsiteY3" fmla="*/ 1988878 h 6858000"/>
              <a:gd name="connsiteX4" fmla="*/ 6858000 w 9652000"/>
              <a:gd name="connsiteY4" fmla="*/ 4389178 h 6858000"/>
              <a:gd name="connsiteX5" fmla="*/ 4381500 w 9652000"/>
              <a:gd name="connsiteY5" fmla="*/ 5760778 h 6858000"/>
              <a:gd name="connsiteX6" fmla="*/ 5524500 w 9652000"/>
              <a:gd name="connsiteY6" fmla="*/ 6808528 h 6858000"/>
              <a:gd name="connsiteX7" fmla="*/ 5754400 w 9652000"/>
              <a:gd name="connsiteY7" fmla="*/ 6858000 h 6858000"/>
              <a:gd name="connsiteX8" fmla="*/ 0 w 965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52000" h="6858000">
                <a:moveTo>
                  <a:pt x="0" y="0"/>
                </a:moveTo>
                <a:lnTo>
                  <a:pt x="9652000" y="0"/>
                </a:lnTo>
                <a:lnTo>
                  <a:pt x="9652000" y="3173414"/>
                </a:lnTo>
                <a:lnTo>
                  <a:pt x="6743700" y="1988878"/>
                </a:lnTo>
                <a:lnTo>
                  <a:pt x="6858000" y="4389178"/>
                </a:lnTo>
                <a:lnTo>
                  <a:pt x="4381500" y="5760778"/>
                </a:lnTo>
                <a:lnTo>
                  <a:pt x="5524500" y="6808528"/>
                </a:lnTo>
                <a:lnTo>
                  <a:pt x="57544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文本框 6"/>
          <p:cNvSpPr txBox="1"/>
          <p:nvPr/>
        </p:nvSpPr>
        <p:spPr>
          <a:xfrm>
            <a:off x="2099916" y="2282303"/>
            <a:ext cx="351663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目录</a:t>
            </a:r>
            <a:endParaRPr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lt"/>
            </a:endParaRPr>
          </a:p>
          <a:p>
            <a:pPr algn="dist"/>
            <a:r>
              <a:rPr lang="en-US" altLang="zh-CN" sz="5400" spc="6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CONTENT</a:t>
            </a:r>
            <a:r>
              <a:rPr lang="en-US" altLang="zh-CN" sz="5400" b="1" spc="600" dirty="0">
                <a:solidFill>
                  <a:schemeClr val="bg1"/>
                </a:solidFill>
                <a:cs typeface="+mn-ea"/>
                <a:sym typeface="+mn-lt"/>
              </a:rPr>
              <a:t>S</a:t>
            </a:r>
            <a:endParaRPr lang="zh-CN" altLang="en-US" sz="5400" b="1" spc="6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endParaRPr lang="zh-CN" altLang="en-US" sz="5400" b="1" spc="600" dirty="0">
              <a:solidFill>
                <a:schemeClr val="bg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pic>
        <p:nvPicPr>
          <p:cNvPr id="40" name="图片 39" descr="图片包含 文字, 天空, 地图&#10;&#10;已生成极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 flipV="1">
            <a:off x="8060690" y="3113175"/>
            <a:ext cx="4171950" cy="3894038"/>
          </a:xfrm>
          <a:custGeom>
            <a:avLst/>
            <a:gdLst>
              <a:gd name="connsiteX0" fmla="*/ 1612080 w 4171950"/>
              <a:gd name="connsiteY0" fmla="*/ 3894038 h 3894038"/>
              <a:gd name="connsiteX1" fmla="*/ 0 w 4171950"/>
              <a:gd name="connsiteY1" fmla="*/ 3894038 h 3894038"/>
              <a:gd name="connsiteX2" fmla="*/ 0 w 4171950"/>
              <a:gd name="connsiteY2" fmla="*/ 0 h 3894038"/>
              <a:gd name="connsiteX3" fmla="*/ 4171950 w 4171950"/>
              <a:gd name="connsiteY3" fmla="*/ 0 h 3894038"/>
              <a:gd name="connsiteX4" fmla="*/ 4171950 w 4171950"/>
              <a:gd name="connsiteY4" fmla="*/ 1801895 h 3894038"/>
              <a:gd name="connsiteX5" fmla="*/ 2914876 w 4171950"/>
              <a:gd name="connsiteY5" fmla="*/ 1129304 h 3894038"/>
              <a:gd name="connsiteX6" fmla="*/ 2964280 w 4171950"/>
              <a:gd name="connsiteY6" fmla="*/ 2492217 h 3894038"/>
              <a:gd name="connsiteX7" fmla="*/ 1895588 w 4171950"/>
              <a:gd name="connsiteY7" fmla="*/ 3269757 h 3894038"/>
              <a:gd name="connsiteX8" fmla="*/ 1447800 w 4171950"/>
              <a:gd name="connsiteY8" fmla="*/ 2190750 h 3894038"/>
              <a:gd name="connsiteX9" fmla="*/ 1381125 w 4171950"/>
              <a:gd name="connsiteY9" fmla="*/ 2495550 h 3894038"/>
              <a:gd name="connsiteX10" fmla="*/ 800100 w 4171950"/>
              <a:gd name="connsiteY10" fmla="*/ 2428875 h 3894038"/>
              <a:gd name="connsiteX11" fmla="*/ 733425 w 4171950"/>
              <a:gd name="connsiteY11" fmla="*/ 2609850 h 3894038"/>
              <a:gd name="connsiteX12" fmla="*/ 2487264 w 4171950"/>
              <a:gd name="connsiteY12" fmla="*/ 3894038 h 3894038"/>
              <a:gd name="connsiteX13" fmla="*/ 2154664 w 4171950"/>
              <a:gd name="connsiteY13" fmla="*/ 3894038 h 3894038"/>
              <a:gd name="connsiteX14" fmla="*/ 1898380 w 4171950"/>
              <a:gd name="connsiteY14" fmla="*/ 3276484 h 3894038"/>
              <a:gd name="connsiteX15" fmla="*/ 2387892 w 4171950"/>
              <a:gd name="connsiteY15" fmla="*/ 3865947 h 38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71950" h="3894038">
                <a:moveTo>
                  <a:pt x="1612080" y="3894038"/>
                </a:moveTo>
                <a:lnTo>
                  <a:pt x="0" y="3894038"/>
                </a:lnTo>
                <a:lnTo>
                  <a:pt x="0" y="0"/>
                </a:lnTo>
                <a:lnTo>
                  <a:pt x="4171950" y="0"/>
                </a:lnTo>
                <a:lnTo>
                  <a:pt x="4171950" y="1801895"/>
                </a:lnTo>
                <a:lnTo>
                  <a:pt x="2914876" y="1129304"/>
                </a:lnTo>
                <a:lnTo>
                  <a:pt x="2964280" y="2492217"/>
                </a:lnTo>
                <a:lnTo>
                  <a:pt x="1895588" y="3269757"/>
                </a:lnTo>
                <a:lnTo>
                  <a:pt x="1447800" y="2190750"/>
                </a:lnTo>
                <a:lnTo>
                  <a:pt x="1381125" y="2495550"/>
                </a:lnTo>
                <a:lnTo>
                  <a:pt x="800100" y="2428875"/>
                </a:lnTo>
                <a:lnTo>
                  <a:pt x="733425" y="2609850"/>
                </a:lnTo>
                <a:close/>
                <a:moveTo>
                  <a:pt x="2487264" y="3894038"/>
                </a:moveTo>
                <a:lnTo>
                  <a:pt x="2154664" y="3894038"/>
                </a:lnTo>
                <a:lnTo>
                  <a:pt x="1898380" y="3276484"/>
                </a:lnTo>
                <a:lnTo>
                  <a:pt x="2387892" y="3865947"/>
                </a:lnTo>
                <a:close/>
              </a:path>
            </a:pathLst>
          </a:custGeom>
        </p:spPr>
      </p:pic>
      <p:sp>
        <p:nvSpPr>
          <p:cNvPr id="3" name="任意多边形 18"/>
          <p:cNvSpPr/>
          <p:nvPr/>
        </p:nvSpPr>
        <p:spPr>
          <a:xfrm>
            <a:off x="6576345" y="1324946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4" name="任意多边形 21"/>
          <p:cNvSpPr/>
          <p:nvPr/>
        </p:nvSpPr>
        <p:spPr>
          <a:xfrm>
            <a:off x="6576345" y="234896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</a:p>
        </p:txBody>
      </p:sp>
      <p:sp>
        <p:nvSpPr>
          <p:cNvPr id="5" name="任意多边形 24"/>
          <p:cNvSpPr/>
          <p:nvPr/>
        </p:nvSpPr>
        <p:spPr>
          <a:xfrm>
            <a:off x="6576345" y="3437888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存在的不足与改进</a:t>
            </a:r>
          </a:p>
        </p:txBody>
      </p:sp>
      <p:sp>
        <p:nvSpPr>
          <p:cNvPr id="2" name="任意多边形 27"/>
          <p:cNvSpPr/>
          <p:nvPr/>
        </p:nvSpPr>
        <p:spPr>
          <a:xfrm>
            <a:off x="6576345" y="4469260"/>
            <a:ext cx="343988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12" name="矩形: 圆角 8"/>
          <p:cNvSpPr/>
          <p:nvPr/>
        </p:nvSpPr>
        <p:spPr>
          <a:xfrm>
            <a:off x="6033792" y="1469353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01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3" name="矩形: 圆角 9"/>
          <p:cNvSpPr/>
          <p:nvPr/>
        </p:nvSpPr>
        <p:spPr>
          <a:xfrm>
            <a:off x="6033792" y="2500725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02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4" name="矩形: 圆角 10"/>
          <p:cNvSpPr/>
          <p:nvPr/>
        </p:nvSpPr>
        <p:spPr>
          <a:xfrm>
            <a:off x="6033792" y="3532097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03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5" name="矩形: 圆角 11"/>
          <p:cNvSpPr/>
          <p:nvPr/>
        </p:nvSpPr>
        <p:spPr>
          <a:xfrm>
            <a:off x="6033792" y="4563470"/>
            <a:ext cx="536698" cy="5366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cs typeface="+mn-ea"/>
                <a:sym typeface="+mn-lt"/>
              </a:rPr>
              <a:t>04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16" name="文本框 32"/>
          <p:cNvSpPr txBox="1"/>
          <p:nvPr/>
        </p:nvSpPr>
        <p:spPr>
          <a:xfrm>
            <a:off x="6751111" y="175196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7" name="文本框 32"/>
          <p:cNvSpPr txBox="1"/>
          <p:nvPr/>
        </p:nvSpPr>
        <p:spPr>
          <a:xfrm>
            <a:off x="6751111" y="280162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8" name="文本框 32"/>
          <p:cNvSpPr txBox="1"/>
          <p:nvPr/>
        </p:nvSpPr>
        <p:spPr>
          <a:xfrm>
            <a:off x="6819691" y="3867150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9" name="文本框 34"/>
          <p:cNvSpPr txBox="1"/>
          <p:nvPr/>
        </p:nvSpPr>
        <p:spPr>
          <a:xfrm>
            <a:off x="6819691" y="4890135"/>
            <a:ext cx="3576320" cy="2996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2504" y="1251585"/>
            <a:ext cx="12242712" cy="2787015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-10160" y="4764208"/>
            <a:ext cx="348342" cy="874591"/>
          </a:xfrm>
          <a:prstGeom prst="round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8853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" name="文本框 46"/>
          <p:cNvSpPr txBox="1"/>
          <p:nvPr/>
        </p:nvSpPr>
        <p:spPr>
          <a:xfrm>
            <a:off x="3908853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矩形 12"/>
          <p:cNvSpPr/>
          <p:nvPr/>
        </p:nvSpPr>
        <p:spPr>
          <a:xfrm>
            <a:off x="630282" y="4694905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14" name="文本框 48"/>
          <p:cNvSpPr txBox="1"/>
          <p:nvPr/>
        </p:nvSpPr>
        <p:spPr>
          <a:xfrm>
            <a:off x="630282" y="496213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61" name="AutoShape 123"/>
          <p:cNvSpPr/>
          <p:nvPr/>
        </p:nvSpPr>
        <p:spPr bwMode="auto">
          <a:xfrm>
            <a:off x="8449310" y="4397375"/>
            <a:ext cx="1474470" cy="145034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8180" y="12132"/>
                </a:moveTo>
                <a:cubicBezTo>
                  <a:pt x="17710" y="12226"/>
                  <a:pt x="17327" y="12561"/>
                  <a:pt x="17170" y="13012"/>
                </a:cubicBezTo>
                <a:cubicBezTo>
                  <a:pt x="17083" y="13261"/>
                  <a:pt x="16981" y="13503"/>
                  <a:pt x="16868" y="13738"/>
                </a:cubicBezTo>
                <a:cubicBezTo>
                  <a:pt x="16658" y="14169"/>
                  <a:pt x="16694" y="14677"/>
                  <a:pt x="16959" y="15075"/>
                </a:cubicBezTo>
                <a:lnTo>
                  <a:pt x="18131" y="16833"/>
                </a:lnTo>
                <a:lnTo>
                  <a:pt x="16832" y="18132"/>
                </a:lnTo>
                <a:lnTo>
                  <a:pt x="15075" y="16960"/>
                </a:lnTo>
                <a:cubicBezTo>
                  <a:pt x="14850" y="16810"/>
                  <a:pt x="14589" y="16733"/>
                  <a:pt x="14326" y="16733"/>
                </a:cubicBezTo>
                <a:cubicBezTo>
                  <a:pt x="14126" y="16733"/>
                  <a:pt x="13924" y="16778"/>
                  <a:pt x="13738" y="16868"/>
                </a:cubicBezTo>
                <a:cubicBezTo>
                  <a:pt x="13504" y="16981"/>
                  <a:pt x="13262" y="17083"/>
                  <a:pt x="13012" y="17170"/>
                </a:cubicBezTo>
                <a:cubicBezTo>
                  <a:pt x="12561" y="17327"/>
                  <a:pt x="12226" y="17712"/>
                  <a:pt x="12133" y="18180"/>
                </a:cubicBezTo>
                <a:lnTo>
                  <a:pt x="11717" y="20249"/>
                </a:lnTo>
                <a:lnTo>
                  <a:pt x="9881" y="20249"/>
                </a:lnTo>
                <a:lnTo>
                  <a:pt x="9467" y="18180"/>
                </a:lnTo>
                <a:cubicBezTo>
                  <a:pt x="9373" y="17712"/>
                  <a:pt x="9039" y="17327"/>
                  <a:pt x="8588" y="17170"/>
                </a:cubicBezTo>
                <a:cubicBezTo>
                  <a:pt x="8339" y="17083"/>
                  <a:pt x="8096" y="16983"/>
                  <a:pt x="7861" y="16869"/>
                </a:cubicBezTo>
                <a:cubicBezTo>
                  <a:pt x="7675" y="16778"/>
                  <a:pt x="7474" y="16733"/>
                  <a:pt x="7273" y="16733"/>
                </a:cubicBezTo>
                <a:cubicBezTo>
                  <a:pt x="7011" y="16733"/>
                  <a:pt x="6750" y="16810"/>
                  <a:pt x="6525" y="16960"/>
                </a:cubicBezTo>
                <a:lnTo>
                  <a:pt x="4767" y="18132"/>
                </a:lnTo>
                <a:lnTo>
                  <a:pt x="3468" y="16833"/>
                </a:lnTo>
                <a:lnTo>
                  <a:pt x="4639" y="15075"/>
                </a:lnTo>
                <a:cubicBezTo>
                  <a:pt x="4904" y="14677"/>
                  <a:pt x="4939" y="14169"/>
                  <a:pt x="4732" y="13738"/>
                </a:cubicBezTo>
                <a:cubicBezTo>
                  <a:pt x="4618" y="13504"/>
                  <a:pt x="4516" y="13263"/>
                  <a:pt x="4429" y="13013"/>
                </a:cubicBezTo>
                <a:cubicBezTo>
                  <a:pt x="4273" y="12561"/>
                  <a:pt x="3888" y="12227"/>
                  <a:pt x="3419" y="12133"/>
                </a:cubicBezTo>
                <a:lnTo>
                  <a:pt x="1350" y="11718"/>
                </a:lnTo>
                <a:lnTo>
                  <a:pt x="1349" y="9882"/>
                </a:lnTo>
                <a:lnTo>
                  <a:pt x="3419" y="9468"/>
                </a:lnTo>
                <a:cubicBezTo>
                  <a:pt x="3888" y="9374"/>
                  <a:pt x="4273" y="9039"/>
                  <a:pt x="4429" y="8588"/>
                </a:cubicBezTo>
                <a:cubicBezTo>
                  <a:pt x="4516" y="8338"/>
                  <a:pt x="4617" y="8096"/>
                  <a:pt x="4731" y="7862"/>
                </a:cubicBezTo>
                <a:cubicBezTo>
                  <a:pt x="4940" y="7431"/>
                  <a:pt x="4905" y="6923"/>
                  <a:pt x="4639" y="6524"/>
                </a:cubicBezTo>
                <a:lnTo>
                  <a:pt x="3468" y="4767"/>
                </a:lnTo>
                <a:lnTo>
                  <a:pt x="4767" y="3468"/>
                </a:lnTo>
                <a:lnTo>
                  <a:pt x="6525" y="4639"/>
                </a:lnTo>
                <a:cubicBezTo>
                  <a:pt x="6750" y="4790"/>
                  <a:pt x="7011" y="4866"/>
                  <a:pt x="7273" y="4866"/>
                </a:cubicBezTo>
                <a:cubicBezTo>
                  <a:pt x="7474" y="4866"/>
                  <a:pt x="7674" y="4822"/>
                  <a:pt x="7861" y="4732"/>
                </a:cubicBezTo>
                <a:cubicBezTo>
                  <a:pt x="8095" y="4619"/>
                  <a:pt x="8337" y="4517"/>
                  <a:pt x="8586" y="4430"/>
                </a:cubicBezTo>
                <a:cubicBezTo>
                  <a:pt x="9039" y="4272"/>
                  <a:pt x="9373" y="3888"/>
                  <a:pt x="9467" y="3420"/>
                </a:cubicBezTo>
                <a:lnTo>
                  <a:pt x="9881" y="1350"/>
                </a:lnTo>
                <a:lnTo>
                  <a:pt x="11717" y="1350"/>
                </a:lnTo>
                <a:lnTo>
                  <a:pt x="12131" y="3420"/>
                </a:lnTo>
                <a:cubicBezTo>
                  <a:pt x="12225" y="3888"/>
                  <a:pt x="12560" y="4272"/>
                  <a:pt x="13012" y="4430"/>
                </a:cubicBezTo>
                <a:cubicBezTo>
                  <a:pt x="13261" y="4517"/>
                  <a:pt x="13502" y="4617"/>
                  <a:pt x="13737" y="4731"/>
                </a:cubicBezTo>
                <a:cubicBezTo>
                  <a:pt x="13924" y="4822"/>
                  <a:pt x="14125" y="4866"/>
                  <a:pt x="14326" y="4866"/>
                </a:cubicBezTo>
                <a:cubicBezTo>
                  <a:pt x="14589" y="4866"/>
                  <a:pt x="14850" y="4790"/>
                  <a:pt x="15075" y="4639"/>
                </a:cubicBezTo>
                <a:lnTo>
                  <a:pt x="16832" y="3468"/>
                </a:lnTo>
                <a:lnTo>
                  <a:pt x="18131" y="4767"/>
                </a:lnTo>
                <a:lnTo>
                  <a:pt x="16959" y="6524"/>
                </a:lnTo>
                <a:cubicBezTo>
                  <a:pt x="16694" y="6923"/>
                  <a:pt x="16660" y="7431"/>
                  <a:pt x="16867" y="7861"/>
                </a:cubicBezTo>
                <a:cubicBezTo>
                  <a:pt x="16980" y="8096"/>
                  <a:pt x="17083" y="8337"/>
                  <a:pt x="17170" y="8587"/>
                </a:cubicBezTo>
                <a:cubicBezTo>
                  <a:pt x="17327" y="9039"/>
                  <a:pt x="17710" y="9373"/>
                  <a:pt x="18180" y="9467"/>
                </a:cubicBezTo>
                <a:lnTo>
                  <a:pt x="20248" y="9882"/>
                </a:lnTo>
                <a:lnTo>
                  <a:pt x="20250" y="11718"/>
                </a:lnTo>
                <a:cubicBezTo>
                  <a:pt x="20250" y="11718"/>
                  <a:pt x="18180" y="12132"/>
                  <a:pt x="18180" y="12132"/>
                </a:cubicBezTo>
                <a:close/>
                <a:moveTo>
                  <a:pt x="20513" y="8558"/>
                </a:moveTo>
                <a:lnTo>
                  <a:pt x="18445" y="8143"/>
                </a:lnTo>
                <a:cubicBezTo>
                  <a:pt x="18341" y="7844"/>
                  <a:pt x="18218" y="7554"/>
                  <a:pt x="18082" y="7273"/>
                </a:cubicBezTo>
                <a:lnTo>
                  <a:pt x="19254" y="5516"/>
                </a:lnTo>
                <a:cubicBezTo>
                  <a:pt x="19611" y="4980"/>
                  <a:pt x="19540" y="4268"/>
                  <a:pt x="19085" y="3813"/>
                </a:cubicBezTo>
                <a:lnTo>
                  <a:pt x="17787" y="2514"/>
                </a:lnTo>
                <a:cubicBezTo>
                  <a:pt x="17526" y="2253"/>
                  <a:pt x="17181" y="2118"/>
                  <a:pt x="16831" y="2118"/>
                </a:cubicBezTo>
                <a:cubicBezTo>
                  <a:pt x="16573" y="2118"/>
                  <a:pt x="16312" y="2193"/>
                  <a:pt x="16084" y="2345"/>
                </a:cubicBezTo>
                <a:lnTo>
                  <a:pt x="14326" y="3516"/>
                </a:lnTo>
                <a:cubicBezTo>
                  <a:pt x="14044" y="3380"/>
                  <a:pt x="13754" y="3258"/>
                  <a:pt x="13455" y="3155"/>
                </a:cubicBezTo>
                <a:lnTo>
                  <a:pt x="13041" y="1085"/>
                </a:lnTo>
                <a:cubicBezTo>
                  <a:pt x="12916" y="454"/>
                  <a:pt x="12361" y="0"/>
                  <a:pt x="11717" y="0"/>
                </a:cubicBezTo>
                <a:lnTo>
                  <a:pt x="9881" y="0"/>
                </a:lnTo>
                <a:cubicBezTo>
                  <a:pt x="9238" y="0"/>
                  <a:pt x="8684" y="454"/>
                  <a:pt x="8557" y="1085"/>
                </a:cubicBezTo>
                <a:lnTo>
                  <a:pt x="8143" y="3155"/>
                </a:lnTo>
                <a:cubicBezTo>
                  <a:pt x="7843" y="3258"/>
                  <a:pt x="7554" y="3381"/>
                  <a:pt x="7273" y="3516"/>
                </a:cubicBezTo>
                <a:lnTo>
                  <a:pt x="5516" y="2345"/>
                </a:lnTo>
                <a:cubicBezTo>
                  <a:pt x="5287" y="2193"/>
                  <a:pt x="5026" y="2118"/>
                  <a:pt x="4767" y="2118"/>
                </a:cubicBezTo>
                <a:cubicBezTo>
                  <a:pt x="4419" y="2118"/>
                  <a:pt x="4073" y="2253"/>
                  <a:pt x="3812" y="2514"/>
                </a:cubicBezTo>
                <a:lnTo>
                  <a:pt x="2514" y="3813"/>
                </a:lnTo>
                <a:cubicBezTo>
                  <a:pt x="2059" y="4268"/>
                  <a:pt x="1988" y="4980"/>
                  <a:pt x="2345" y="5516"/>
                </a:cubicBezTo>
                <a:lnTo>
                  <a:pt x="3516" y="7273"/>
                </a:lnTo>
                <a:cubicBezTo>
                  <a:pt x="3380" y="7555"/>
                  <a:pt x="3258" y="7844"/>
                  <a:pt x="3154" y="8144"/>
                </a:cubicBezTo>
                <a:lnTo>
                  <a:pt x="1085" y="8558"/>
                </a:lnTo>
                <a:cubicBezTo>
                  <a:pt x="454" y="8684"/>
                  <a:pt x="0" y="9238"/>
                  <a:pt x="0" y="9882"/>
                </a:cubicBezTo>
                <a:lnTo>
                  <a:pt x="0" y="11718"/>
                </a:lnTo>
                <a:cubicBezTo>
                  <a:pt x="0" y="12361"/>
                  <a:pt x="454" y="12916"/>
                  <a:pt x="1085" y="13042"/>
                </a:cubicBezTo>
                <a:lnTo>
                  <a:pt x="3154" y="13456"/>
                </a:lnTo>
                <a:cubicBezTo>
                  <a:pt x="3258" y="13755"/>
                  <a:pt x="3380" y="14046"/>
                  <a:pt x="3516" y="14326"/>
                </a:cubicBezTo>
                <a:lnTo>
                  <a:pt x="2345" y="16083"/>
                </a:lnTo>
                <a:cubicBezTo>
                  <a:pt x="1988" y="16619"/>
                  <a:pt x="2059" y="17332"/>
                  <a:pt x="2514" y="17787"/>
                </a:cubicBezTo>
                <a:lnTo>
                  <a:pt x="3812" y="19086"/>
                </a:lnTo>
                <a:cubicBezTo>
                  <a:pt x="4073" y="19346"/>
                  <a:pt x="4419" y="19482"/>
                  <a:pt x="4767" y="19482"/>
                </a:cubicBezTo>
                <a:cubicBezTo>
                  <a:pt x="5026" y="19482"/>
                  <a:pt x="5287" y="19406"/>
                  <a:pt x="5516" y="19254"/>
                </a:cubicBezTo>
                <a:lnTo>
                  <a:pt x="7273" y="18083"/>
                </a:lnTo>
                <a:cubicBezTo>
                  <a:pt x="7554" y="18220"/>
                  <a:pt x="7843" y="18341"/>
                  <a:pt x="8143" y="18445"/>
                </a:cubicBezTo>
                <a:lnTo>
                  <a:pt x="8557" y="20514"/>
                </a:lnTo>
                <a:cubicBezTo>
                  <a:pt x="8684" y="21146"/>
                  <a:pt x="9238" y="21599"/>
                  <a:pt x="9881" y="21599"/>
                </a:cubicBezTo>
                <a:lnTo>
                  <a:pt x="11717" y="21599"/>
                </a:lnTo>
                <a:cubicBezTo>
                  <a:pt x="12361" y="21599"/>
                  <a:pt x="12916" y="21146"/>
                  <a:pt x="13041" y="20514"/>
                </a:cubicBezTo>
                <a:lnTo>
                  <a:pt x="13456" y="18445"/>
                </a:lnTo>
                <a:cubicBezTo>
                  <a:pt x="13755" y="18341"/>
                  <a:pt x="14046" y="18219"/>
                  <a:pt x="14326" y="18083"/>
                </a:cubicBezTo>
                <a:lnTo>
                  <a:pt x="16084" y="19254"/>
                </a:lnTo>
                <a:cubicBezTo>
                  <a:pt x="16312" y="19406"/>
                  <a:pt x="16573" y="19482"/>
                  <a:pt x="16831" y="19482"/>
                </a:cubicBezTo>
                <a:cubicBezTo>
                  <a:pt x="17181" y="19482"/>
                  <a:pt x="17526" y="19346"/>
                  <a:pt x="17787" y="19086"/>
                </a:cubicBezTo>
                <a:lnTo>
                  <a:pt x="19085" y="17787"/>
                </a:lnTo>
                <a:cubicBezTo>
                  <a:pt x="19540" y="17332"/>
                  <a:pt x="19611" y="16619"/>
                  <a:pt x="19254" y="16083"/>
                </a:cubicBezTo>
                <a:lnTo>
                  <a:pt x="18082" y="14326"/>
                </a:lnTo>
                <a:cubicBezTo>
                  <a:pt x="18219" y="14045"/>
                  <a:pt x="18341" y="13755"/>
                  <a:pt x="18445" y="13456"/>
                </a:cubicBezTo>
                <a:lnTo>
                  <a:pt x="20513" y="13042"/>
                </a:lnTo>
                <a:cubicBezTo>
                  <a:pt x="21145" y="12916"/>
                  <a:pt x="21599" y="12361"/>
                  <a:pt x="21599" y="11718"/>
                </a:cubicBezTo>
                <a:lnTo>
                  <a:pt x="21599" y="9882"/>
                </a:lnTo>
                <a:cubicBezTo>
                  <a:pt x="21599" y="9238"/>
                  <a:pt x="21145" y="8684"/>
                  <a:pt x="20513" y="8558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仿宋" panose="02010609060101010101" charset="-122"/>
              <a:cs typeface="仿宋" panose="02010609060101010101" charset="-122"/>
              <a:sym typeface="Gill Sans" charset="0"/>
            </a:endParaRPr>
          </a:p>
        </p:txBody>
      </p:sp>
      <p:sp>
        <p:nvSpPr>
          <p:cNvPr id="63" name="AutoShape 125"/>
          <p:cNvSpPr/>
          <p:nvPr/>
        </p:nvSpPr>
        <p:spPr bwMode="auto">
          <a:xfrm>
            <a:off x="9001760" y="4973320"/>
            <a:ext cx="369570" cy="3638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900"/>
                </a:moveTo>
                <a:cubicBezTo>
                  <a:pt x="6328" y="18900"/>
                  <a:pt x="2699" y="15271"/>
                  <a:pt x="2699" y="10800"/>
                </a:cubicBezTo>
                <a:cubicBezTo>
                  <a:pt x="2699" y="6329"/>
                  <a:pt x="6328" y="2700"/>
                  <a:pt x="10800" y="2700"/>
                </a:cubicBezTo>
                <a:cubicBezTo>
                  <a:pt x="15271" y="2700"/>
                  <a:pt x="18899" y="6329"/>
                  <a:pt x="18899" y="10800"/>
                </a:cubicBezTo>
                <a:cubicBezTo>
                  <a:pt x="18899" y="15271"/>
                  <a:pt x="15271" y="18900"/>
                  <a:pt x="10800" y="18900"/>
                </a:cubicBezTo>
                <a:moveTo>
                  <a:pt x="10800" y="0"/>
                </a:moveTo>
                <a:cubicBezTo>
                  <a:pt x="4830" y="0"/>
                  <a:pt x="0" y="4833"/>
                  <a:pt x="0" y="10800"/>
                </a:cubicBezTo>
                <a:cubicBezTo>
                  <a:pt x="0" y="16766"/>
                  <a:pt x="4830" y="21599"/>
                  <a:pt x="10800" y="21599"/>
                </a:cubicBezTo>
                <a:cubicBezTo>
                  <a:pt x="16764" y="21599"/>
                  <a:pt x="21600" y="16766"/>
                  <a:pt x="21600" y="10800"/>
                </a:cubicBezTo>
                <a:cubicBezTo>
                  <a:pt x="21600" y="4833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仿宋" panose="02010609060101010101" charset="-122"/>
              <a:cs typeface="仿宋" panose="02010609060101010101" charset="-122"/>
              <a:sym typeface="Gill San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2" grpId="0"/>
      <p:bldP spid="13" grpId="0"/>
      <p:bldP spid="14" grpId="0"/>
      <p:bldP spid="61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282565" y="638111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3916745" y="1461951"/>
            <a:ext cx="4358511" cy="4178482"/>
            <a:chOff x="2987824" y="1379254"/>
            <a:chExt cx="2824223" cy="2707568"/>
          </a:xfrm>
        </p:grpSpPr>
        <p:sp>
          <p:nvSpPr>
            <p:cNvPr id="3" name="圆角矩形 1"/>
            <p:cNvSpPr/>
            <p:nvPr/>
          </p:nvSpPr>
          <p:spPr>
            <a:xfrm>
              <a:off x="3347864" y="13792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仿宋" panose="02010609060101010101" charset="-122"/>
              </a:endParaRPr>
            </a:p>
          </p:txBody>
        </p:sp>
        <p:sp>
          <p:nvSpPr>
            <p:cNvPr id="9" name="圆角矩形 1"/>
            <p:cNvSpPr/>
            <p:nvPr/>
          </p:nvSpPr>
          <p:spPr>
            <a:xfrm flipV="1">
              <a:off x="4587911" y="1707654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0" name="圆角矩形 1"/>
            <p:cNvSpPr/>
            <p:nvPr/>
          </p:nvSpPr>
          <p:spPr>
            <a:xfrm flipH="1" flipV="1">
              <a:off x="4211960" y="2907889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11" name="圆角矩形 1"/>
            <p:cNvSpPr/>
            <p:nvPr/>
          </p:nvSpPr>
          <p:spPr>
            <a:xfrm flipH="1">
              <a:off x="2987824" y="2558187"/>
              <a:ext cx="1224136" cy="1178933"/>
            </a:xfrm>
            <a:custGeom>
              <a:avLst/>
              <a:gdLst/>
              <a:ahLst/>
              <a:cxnLst/>
              <a:rect l="l" t="t" r="r" b="b"/>
              <a:pathLst>
                <a:path w="1866974" h="1798033">
                  <a:moveTo>
                    <a:pt x="1506935" y="0"/>
                  </a:moveTo>
                  <a:lnTo>
                    <a:pt x="1794965" y="0"/>
                  </a:lnTo>
                  <a:cubicBezTo>
                    <a:pt x="1834734" y="0"/>
                    <a:pt x="1866974" y="32240"/>
                    <a:pt x="1866974" y="72009"/>
                  </a:cubicBezTo>
                  <a:lnTo>
                    <a:pt x="1866974" y="360039"/>
                  </a:lnTo>
                  <a:cubicBezTo>
                    <a:pt x="1866974" y="399808"/>
                    <a:pt x="1834734" y="432048"/>
                    <a:pt x="1794965" y="432048"/>
                  </a:cubicBezTo>
                  <a:lnTo>
                    <a:pt x="1553614" y="432048"/>
                  </a:lnTo>
                  <a:lnTo>
                    <a:pt x="1283262" y="647020"/>
                  </a:lnTo>
                  <a:cubicBezTo>
                    <a:pt x="1291915" y="669010"/>
                    <a:pt x="1296144" y="692970"/>
                    <a:pt x="1296144" y="717917"/>
                  </a:cubicBezTo>
                  <a:lnTo>
                    <a:pt x="1296144" y="1582005"/>
                  </a:lnTo>
                  <a:cubicBezTo>
                    <a:pt x="1296144" y="1701314"/>
                    <a:pt x="1199425" y="1798033"/>
                    <a:pt x="1080116" y="1798033"/>
                  </a:cubicBezTo>
                  <a:lnTo>
                    <a:pt x="216028" y="1798033"/>
                  </a:lnTo>
                  <a:cubicBezTo>
                    <a:pt x="96719" y="1798033"/>
                    <a:pt x="0" y="1701314"/>
                    <a:pt x="0" y="1582005"/>
                  </a:cubicBezTo>
                  <a:lnTo>
                    <a:pt x="0" y="717917"/>
                  </a:lnTo>
                  <a:cubicBezTo>
                    <a:pt x="0" y="598608"/>
                    <a:pt x="96719" y="501889"/>
                    <a:pt x="216028" y="501889"/>
                  </a:cubicBezTo>
                  <a:lnTo>
                    <a:pt x="1080116" y="501889"/>
                  </a:lnTo>
                  <a:cubicBezTo>
                    <a:pt x="1121326" y="501889"/>
                    <a:pt x="1159840" y="513428"/>
                    <a:pt x="1190630" y="536682"/>
                  </a:cubicBezTo>
                  <a:lnTo>
                    <a:pt x="1434926" y="342428"/>
                  </a:lnTo>
                  <a:lnTo>
                    <a:pt x="1434926" y="72009"/>
                  </a:lnTo>
                  <a:cubicBezTo>
                    <a:pt x="1434926" y="32240"/>
                    <a:pt x="1467166" y="0"/>
                    <a:pt x="1506935" y="0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3" name="MH_Other_5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5016604" y="4318219"/>
            <a:ext cx="265828" cy="285786"/>
          </a:xfrm>
          <a:custGeom>
            <a:avLst/>
            <a:gdLst>
              <a:gd name="T0" fmla="*/ 2147483646 w 67"/>
              <a:gd name="T1" fmla="*/ 2147483646 h 72"/>
              <a:gd name="T2" fmla="*/ 2147483646 w 67"/>
              <a:gd name="T3" fmla="*/ 2147483646 h 72"/>
              <a:gd name="T4" fmla="*/ 2147483646 w 67"/>
              <a:gd name="T5" fmla="*/ 2147483646 h 72"/>
              <a:gd name="T6" fmla="*/ 0 w 67"/>
              <a:gd name="T7" fmla="*/ 2147483646 h 72"/>
              <a:gd name="T8" fmla="*/ 0 w 67"/>
              <a:gd name="T9" fmla="*/ 2147483646 h 72"/>
              <a:gd name="T10" fmla="*/ 2147483646 w 67"/>
              <a:gd name="T11" fmla="*/ 2147483646 h 72"/>
              <a:gd name="T12" fmla="*/ 2147483646 w 67"/>
              <a:gd name="T13" fmla="*/ 2147483646 h 72"/>
              <a:gd name="T14" fmla="*/ 2147483646 w 67"/>
              <a:gd name="T15" fmla="*/ 2147483646 h 72"/>
              <a:gd name="T16" fmla="*/ 2147483646 w 67"/>
              <a:gd name="T17" fmla="*/ 0 h 72"/>
              <a:gd name="T18" fmla="*/ 2147483646 w 67"/>
              <a:gd name="T19" fmla="*/ 0 h 72"/>
              <a:gd name="T20" fmla="*/ 2147483646 w 67"/>
              <a:gd name="T21" fmla="*/ 2147483646 h 72"/>
              <a:gd name="T22" fmla="*/ 2147483646 w 67"/>
              <a:gd name="T23" fmla="*/ 2147483646 h 72"/>
              <a:gd name="T24" fmla="*/ 2147483646 w 67"/>
              <a:gd name="T25" fmla="*/ 2147483646 h 72"/>
              <a:gd name="T26" fmla="*/ 2147483646 w 67"/>
              <a:gd name="T27" fmla="*/ 2147483646 h 72"/>
              <a:gd name="T28" fmla="*/ 2147483646 w 67"/>
              <a:gd name="T29" fmla="*/ 0 h 72"/>
              <a:gd name="T30" fmla="*/ 2147483646 w 67"/>
              <a:gd name="T31" fmla="*/ 0 h 72"/>
              <a:gd name="T32" fmla="*/ 2147483646 w 67"/>
              <a:gd name="T33" fmla="*/ 2147483646 h 72"/>
              <a:gd name="T34" fmla="*/ 2147483646 w 67"/>
              <a:gd name="T35" fmla="*/ 2147483646 h 72"/>
              <a:gd name="T36" fmla="*/ 2147483646 w 67"/>
              <a:gd name="T37" fmla="*/ 2147483646 h 72"/>
              <a:gd name="T38" fmla="*/ 2147483646 w 67"/>
              <a:gd name="T39" fmla="*/ 2147483646 h 72"/>
              <a:gd name="T40" fmla="*/ 2147483646 w 67"/>
              <a:gd name="T41" fmla="*/ 2147483646 h 72"/>
              <a:gd name="T42" fmla="*/ 2147483646 w 67"/>
              <a:gd name="T43" fmla="*/ 2147483646 h 72"/>
              <a:gd name="T44" fmla="*/ 2147483646 w 67"/>
              <a:gd name="T45" fmla="*/ 2147483646 h 72"/>
              <a:gd name="T46" fmla="*/ 2147483646 w 67"/>
              <a:gd name="T47" fmla="*/ 2147483646 h 72"/>
              <a:gd name="T48" fmla="*/ 2147483646 w 67"/>
              <a:gd name="T49" fmla="*/ 2147483646 h 72"/>
              <a:gd name="T50" fmla="*/ 2147483646 w 67"/>
              <a:gd name="T51" fmla="*/ 2147483646 h 72"/>
              <a:gd name="T52" fmla="*/ 2147483646 w 67"/>
              <a:gd name="T53" fmla="*/ 2147483646 h 72"/>
              <a:gd name="T54" fmla="*/ 2147483646 w 67"/>
              <a:gd name="T55" fmla="*/ 2147483646 h 72"/>
              <a:gd name="T56" fmla="*/ 2147483646 w 67"/>
              <a:gd name="T57" fmla="*/ 2147483646 h 72"/>
              <a:gd name="T58" fmla="*/ 2147483646 w 67"/>
              <a:gd name="T59" fmla="*/ 2147483646 h 72"/>
              <a:gd name="T60" fmla="*/ 2147483646 w 67"/>
              <a:gd name="T61" fmla="*/ 2147483646 h 72"/>
              <a:gd name="T62" fmla="*/ 2147483646 w 67"/>
              <a:gd name="T63" fmla="*/ 2147483646 h 72"/>
              <a:gd name="T64" fmla="*/ 2147483646 w 67"/>
              <a:gd name="T65" fmla="*/ 2147483646 h 72"/>
              <a:gd name="T66" fmla="*/ 2147483646 w 67"/>
              <a:gd name="T67" fmla="*/ 2147483646 h 72"/>
              <a:gd name="T68" fmla="*/ 2147483646 w 67"/>
              <a:gd name="T69" fmla="*/ 2147483646 h 72"/>
              <a:gd name="T70" fmla="*/ 2147483646 w 67"/>
              <a:gd name="T71" fmla="*/ 2147483646 h 72"/>
              <a:gd name="T72" fmla="*/ 2147483646 w 67"/>
              <a:gd name="T73" fmla="*/ 2147483646 h 72"/>
              <a:gd name="T74" fmla="*/ 2147483646 w 67"/>
              <a:gd name="T75" fmla="*/ 2147483646 h 72"/>
              <a:gd name="T76" fmla="*/ 2147483646 w 67"/>
              <a:gd name="T77" fmla="*/ 2147483646 h 72"/>
              <a:gd name="T78" fmla="*/ 2147483646 w 67"/>
              <a:gd name="T79" fmla="*/ 2147483646 h 72"/>
              <a:gd name="T80" fmla="*/ 2147483646 w 67"/>
              <a:gd name="T81" fmla="*/ 2147483646 h 72"/>
              <a:gd name="T82" fmla="*/ 2147483646 w 67"/>
              <a:gd name="T83" fmla="*/ 2147483646 h 72"/>
              <a:gd name="T84" fmla="*/ 2147483646 w 67"/>
              <a:gd name="T85" fmla="*/ 2147483646 h 72"/>
              <a:gd name="T86" fmla="*/ 2147483646 w 67"/>
              <a:gd name="T87" fmla="*/ 2147483646 h 7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MH_Other_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6937818" y="4347783"/>
            <a:ext cx="288510" cy="248590"/>
          </a:xfrm>
          <a:custGeom>
            <a:avLst/>
            <a:gdLst>
              <a:gd name="T0" fmla="*/ 2147483646 w 73"/>
              <a:gd name="T1" fmla="*/ 2147483646 h 63"/>
              <a:gd name="T2" fmla="*/ 2147483646 w 73"/>
              <a:gd name="T3" fmla="*/ 2147483646 h 63"/>
              <a:gd name="T4" fmla="*/ 2147483646 w 73"/>
              <a:gd name="T5" fmla="*/ 2147483646 h 63"/>
              <a:gd name="T6" fmla="*/ 2147483646 w 73"/>
              <a:gd name="T7" fmla="*/ 2147483646 h 63"/>
              <a:gd name="T8" fmla="*/ 2147483646 w 73"/>
              <a:gd name="T9" fmla="*/ 2147483646 h 63"/>
              <a:gd name="T10" fmla="*/ 2147483646 w 73"/>
              <a:gd name="T11" fmla="*/ 2147483646 h 63"/>
              <a:gd name="T12" fmla="*/ 2147483646 w 73"/>
              <a:gd name="T13" fmla="*/ 2147483646 h 63"/>
              <a:gd name="T14" fmla="*/ 2147483646 w 73"/>
              <a:gd name="T15" fmla="*/ 2147483646 h 63"/>
              <a:gd name="T16" fmla="*/ 2147483646 w 73"/>
              <a:gd name="T17" fmla="*/ 2147483646 h 63"/>
              <a:gd name="T18" fmla="*/ 0 w 73"/>
              <a:gd name="T19" fmla="*/ 2147483646 h 63"/>
              <a:gd name="T20" fmla="*/ 0 w 73"/>
              <a:gd name="T21" fmla="*/ 2147483646 h 63"/>
              <a:gd name="T22" fmla="*/ 2147483646 w 73"/>
              <a:gd name="T23" fmla="*/ 0 h 63"/>
              <a:gd name="T24" fmla="*/ 2147483646 w 73"/>
              <a:gd name="T25" fmla="*/ 0 h 63"/>
              <a:gd name="T26" fmla="*/ 2147483646 w 73"/>
              <a:gd name="T27" fmla="*/ 2147483646 h 63"/>
              <a:gd name="T28" fmla="*/ 2147483646 w 73"/>
              <a:gd name="T29" fmla="*/ 2147483646 h 63"/>
              <a:gd name="T30" fmla="*/ 2147483646 w 73"/>
              <a:gd name="T31" fmla="*/ 2147483646 h 63"/>
              <a:gd name="T32" fmla="*/ 2147483646 w 73"/>
              <a:gd name="T33" fmla="*/ 2147483646 h 63"/>
              <a:gd name="T34" fmla="*/ 2147483646 w 73"/>
              <a:gd name="T35" fmla="*/ 2147483646 h 63"/>
              <a:gd name="T36" fmla="*/ 2147483646 w 73"/>
              <a:gd name="T37" fmla="*/ 2147483646 h 63"/>
              <a:gd name="T38" fmla="*/ 2147483646 w 73"/>
              <a:gd name="T39" fmla="*/ 2147483646 h 63"/>
              <a:gd name="T40" fmla="*/ 2147483646 w 73"/>
              <a:gd name="T41" fmla="*/ 2147483646 h 63"/>
              <a:gd name="T42" fmla="*/ 2147483646 w 73"/>
              <a:gd name="T43" fmla="*/ 2147483646 h 63"/>
              <a:gd name="T44" fmla="*/ 2147483646 w 73"/>
              <a:gd name="T45" fmla="*/ 2147483646 h 63"/>
              <a:gd name="T46" fmla="*/ 2147483646 w 73"/>
              <a:gd name="T47" fmla="*/ 2147483646 h 6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5" name="MH_Other_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937820" y="2598635"/>
            <a:ext cx="288510" cy="217742"/>
          </a:xfrm>
          <a:custGeom>
            <a:avLst/>
            <a:gdLst>
              <a:gd name="T0" fmla="*/ 2147483646 w 158"/>
              <a:gd name="T1" fmla="*/ 2147483646 h 119"/>
              <a:gd name="T2" fmla="*/ 0 w 158"/>
              <a:gd name="T3" fmla="*/ 2147483646 h 119"/>
              <a:gd name="T4" fmla="*/ 0 w 158"/>
              <a:gd name="T5" fmla="*/ 0 h 119"/>
              <a:gd name="T6" fmla="*/ 2147483646 w 158"/>
              <a:gd name="T7" fmla="*/ 0 h 119"/>
              <a:gd name="T8" fmla="*/ 2147483646 w 158"/>
              <a:gd name="T9" fmla="*/ 2147483646 h 119"/>
              <a:gd name="T10" fmla="*/ 2147483646 w 158"/>
              <a:gd name="T11" fmla="*/ 2147483646 h 119"/>
              <a:gd name="T12" fmla="*/ 2147483646 w 158"/>
              <a:gd name="T13" fmla="*/ 2147483646 h 119"/>
              <a:gd name="T14" fmla="*/ 2147483646 w 158"/>
              <a:gd name="T15" fmla="*/ 2147483646 h 119"/>
              <a:gd name="T16" fmla="*/ 2147483646 w 158"/>
              <a:gd name="T17" fmla="*/ 2147483646 h 119"/>
              <a:gd name="T18" fmla="*/ 2147483646 w 158"/>
              <a:gd name="T19" fmla="*/ 2147483646 h 119"/>
              <a:gd name="T20" fmla="*/ 2147483646 w 158"/>
              <a:gd name="T21" fmla="*/ 2147483646 h 119"/>
              <a:gd name="T22" fmla="*/ 2147483646 w 158"/>
              <a:gd name="T23" fmla="*/ 2147483646 h 119"/>
              <a:gd name="T24" fmla="*/ 2147483646 w 158"/>
              <a:gd name="T25" fmla="*/ 2147483646 h 119"/>
              <a:gd name="T26" fmla="*/ 2147483646 w 158"/>
              <a:gd name="T27" fmla="*/ 2147483646 h 119"/>
              <a:gd name="T28" fmla="*/ 2147483646 w 158"/>
              <a:gd name="T29" fmla="*/ 2147483646 h 119"/>
              <a:gd name="T30" fmla="*/ 2147483646 w 158"/>
              <a:gd name="T31" fmla="*/ 2147483646 h 119"/>
              <a:gd name="T32" fmla="*/ 2147483646 w 158"/>
              <a:gd name="T33" fmla="*/ 2147483646 h 119"/>
              <a:gd name="T34" fmla="*/ 2147483646 w 158"/>
              <a:gd name="T35" fmla="*/ 2147483646 h 119"/>
              <a:gd name="T36" fmla="*/ 2147483646 w 158"/>
              <a:gd name="T37" fmla="*/ 2147483646 h 119"/>
              <a:gd name="T38" fmla="*/ 2147483646 w 158"/>
              <a:gd name="T39" fmla="*/ 2147483646 h 119"/>
              <a:gd name="T40" fmla="*/ 2147483646 w 158"/>
              <a:gd name="T41" fmla="*/ 2147483646 h 119"/>
              <a:gd name="T42" fmla="*/ 2147483646 w 158"/>
              <a:gd name="T43" fmla="*/ 2147483646 h 119"/>
              <a:gd name="T44" fmla="*/ 2147483646 w 158"/>
              <a:gd name="T45" fmla="*/ 2147483646 h 119"/>
              <a:gd name="T46" fmla="*/ 2147483646 w 158"/>
              <a:gd name="T47" fmla="*/ 2147483646 h 119"/>
              <a:gd name="T48" fmla="*/ 2147483646 w 158"/>
              <a:gd name="T49" fmla="*/ 2147483646 h 119"/>
              <a:gd name="T50" fmla="*/ 2147483646 w 158"/>
              <a:gd name="T51" fmla="*/ 2147483646 h 119"/>
              <a:gd name="T52" fmla="*/ 2147483646 w 158"/>
              <a:gd name="T53" fmla="*/ 2147483646 h 119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sp>
        <p:nvSpPr>
          <p:cNvPr id="16" name="MH_Other_8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5050628" y="2445931"/>
            <a:ext cx="197782" cy="332962"/>
          </a:xfrm>
          <a:custGeom>
            <a:avLst/>
            <a:gdLst>
              <a:gd name="T0" fmla="*/ 2147483646 w 29"/>
              <a:gd name="T1" fmla="*/ 2147483646 h 49"/>
              <a:gd name="T2" fmla="*/ 2147483646 w 29"/>
              <a:gd name="T3" fmla="*/ 2147483646 h 49"/>
              <a:gd name="T4" fmla="*/ 2147483646 w 29"/>
              <a:gd name="T5" fmla="*/ 2147483646 h 49"/>
              <a:gd name="T6" fmla="*/ 0 w 29"/>
              <a:gd name="T7" fmla="*/ 2147483646 h 49"/>
              <a:gd name="T8" fmla="*/ 0 w 29"/>
              <a:gd name="T9" fmla="*/ 2147483646 h 49"/>
              <a:gd name="T10" fmla="*/ 2147483646 w 29"/>
              <a:gd name="T11" fmla="*/ 0 h 49"/>
              <a:gd name="T12" fmla="*/ 2147483646 w 29"/>
              <a:gd name="T13" fmla="*/ 0 h 49"/>
              <a:gd name="T14" fmla="*/ 2147483646 w 29"/>
              <a:gd name="T15" fmla="*/ 2147483646 h 49"/>
              <a:gd name="T16" fmla="*/ 2147483646 w 29"/>
              <a:gd name="T17" fmla="*/ 2147483646 h 49"/>
              <a:gd name="T18" fmla="*/ 2147483646 w 29"/>
              <a:gd name="T19" fmla="*/ 2147483646 h 49"/>
              <a:gd name="T20" fmla="*/ 2147483646 w 29"/>
              <a:gd name="T21" fmla="*/ 2147483646 h 49"/>
              <a:gd name="T22" fmla="*/ 2147483646 w 29"/>
              <a:gd name="T23" fmla="*/ 2147483646 h 49"/>
              <a:gd name="T24" fmla="*/ 2147483646 w 29"/>
              <a:gd name="T25" fmla="*/ 2147483646 h 49"/>
              <a:gd name="T26" fmla="*/ 2147483646 w 29"/>
              <a:gd name="T27" fmla="*/ 2147483646 h 49"/>
              <a:gd name="T28" fmla="*/ 2147483646 w 29"/>
              <a:gd name="T29" fmla="*/ 2147483646 h 49"/>
              <a:gd name="T30" fmla="*/ 2147483646 w 29"/>
              <a:gd name="T31" fmla="*/ 2147483646 h 49"/>
              <a:gd name="T32" fmla="*/ 2147483646 w 29"/>
              <a:gd name="T33" fmla="*/ 2147483646 h 49"/>
              <a:gd name="T34" fmla="*/ 2147483646 w 29"/>
              <a:gd name="T35" fmla="*/ 2147483646 h 49"/>
              <a:gd name="T36" fmla="*/ 2147483646 w 29"/>
              <a:gd name="T37" fmla="*/ 2147483646 h 49"/>
              <a:gd name="T38" fmla="*/ 2147483646 w 29"/>
              <a:gd name="T39" fmla="*/ 2147483646 h 49"/>
              <a:gd name="T40" fmla="*/ 2147483646 w 29"/>
              <a:gd name="T41" fmla="*/ 2147483646 h 49"/>
              <a:gd name="T42" fmla="*/ 2147483646 w 29"/>
              <a:gd name="T43" fmla="*/ 2147483646 h 49"/>
              <a:gd name="T44" fmla="*/ 2147483646 w 29"/>
              <a:gd name="T45" fmla="*/ 2147483646 h 49"/>
              <a:gd name="T46" fmla="*/ 2147483646 w 29"/>
              <a:gd name="T47" fmla="*/ 2147483646 h 49"/>
              <a:gd name="T48" fmla="*/ 2147483646 w 29"/>
              <a:gd name="T49" fmla="*/ 2147483646 h 49"/>
              <a:gd name="T50" fmla="*/ 2147483646 w 29"/>
              <a:gd name="T51" fmla="*/ 2147483646 h 49"/>
              <a:gd name="T52" fmla="*/ 2147483646 w 29"/>
              <a:gd name="T53" fmla="*/ 2147483646 h 49"/>
              <a:gd name="T54" fmla="*/ 2147483646 w 29"/>
              <a:gd name="T55" fmla="*/ 2147483646 h 49"/>
              <a:gd name="T56" fmla="*/ 2147483646 w 29"/>
              <a:gd name="T57" fmla="*/ 2147483646 h 49"/>
              <a:gd name="T58" fmla="*/ 2147483646 w 29"/>
              <a:gd name="T59" fmla="*/ 2147483646 h 4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cs typeface="仿宋" panose="02010609060101010101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275554" y="2030449"/>
            <a:ext cx="9640893" cy="2991744"/>
            <a:chOff x="1447099" y="2179674"/>
            <a:chExt cx="9640893" cy="2991744"/>
          </a:xfrm>
        </p:grpSpPr>
        <p:grpSp>
          <p:nvGrpSpPr>
            <p:cNvPr id="18" name="组合 17"/>
            <p:cNvGrpSpPr/>
            <p:nvPr/>
          </p:nvGrpSpPr>
          <p:grpSpPr>
            <a:xfrm>
              <a:off x="8427102" y="2179674"/>
              <a:ext cx="2660890" cy="841302"/>
              <a:chOff x="1034376" y="4738725"/>
              <a:chExt cx="2660890" cy="841302"/>
            </a:xfrm>
          </p:grpSpPr>
          <p:sp>
            <p:nvSpPr>
              <p:cNvPr id="19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427102" y="4330116"/>
              <a:ext cx="2660890" cy="841302"/>
              <a:chOff x="1034376" y="4738725"/>
              <a:chExt cx="2660890" cy="841302"/>
            </a:xfrm>
          </p:grpSpPr>
          <p:sp>
            <p:nvSpPr>
              <p:cNvPr id="22" name="标题 9"/>
              <p:cNvSpPr txBox="1"/>
              <p:nvPr/>
            </p:nvSpPr>
            <p:spPr>
              <a:xfrm>
                <a:off x="1034376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l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447099" y="2179674"/>
              <a:ext cx="2660890" cy="841302"/>
              <a:chOff x="1034376" y="4738725"/>
              <a:chExt cx="2660890" cy="841302"/>
            </a:xfrm>
          </p:grpSpPr>
          <p:sp>
            <p:nvSpPr>
              <p:cNvPr id="25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447099" y="4330116"/>
              <a:ext cx="2660890" cy="841302"/>
              <a:chOff x="1034376" y="4738725"/>
              <a:chExt cx="2660890" cy="841302"/>
            </a:xfrm>
          </p:grpSpPr>
          <p:sp>
            <p:nvSpPr>
              <p:cNvPr id="28" name="标题 9"/>
              <p:cNvSpPr txBox="1"/>
              <p:nvPr/>
            </p:nvSpPr>
            <p:spPr>
              <a:xfrm>
                <a:off x="2689863" y="4738725"/>
                <a:ext cx="1005403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zh-CN" altLang="en-US"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</a:lstStyle>
              <a:p>
                <a:pPr algn="r"/>
                <a:r>
                  <a:rPr lang="zh-CN" altLang="en-US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添加标题</a:t>
                </a: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034376" y="5053216"/>
                <a:ext cx="2660890" cy="526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ts val="1800"/>
                  </a:lnSpc>
                </a:pPr>
                <a:r>
                  <a:rPr lang="zh-CN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仿宋" panose="02010609060101010101" charset="-122"/>
                    <a:ea typeface="仿宋" panose="02010609060101010101" charset="-122"/>
                    <a:cs typeface="仿宋" panose="02010609060101010101" charset="-122"/>
                  </a:rPr>
                  <a:t>Please click here to enter your content, or copy and paste your text.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443230" y="340995"/>
            <a:ext cx="7924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four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下半年工作计划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1596570"/>
            <a:ext cx="2815771" cy="52614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菱形 1"/>
          <p:cNvSpPr/>
          <p:nvPr/>
        </p:nvSpPr>
        <p:spPr>
          <a:xfrm rot="18909934">
            <a:off x="3438299" y="1122676"/>
            <a:ext cx="595589" cy="595589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25" y="1366415"/>
            <a:ext cx="3392138" cy="50912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693079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3970" y="1515019"/>
            <a:ext cx="3367314" cy="4597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96311" y="1960173"/>
            <a:ext cx="6278750" cy="7934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Donec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luctus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nibh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sit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sem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vulputate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venenatis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bibendum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cs typeface="+mn-ea"/>
                <a:sym typeface="+mn-lt"/>
              </a:rPr>
              <a:t>orci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 pulvinar. </a:t>
            </a:r>
          </a:p>
        </p:txBody>
      </p:sp>
      <p:sp>
        <p:nvSpPr>
          <p:cNvPr id="23" name="矩形 22"/>
          <p:cNvSpPr/>
          <p:nvPr/>
        </p:nvSpPr>
        <p:spPr>
          <a:xfrm>
            <a:off x="7799343" y="5720806"/>
            <a:ext cx="673596" cy="5225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55354" y="3270204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4" name="文本框 46"/>
          <p:cNvSpPr txBox="1"/>
          <p:nvPr/>
        </p:nvSpPr>
        <p:spPr>
          <a:xfrm>
            <a:off x="8555354" y="3664434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25" name="矩形 24"/>
          <p:cNvSpPr/>
          <p:nvPr/>
        </p:nvSpPr>
        <p:spPr>
          <a:xfrm>
            <a:off x="4984931" y="3285330"/>
            <a:ext cx="2589142" cy="2862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1400" b="1" dirty="0">
                <a:cs typeface="+mn-ea"/>
                <a:sym typeface="+mn-lt"/>
              </a:rPr>
              <a:t>下半年工作计划</a:t>
            </a:r>
          </a:p>
        </p:txBody>
      </p:sp>
      <p:sp>
        <p:nvSpPr>
          <p:cNvPr id="26" name="文本框 48"/>
          <p:cNvSpPr txBox="1"/>
          <p:nvPr/>
        </p:nvSpPr>
        <p:spPr>
          <a:xfrm>
            <a:off x="4984931" y="3679560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13" name="AutoShape 2" descr="A book and a large paper clip on a computer desk with an iMac"/>
          <p:cNvSpPr>
            <a:spLocks noChangeAspect="1" noChangeArrowheads="1"/>
          </p:cNvSpPr>
          <p:nvPr/>
        </p:nvSpPr>
        <p:spPr bwMode="auto">
          <a:xfrm>
            <a:off x="5674360" y="31769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文本框 46"/>
          <p:cNvSpPr txBox="1"/>
          <p:nvPr/>
        </p:nvSpPr>
        <p:spPr>
          <a:xfrm>
            <a:off x="8555354" y="4585485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pulvinar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</a:p>
        </p:txBody>
      </p:sp>
      <p:sp>
        <p:nvSpPr>
          <p:cNvPr id="28" name="文本框 48"/>
          <p:cNvSpPr txBox="1"/>
          <p:nvPr/>
        </p:nvSpPr>
        <p:spPr>
          <a:xfrm>
            <a:off x="4984931" y="4600611"/>
            <a:ext cx="2869927" cy="7562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cs typeface="+mn-ea"/>
                <a:sym typeface="+mn-lt"/>
              </a:rPr>
              <a:t>Lorem ipsum dolor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, </a:t>
            </a:r>
            <a:r>
              <a:rPr lang="en-US" altLang="zh-CN" sz="1000" dirty="0" err="1">
                <a:cs typeface="+mn-ea"/>
                <a:sym typeface="+mn-lt"/>
              </a:rPr>
              <a:t>consectetur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adipiscing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elit</a:t>
            </a:r>
            <a:r>
              <a:rPr lang="en-US" altLang="zh-CN" sz="1000" dirty="0">
                <a:cs typeface="+mn-ea"/>
                <a:sym typeface="+mn-lt"/>
              </a:rPr>
              <a:t>. </a:t>
            </a:r>
            <a:r>
              <a:rPr lang="en-US" altLang="zh-CN" sz="1000" dirty="0" err="1">
                <a:cs typeface="+mn-ea"/>
                <a:sym typeface="+mn-lt"/>
              </a:rPr>
              <a:t>Donec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luctus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nzibh</a:t>
            </a:r>
            <a:r>
              <a:rPr lang="en-US" altLang="zh-CN" sz="1000" dirty="0">
                <a:cs typeface="+mn-ea"/>
                <a:sym typeface="+mn-lt"/>
              </a:rPr>
              <a:t> sit </a:t>
            </a:r>
            <a:r>
              <a:rPr lang="en-US" altLang="zh-CN" sz="1000" dirty="0" err="1">
                <a:cs typeface="+mn-ea"/>
                <a:sym typeface="+mn-lt"/>
              </a:rPr>
              <a:t>amet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sem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vulputate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venenatis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bibendum</a:t>
            </a:r>
            <a:r>
              <a:rPr lang="en-US" altLang="zh-CN" sz="1000" dirty="0">
                <a:cs typeface="+mn-ea"/>
                <a:sym typeface="+mn-lt"/>
              </a:rPr>
              <a:t> </a:t>
            </a:r>
            <a:r>
              <a:rPr lang="en-US" altLang="zh-CN" sz="1000" dirty="0" err="1">
                <a:cs typeface="+mn-ea"/>
                <a:sym typeface="+mn-lt"/>
              </a:rPr>
              <a:t>orciz</a:t>
            </a:r>
            <a:r>
              <a:rPr lang="en-US" altLang="zh-CN" sz="1000" dirty="0">
                <a:cs typeface="+mn-ea"/>
                <a:sym typeface="+mn-lt"/>
              </a:rPr>
              <a:t> pulvinar.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  <p:bldP spid="10" grpId="0" animBg="1"/>
      <p:bldP spid="18" grpId="0" animBg="1"/>
      <p:bldP spid="23" grpId="0" animBg="1"/>
      <p:bldP spid="22" grpId="0"/>
      <p:bldP spid="24" grpId="0"/>
      <p:bldP spid="25" grpId="0"/>
      <p:bldP spid="26" grpId="0"/>
      <p:bldP spid="13" grpId="0"/>
      <p:bldP spid="27" grpId="0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自然, 雨, 天空, 户外&#10;&#10;已生成极高可信度的说明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154" r="5152" b="656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615055" y="46164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62957" y="975897"/>
            <a:ext cx="3103880" cy="3630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感</a:t>
            </a:r>
          </a:p>
          <a:p>
            <a:r>
              <a:rPr lang="zh-CN" altLang="en-US" sz="1150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谢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729480" y="2033270"/>
            <a:ext cx="1795145" cy="1997710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5552025" y="3207385"/>
            <a:ext cx="489365" cy="15328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第一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PPT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74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01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88082" y="1601326"/>
            <a:ext cx="3788718" cy="58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088082" y="2346413"/>
            <a:ext cx="1312218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2"/>
          <p:cNvSpPr txBox="1"/>
          <p:nvPr/>
        </p:nvSpPr>
        <p:spPr>
          <a:xfrm>
            <a:off x="1088082" y="2654726"/>
            <a:ext cx="46282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6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6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16" name="椭圆 7"/>
          <p:cNvSpPr/>
          <p:nvPr/>
        </p:nvSpPr>
        <p:spPr>
          <a:xfrm>
            <a:off x="1191185" y="4198824"/>
            <a:ext cx="240990" cy="249353"/>
          </a:xfrm>
          <a:custGeom>
            <a:avLst/>
            <a:gdLst>
              <a:gd name="connsiteX0" fmla="*/ 94055 w 317452"/>
              <a:gd name="connsiteY0" fmla="*/ 135965 h 328468"/>
              <a:gd name="connsiteX1" fmla="*/ 94407 w 317452"/>
              <a:gd name="connsiteY1" fmla="*/ 136055 h 328468"/>
              <a:gd name="connsiteX2" fmla="*/ 104825 w 317452"/>
              <a:gd name="connsiteY2" fmla="*/ 158537 h 328468"/>
              <a:gd name="connsiteX3" fmla="*/ 106109 w 317452"/>
              <a:gd name="connsiteY3" fmla="*/ 161308 h 328468"/>
              <a:gd name="connsiteX4" fmla="*/ 98162 w 317452"/>
              <a:gd name="connsiteY4" fmla="*/ 160053 h 328468"/>
              <a:gd name="connsiteX5" fmla="*/ 96849 w 317452"/>
              <a:gd name="connsiteY5" fmla="*/ 160053 h 328468"/>
              <a:gd name="connsiteX6" fmla="*/ 92911 w 317452"/>
              <a:gd name="connsiteY6" fmla="*/ 137630 h 328468"/>
              <a:gd name="connsiteX7" fmla="*/ 93506 w 317452"/>
              <a:gd name="connsiteY7" fmla="*/ 136765 h 328468"/>
              <a:gd name="connsiteX8" fmla="*/ 39496 w 317452"/>
              <a:gd name="connsiteY8" fmla="*/ 115887 h 328468"/>
              <a:gd name="connsiteX9" fmla="*/ 51437 w 317452"/>
              <a:gd name="connsiteY9" fmla="*/ 165488 h 328468"/>
              <a:gd name="connsiteX10" fmla="*/ 48784 w 317452"/>
              <a:gd name="connsiteY10" fmla="*/ 166793 h 328468"/>
              <a:gd name="connsiteX11" fmla="*/ 47457 w 317452"/>
              <a:gd name="connsiteY11" fmla="*/ 170709 h 328468"/>
              <a:gd name="connsiteX12" fmla="*/ 48784 w 317452"/>
              <a:gd name="connsiteY12" fmla="*/ 173319 h 328468"/>
              <a:gd name="connsiteX13" fmla="*/ 52764 w 317452"/>
              <a:gd name="connsiteY13" fmla="*/ 175930 h 328468"/>
              <a:gd name="connsiteX14" fmla="*/ 55418 w 317452"/>
              <a:gd name="connsiteY14" fmla="*/ 174625 h 328468"/>
              <a:gd name="connsiteX15" fmla="*/ 87263 w 317452"/>
              <a:gd name="connsiteY15" fmla="*/ 216393 h 328468"/>
              <a:gd name="connsiteX16" fmla="*/ 55418 w 317452"/>
              <a:gd name="connsiteY16" fmla="*/ 230752 h 328468"/>
              <a:gd name="connsiteX17" fmla="*/ 38169 w 317452"/>
              <a:gd name="connsiteY17" fmla="*/ 224225 h 328468"/>
              <a:gd name="connsiteX18" fmla="*/ 1017 w 317452"/>
              <a:gd name="connsiteY18" fmla="*/ 147214 h 328468"/>
              <a:gd name="connsiteX19" fmla="*/ 7651 w 317452"/>
              <a:gd name="connsiteY19" fmla="*/ 128940 h 328468"/>
              <a:gd name="connsiteX20" fmla="*/ 39496 w 317452"/>
              <a:gd name="connsiteY20" fmla="*/ 115887 h 328468"/>
              <a:gd name="connsiteX21" fmla="*/ 63900 w 317452"/>
              <a:gd name="connsiteY21" fmla="*/ 106627 h 328468"/>
              <a:gd name="connsiteX22" fmla="*/ 71807 w 317452"/>
              <a:gd name="connsiteY22" fmla="*/ 114982 h 328468"/>
              <a:gd name="connsiteX23" fmla="*/ 81033 w 317452"/>
              <a:gd name="connsiteY23" fmla="*/ 133331 h 328468"/>
              <a:gd name="connsiteX24" fmla="*/ 87623 w 317452"/>
              <a:gd name="connsiteY24" fmla="*/ 130710 h 328468"/>
              <a:gd name="connsiteX25" fmla="*/ 95803 w 317452"/>
              <a:gd name="connsiteY25" fmla="*/ 133422 h 328468"/>
              <a:gd name="connsiteX26" fmla="*/ 94055 w 317452"/>
              <a:gd name="connsiteY26" fmla="*/ 135965 h 328468"/>
              <a:gd name="connsiteX27" fmla="*/ 89115 w 317452"/>
              <a:gd name="connsiteY27" fmla="*/ 134702 h 328468"/>
              <a:gd name="connsiteX28" fmla="*/ 83823 w 317452"/>
              <a:gd name="connsiteY28" fmla="*/ 137407 h 328468"/>
              <a:gd name="connsiteX29" fmla="*/ 82500 w 317452"/>
              <a:gd name="connsiteY29" fmla="*/ 137407 h 328468"/>
              <a:gd name="connsiteX30" fmla="*/ 97053 w 317452"/>
              <a:gd name="connsiteY30" fmla="*/ 169863 h 328468"/>
              <a:gd name="connsiteX31" fmla="*/ 98375 w 317452"/>
              <a:gd name="connsiteY31" fmla="*/ 169863 h 328468"/>
              <a:gd name="connsiteX32" fmla="*/ 103667 w 317452"/>
              <a:gd name="connsiteY32" fmla="*/ 167158 h 328468"/>
              <a:gd name="connsiteX33" fmla="*/ 106313 w 317452"/>
              <a:gd name="connsiteY33" fmla="*/ 161749 h 328468"/>
              <a:gd name="connsiteX34" fmla="*/ 106109 w 317452"/>
              <a:gd name="connsiteY34" fmla="*/ 161308 h 328468"/>
              <a:gd name="connsiteX35" fmla="*/ 109648 w 317452"/>
              <a:gd name="connsiteY35" fmla="*/ 161866 h 328468"/>
              <a:gd name="connsiteX36" fmla="*/ 110272 w 317452"/>
              <a:gd name="connsiteY36" fmla="*/ 161402 h 328468"/>
              <a:gd name="connsiteX37" fmla="*/ 110522 w 317452"/>
              <a:gd name="connsiteY37" fmla="*/ 164622 h 328468"/>
              <a:gd name="connsiteX38" fmla="*/ 106074 w 317452"/>
              <a:gd name="connsiteY38" fmla="*/ 170028 h 328468"/>
              <a:gd name="connsiteX39" fmla="*/ 99484 w 317452"/>
              <a:gd name="connsiteY39" fmla="*/ 172650 h 328468"/>
              <a:gd name="connsiteX40" fmla="*/ 107391 w 317452"/>
              <a:gd name="connsiteY40" fmla="*/ 192309 h 328468"/>
              <a:gd name="connsiteX41" fmla="*/ 100802 w 317452"/>
              <a:gd name="connsiteY41" fmla="*/ 211968 h 328468"/>
              <a:gd name="connsiteX42" fmla="*/ 91576 w 317452"/>
              <a:gd name="connsiteY42" fmla="*/ 215900 h 328468"/>
              <a:gd name="connsiteX43" fmla="*/ 59946 w 317452"/>
              <a:gd name="connsiteY43" fmla="*/ 172650 h 328468"/>
              <a:gd name="connsiteX44" fmla="*/ 62582 w 317452"/>
              <a:gd name="connsiteY44" fmla="*/ 171339 h 328468"/>
              <a:gd name="connsiteX45" fmla="*/ 63900 w 317452"/>
              <a:gd name="connsiteY45" fmla="*/ 166097 h 328468"/>
              <a:gd name="connsiteX46" fmla="*/ 62582 w 317452"/>
              <a:gd name="connsiteY46" fmla="*/ 163475 h 328468"/>
              <a:gd name="connsiteX47" fmla="*/ 58628 w 317452"/>
              <a:gd name="connsiteY47" fmla="*/ 162165 h 328468"/>
              <a:gd name="connsiteX48" fmla="*/ 54674 w 317452"/>
              <a:gd name="connsiteY48" fmla="*/ 163475 h 328468"/>
              <a:gd name="connsiteX49" fmla="*/ 42813 w 317452"/>
              <a:gd name="connsiteY49" fmla="*/ 111051 h 328468"/>
              <a:gd name="connsiteX50" fmla="*/ 52038 w 317452"/>
              <a:gd name="connsiteY50" fmla="*/ 107119 h 328468"/>
              <a:gd name="connsiteX51" fmla="*/ 63900 w 317452"/>
              <a:gd name="connsiteY51" fmla="*/ 106627 h 328468"/>
              <a:gd name="connsiteX52" fmla="*/ 221560 w 317452"/>
              <a:gd name="connsiteY52" fmla="*/ 67725 h 328468"/>
              <a:gd name="connsiteX53" fmla="*/ 239938 w 317452"/>
              <a:gd name="connsiteY53" fmla="*/ 67725 h 328468"/>
              <a:gd name="connsiteX54" fmla="*/ 249127 w 317452"/>
              <a:gd name="connsiteY54" fmla="*/ 90147 h 328468"/>
              <a:gd name="connsiteX55" fmla="*/ 249127 w 317452"/>
              <a:gd name="connsiteY55" fmla="*/ 99380 h 328468"/>
              <a:gd name="connsiteX56" fmla="*/ 259629 w 317452"/>
              <a:gd name="connsiteY56" fmla="*/ 162691 h 328468"/>
              <a:gd name="connsiteX57" fmla="*/ 300324 w 317452"/>
              <a:gd name="connsiteY57" fmla="*/ 193027 h 328468"/>
              <a:gd name="connsiteX58" fmla="*/ 304262 w 317452"/>
              <a:gd name="connsiteY58" fmla="*/ 215450 h 328468"/>
              <a:gd name="connsiteX59" fmla="*/ 283258 w 317452"/>
              <a:gd name="connsiteY59" fmla="*/ 219407 h 328468"/>
              <a:gd name="connsiteX60" fmla="*/ 281946 w 317452"/>
              <a:gd name="connsiteY60" fmla="*/ 218088 h 328468"/>
              <a:gd name="connsiteX61" fmla="*/ 236000 w 317452"/>
              <a:gd name="connsiteY61" fmla="*/ 185113 h 328468"/>
              <a:gd name="connsiteX62" fmla="*/ 229436 w 317452"/>
              <a:gd name="connsiteY62" fmla="*/ 174562 h 328468"/>
              <a:gd name="connsiteX63" fmla="*/ 224185 w 317452"/>
              <a:gd name="connsiteY63" fmla="*/ 145544 h 328468"/>
              <a:gd name="connsiteX64" fmla="*/ 196617 w 317452"/>
              <a:gd name="connsiteY64" fmla="*/ 194346 h 328468"/>
              <a:gd name="connsiteX65" fmla="*/ 229436 w 317452"/>
              <a:gd name="connsiteY65" fmla="*/ 243148 h 328468"/>
              <a:gd name="connsiteX66" fmla="*/ 230749 w 317452"/>
              <a:gd name="connsiteY66" fmla="*/ 265571 h 328468"/>
              <a:gd name="connsiteX67" fmla="*/ 195305 w 317452"/>
              <a:gd name="connsiteY67" fmla="*/ 318329 h 328468"/>
              <a:gd name="connsiteX68" fmla="*/ 169050 w 317452"/>
              <a:gd name="connsiteY68" fmla="*/ 323605 h 328468"/>
              <a:gd name="connsiteX69" fmla="*/ 167737 w 317452"/>
              <a:gd name="connsiteY69" fmla="*/ 323605 h 328468"/>
              <a:gd name="connsiteX70" fmla="*/ 162486 w 317452"/>
              <a:gd name="connsiteY70" fmla="*/ 297226 h 328468"/>
              <a:gd name="connsiteX71" fmla="*/ 191366 w 317452"/>
              <a:gd name="connsiteY71" fmla="*/ 255019 h 328468"/>
              <a:gd name="connsiteX72" fmla="*/ 167737 w 317452"/>
              <a:gd name="connsiteY72" fmla="*/ 220726 h 328468"/>
              <a:gd name="connsiteX73" fmla="*/ 70594 w 317452"/>
              <a:gd name="connsiteY73" fmla="*/ 322286 h 328468"/>
              <a:gd name="connsiteX74" fmla="*/ 46965 w 317452"/>
              <a:gd name="connsiteY74" fmla="*/ 326243 h 328468"/>
              <a:gd name="connsiteX75" fmla="*/ 44339 w 317452"/>
              <a:gd name="connsiteY75" fmla="*/ 322286 h 328468"/>
              <a:gd name="connsiteX76" fmla="*/ 43027 w 317452"/>
              <a:gd name="connsiteY76" fmla="*/ 295907 h 328468"/>
              <a:gd name="connsiteX77" fmla="*/ 144108 w 317452"/>
              <a:gd name="connsiteY77" fmla="*/ 189070 h 328468"/>
              <a:gd name="connsiteX78" fmla="*/ 148046 w 317452"/>
              <a:gd name="connsiteY78" fmla="*/ 177200 h 328468"/>
              <a:gd name="connsiteX79" fmla="*/ 190054 w 317452"/>
              <a:gd name="connsiteY79" fmla="*/ 103337 h 328468"/>
              <a:gd name="connsiteX80" fmla="*/ 151984 w 317452"/>
              <a:gd name="connsiteY80" fmla="*/ 107294 h 328468"/>
              <a:gd name="connsiteX81" fmla="*/ 119166 w 317452"/>
              <a:gd name="connsiteY81" fmla="*/ 154777 h 328468"/>
              <a:gd name="connsiteX82" fmla="*/ 110272 w 317452"/>
              <a:gd name="connsiteY82" fmla="*/ 161402 h 328468"/>
              <a:gd name="connsiteX83" fmla="*/ 110027 w 317452"/>
              <a:gd name="connsiteY83" fmla="*/ 158233 h 328468"/>
              <a:gd name="connsiteX84" fmla="*/ 99484 w 317452"/>
              <a:gd name="connsiteY84" fmla="*/ 134642 h 328468"/>
              <a:gd name="connsiteX85" fmla="*/ 95803 w 317452"/>
              <a:gd name="connsiteY85" fmla="*/ 133422 h 328468"/>
              <a:gd name="connsiteX86" fmla="*/ 97670 w 317452"/>
              <a:gd name="connsiteY86" fmla="*/ 130706 h 328468"/>
              <a:gd name="connsiteX87" fmla="*/ 130980 w 317452"/>
              <a:gd name="connsiteY87" fmla="*/ 82234 h 328468"/>
              <a:gd name="connsiteX88" fmla="*/ 141482 w 317452"/>
              <a:gd name="connsiteY88" fmla="*/ 75639 h 328468"/>
              <a:gd name="connsiteX89" fmla="*/ 221560 w 317452"/>
              <a:gd name="connsiteY89" fmla="*/ 67725 h 328468"/>
              <a:gd name="connsiteX90" fmla="*/ 276970 w 317452"/>
              <a:gd name="connsiteY90" fmla="*/ 0 h 328468"/>
              <a:gd name="connsiteX91" fmla="*/ 317452 w 317452"/>
              <a:gd name="connsiteY91" fmla="*/ 39688 h 328468"/>
              <a:gd name="connsiteX92" fmla="*/ 276970 w 317452"/>
              <a:gd name="connsiteY92" fmla="*/ 79376 h 328468"/>
              <a:gd name="connsiteX93" fmla="*/ 236488 w 317452"/>
              <a:gd name="connsiteY93" fmla="*/ 39688 h 328468"/>
              <a:gd name="connsiteX94" fmla="*/ 276970 w 317452"/>
              <a:gd name="connsiteY94" fmla="*/ 0 h 3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17452" h="328468">
                <a:moveTo>
                  <a:pt x="94055" y="135965"/>
                </a:moveTo>
                <a:lnTo>
                  <a:pt x="94407" y="136055"/>
                </a:lnTo>
                <a:cubicBezTo>
                  <a:pt x="100360" y="148902"/>
                  <a:pt x="103337" y="155325"/>
                  <a:pt x="104825" y="158537"/>
                </a:cubicBezTo>
                <a:lnTo>
                  <a:pt x="106109" y="161308"/>
                </a:lnTo>
                <a:lnTo>
                  <a:pt x="98162" y="160053"/>
                </a:lnTo>
                <a:cubicBezTo>
                  <a:pt x="98162" y="160053"/>
                  <a:pt x="96849" y="160053"/>
                  <a:pt x="96849" y="160053"/>
                </a:cubicBezTo>
                <a:cubicBezTo>
                  <a:pt x="90285" y="154777"/>
                  <a:pt x="87660" y="144225"/>
                  <a:pt x="92911" y="137630"/>
                </a:cubicBezTo>
                <a:cubicBezTo>
                  <a:pt x="92911" y="137630"/>
                  <a:pt x="92911" y="137630"/>
                  <a:pt x="93506" y="136765"/>
                </a:cubicBezTo>
                <a:close/>
                <a:moveTo>
                  <a:pt x="39496" y="115887"/>
                </a:moveTo>
                <a:cubicBezTo>
                  <a:pt x="39496" y="115887"/>
                  <a:pt x="39496" y="115887"/>
                  <a:pt x="51437" y="165488"/>
                </a:cubicBezTo>
                <a:cubicBezTo>
                  <a:pt x="51437" y="165488"/>
                  <a:pt x="51437" y="165488"/>
                  <a:pt x="48784" y="166793"/>
                </a:cubicBezTo>
                <a:cubicBezTo>
                  <a:pt x="47457" y="166793"/>
                  <a:pt x="47457" y="169403"/>
                  <a:pt x="47457" y="170709"/>
                </a:cubicBezTo>
                <a:cubicBezTo>
                  <a:pt x="47457" y="170709"/>
                  <a:pt x="47457" y="170709"/>
                  <a:pt x="48784" y="173319"/>
                </a:cubicBezTo>
                <a:cubicBezTo>
                  <a:pt x="50111" y="175930"/>
                  <a:pt x="51437" y="175930"/>
                  <a:pt x="52764" y="175930"/>
                </a:cubicBezTo>
                <a:lnTo>
                  <a:pt x="55418" y="174625"/>
                </a:lnTo>
                <a:cubicBezTo>
                  <a:pt x="55418" y="174625"/>
                  <a:pt x="55418" y="174625"/>
                  <a:pt x="87263" y="216393"/>
                </a:cubicBezTo>
                <a:cubicBezTo>
                  <a:pt x="87263" y="216393"/>
                  <a:pt x="87263" y="216393"/>
                  <a:pt x="55418" y="230752"/>
                </a:cubicBezTo>
                <a:cubicBezTo>
                  <a:pt x="48784" y="233362"/>
                  <a:pt x="40823" y="230752"/>
                  <a:pt x="38169" y="224225"/>
                </a:cubicBezTo>
                <a:cubicBezTo>
                  <a:pt x="38169" y="224225"/>
                  <a:pt x="38169" y="224225"/>
                  <a:pt x="1017" y="147214"/>
                </a:cubicBezTo>
                <a:cubicBezTo>
                  <a:pt x="-1637" y="140687"/>
                  <a:pt x="1017" y="132856"/>
                  <a:pt x="7651" y="128940"/>
                </a:cubicBezTo>
                <a:cubicBezTo>
                  <a:pt x="7651" y="128940"/>
                  <a:pt x="7651" y="128940"/>
                  <a:pt x="39496" y="115887"/>
                </a:cubicBezTo>
                <a:close/>
                <a:moveTo>
                  <a:pt x="63900" y="106627"/>
                </a:moveTo>
                <a:cubicBezTo>
                  <a:pt x="67524" y="108102"/>
                  <a:pt x="70489" y="111051"/>
                  <a:pt x="71807" y="114982"/>
                </a:cubicBezTo>
                <a:cubicBezTo>
                  <a:pt x="71807" y="114982"/>
                  <a:pt x="71807" y="114982"/>
                  <a:pt x="81033" y="133331"/>
                </a:cubicBezTo>
                <a:cubicBezTo>
                  <a:pt x="81033" y="133331"/>
                  <a:pt x="81033" y="133331"/>
                  <a:pt x="87623" y="130710"/>
                </a:cubicBezTo>
                <a:lnTo>
                  <a:pt x="95803" y="133422"/>
                </a:lnTo>
                <a:lnTo>
                  <a:pt x="94055" y="135965"/>
                </a:lnTo>
                <a:lnTo>
                  <a:pt x="89115" y="134702"/>
                </a:lnTo>
                <a:cubicBezTo>
                  <a:pt x="89115" y="134702"/>
                  <a:pt x="89115" y="134702"/>
                  <a:pt x="83823" y="137407"/>
                </a:cubicBezTo>
                <a:cubicBezTo>
                  <a:pt x="83823" y="137407"/>
                  <a:pt x="82500" y="137407"/>
                  <a:pt x="82500" y="137407"/>
                </a:cubicBezTo>
                <a:cubicBezTo>
                  <a:pt x="82500" y="137407"/>
                  <a:pt x="82500" y="137407"/>
                  <a:pt x="97053" y="169863"/>
                </a:cubicBezTo>
                <a:cubicBezTo>
                  <a:pt x="97053" y="169863"/>
                  <a:pt x="97053" y="169863"/>
                  <a:pt x="98375" y="169863"/>
                </a:cubicBezTo>
                <a:lnTo>
                  <a:pt x="103667" y="167158"/>
                </a:lnTo>
                <a:cubicBezTo>
                  <a:pt x="106313" y="165806"/>
                  <a:pt x="106313" y="163101"/>
                  <a:pt x="106313" y="161749"/>
                </a:cubicBezTo>
                <a:lnTo>
                  <a:pt x="106109" y="161308"/>
                </a:lnTo>
                <a:lnTo>
                  <a:pt x="109648" y="161866"/>
                </a:lnTo>
                <a:lnTo>
                  <a:pt x="110272" y="161402"/>
                </a:lnTo>
                <a:lnTo>
                  <a:pt x="110522" y="164622"/>
                </a:lnTo>
                <a:cubicBezTo>
                  <a:pt x="109698" y="166752"/>
                  <a:pt x="108051" y="168718"/>
                  <a:pt x="106074" y="170028"/>
                </a:cubicBezTo>
                <a:cubicBezTo>
                  <a:pt x="106074" y="170028"/>
                  <a:pt x="106074" y="170028"/>
                  <a:pt x="99484" y="172650"/>
                </a:cubicBezTo>
                <a:cubicBezTo>
                  <a:pt x="99484" y="172650"/>
                  <a:pt x="99484" y="172650"/>
                  <a:pt x="107391" y="192309"/>
                </a:cubicBezTo>
                <a:cubicBezTo>
                  <a:pt x="111345" y="198862"/>
                  <a:pt x="107391" y="208036"/>
                  <a:pt x="100802" y="211968"/>
                </a:cubicBezTo>
                <a:cubicBezTo>
                  <a:pt x="100802" y="211968"/>
                  <a:pt x="100802" y="211968"/>
                  <a:pt x="91576" y="215900"/>
                </a:cubicBezTo>
                <a:cubicBezTo>
                  <a:pt x="91576" y="215900"/>
                  <a:pt x="91576" y="215900"/>
                  <a:pt x="59946" y="172650"/>
                </a:cubicBezTo>
                <a:cubicBezTo>
                  <a:pt x="59946" y="172650"/>
                  <a:pt x="59946" y="172650"/>
                  <a:pt x="62582" y="171339"/>
                </a:cubicBezTo>
                <a:cubicBezTo>
                  <a:pt x="65218" y="170028"/>
                  <a:pt x="65218" y="167407"/>
                  <a:pt x="63900" y="166097"/>
                </a:cubicBezTo>
                <a:cubicBezTo>
                  <a:pt x="63900" y="166097"/>
                  <a:pt x="63900" y="166097"/>
                  <a:pt x="62582" y="163475"/>
                </a:cubicBezTo>
                <a:cubicBezTo>
                  <a:pt x="62582" y="162165"/>
                  <a:pt x="59946" y="160854"/>
                  <a:pt x="58628" y="162165"/>
                </a:cubicBezTo>
                <a:cubicBezTo>
                  <a:pt x="58628" y="162165"/>
                  <a:pt x="58628" y="162165"/>
                  <a:pt x="54674" y="163475"/>
                </a:cubicBezTo>
                <a:cubicBezTo>
                  <a:pt x="54674" y="163475"/>
                  <a:pt x="54674" y="163475"/>
                  <a:pt x="42813" y="111051"/>
                </a:cubicBezTo>
                <a:cubicBezTo>
                  <a:pt x="42813" y="111051"/>
                  <a:pt x="42813" y="111051"/>
                  <a:pt x="52038" y="107119"/>
                </a:cubicBezTo>
                <a:cubicBezTo>
                  <a:pt x="55992" y="105153"/>
                  <a:pt x="60275" y="105153"/>
                  <a:pt x="63900" y="106627"/>
                </a:cubicBezTo>
                <a:close/>
                <a:moveTo>
                  <a:pt x="221560" y="67725"/>
                </a:moveTo>
                <a:cubicBezTo>
                  <a:pt x="226810" y="65087"/>
                  <a:pt x="234687" y="65087"/>
                  <a:pt x="239938" y="67725"/>
                </a:cubicBezTo>
                <a:cubicBezTo>
                  <a:pt x="247814" y="73001"/>
                  <a:pt x="250440" y="80915"/>
                  <a:pt x="249127" y="90147"/>
                </a:cubicBezTo>
                <a:cubicBezTo>
                  <a:pt x="249127" y="92785"/>
                  <a:pt x="249127" y="96742"/>
                  <a:pt x="249127" y="99380"/>
                </a:cubicBezTo>
                <a:cubicBezTo>
                  <a:pt x="249127" y="99380"/>
                  <a:pt x="249127" y="99380"/>
                  <a:pt x="259629" y="162691"/>
                </a:cubicBezTo>
                <a:cubicBezTo>
                  <a:pt x="259629" y="162691"/>
                  <a:pt x="259629" y="162691"/>
                  <a:pt x="300324" y="193027"/>
                </a:cubicBezTo>
                <a:cubicBezTo>
                  <a:pt x="308200" y="198303"/>
                  <a:pt x="309513" y="207536"/>
                  <a:pt x="304262" y="215450"/>
                </a:cubicBezTo>
                <a:cubicBezTo>
                  <a:pt x="299011" y="222045"/>
                  <a:pt x="289822" y="223363"/>
                  <a:pt x="283258" y="219407"/>
                </a:cubicBezTo>
                <a:cubicBezTo>
                  <a:pt x="283258" y="219407"/>
                  <a:pt x="281946" y="219407"/>
                  <a:pt x="281946" y="218088"/>
                </a:cubicBezTo>
                <a:cubicBezTo>
                  <a:pt x="281946" y="218088"/>
                  <a:pt x="281946" y="218088"/>
                  <a:pt x="236000" y="185113"/>
                </a:cubicBezTo>
                <a:cubicBezTo>
                  <a:pt x="232061" y="182475"/>
                  <a:pt x="230749" y="178518"/>
                  <a:pt x="229436" y="174562"/>
                </a:cubicBezTo>
                <a:cubicBezTo>
                  <a:pt x="229436" y="174562"/>
                  <a:pt x="229436" y="174562"/>
                  <a:pt x="224185" y="145544"/>
                </a:cubicBezTo>
                <a:cubicBezTo>
                  <a:pt x="224185" y="145544"/>
                  <a:pt x="224185" y="145544"/>
                  <a:pt x="196617" y="194346"/>
                </a:cubicBezTo>
                <a:cubicBezTo>
                  <a:pt x="196617" y="194346"/>
                  <a:pt x="196617" y="194346"/>
                  <a:pt x="229436" y="243148"/>
                </a:cubicBezTo>
                <a:cubicBezTo>
                  <a:pt x="234687" y="249743"/>
                  <a:pt x="234687" y="258976"/>
                  <a:pt x="230749" y="265571"/>
                </a:cubicBezTo>
                <a:cubicBezTo>
                  <a:pt x="230749" y="265571"/>
                  <a:pt x="230749" y="265571"/>
                  <a:pt x="195305" y="318329"/>
                </a:cubicBezTo>
                <a:cubicBezTo>
                  <a:pt x="188741" y="326243"/>
                  <a:pt x="178239" y="328881"/>
                  <a:pt x="169050" y="323605"/>
                </a:cubicBezTo>
                <a:cubicBezTo>
                  <a:pt x="169050" y="323605"/>
                  <a:pt x="169050" y="323605"/>
                  <a:pt x="167737" y="323605"/>
                </a:cubicBezTo>
                <a:cubicBezTo>
                  <a:pt x="159861" y="318329"/>
                  <a:pt x="157235" y="305140"/>
                  <a:pt x="162486" y="297226"/>
                </a:cubicBezTo>
                <a:cubicBezTo>
                  <a:pt x="162486" y="297226"/>
                  <a:pt x="162486" y="297226"/>
                  <a:pt x="191366" y="255019"/>
                </a:cubicBezTo>
                <a:cubicBezTo>
                  <a:pt x="191366" y="255019"/>
                  <a:pt x="191366" y="255019"/>
                  <a:pt x="167737" y="220726"/>
                </a:cubicBezTo>
                <a:cubicBezTo>
                  <a:pt x="167737" y="220726"/>
                  <a:pt x="167737" y="220726"/>
                  <a:pt x="70594" y="322286"/>
                </a:cubicBezTo>
                <a:cubicBezTo>
                  <a:pt x="65343" y="328881"/>
                  <a:pt x="54841" y="330200"/>
                  <a:pt x="46965" y="326243"/>
                </a:cubicBezTo>
                <a:cubicBezTo>
                  <a:pt x="45652" y="324924"/>
                  <a:pt x="44339" y="323605"/>
                  <a:pt x="44339" y="322286"/>
                </a:cubicBezTo>
                <a:cubicBezTo>
                  <a:pt x="36463" y="315691"/>
                  <a:pt x="36463" y="303821"/>
                  <a:pt x="43027" y="295907"/>
                </a:cubicBezTo>
                <a:cubicBezTo>
                  <a:pt x="43027" y="295907"/>
                  <a:pt x="43027" y="295907"/>
                  <a:pt x="144108" y="189070"/>
                </a:cubicBezTo>
                <a:cubicBezTo>
                  <a:pt x="144108" y="185113"/>
                  <a:pt x="145421" y="181156"/>
                  <a:pt x="148046" y="177200"/>
                </a:cubicBezTo>
                <a:cubicBezTo>
                  <a:pt x="148046" y="177200"/>
                  <a:pt x="148046" y="177200"/>
                  <a:pt x="190054" y="103337"/>
                </a:cubicBezTo>
                <a:cubicBezTo>
                  <a:pt x="190054" y="103337"/>
                  <a:pt x="190054" y="103337"/>
                  <a:pt x="151984" y="107294"/>
                </a:cubicBezTo>
                <a:cubicBezTo>
                  <a:pt x="151984" y="107294"/>
                  <a:pt x="151984" y="107294"/>
                  <a:pt x="119166" y="154777"/>
                </a:cubicBezTo>
                <a:lnTo>
                  <a:pt x="110272" y="161402"/>
                </a:lnTo>
                <a:lnTo>
                  <a:pt x="110027" y="158233"/>
                </a:lnTo>
                <a:cubicBezTo>
                  <a:pt x="99484" y="134642"/>
                  <a:pt x="99484" y="134642"/>
                  <a:pt x="99484" y="134642"/>
                </a:cubicBezTo>
                <a:lnTo>
                  <a:pt x="95803" y="133422"/>
                </a:lnTo>
                <a:lnTo>
                  <a:pt x="97670" y="130706"/>
                </a:lnTo>
                <a:cubicBezTo>
                  <a:pt x="102428" y="123781"/>
                  <a:pt x="111946" y="109932"/>
                  <a:pt x="130980" y="82234"/>
                </a:cubicBezTo>
                <a:cubicBezTo>
                  <a:pt x="133606" y="78277"/>
                  <a:pt x="137544" y="75639"/>
                  <a:pt x="141482" y="75639"/>
                </a:cubicBezTo>
                <a:cubicBezTo>
                  <a:pt x="141482" y="75639"/>
                  <a:pt x="141482" y="75639"/>
                  <a:pt x="221560" y="67725"/>
                </a:cubicBezTo>
                <a:close/>
                <a:moveTo>
                  <a:pt x="276970" y="0"/>
                </a:moveTo>
                <a:cubicBezTo>
                  <a:pt x="299328" y="0"/>
                  <a:pt x="317452" y="17769"/>
                  <a:pt x="317452" y="39688"/>
                </a:cubicBezTo>
                <a:cubicBezTo>
                  <a:pt x="317452" y="61607"/>
                  <a:pt x="299328" y="79376"/>
                  <a:pt x="276970" y="79376"/>
                </a:cubicBezTo>
                <a:cubicBezTo>
                  <a:pt x="254612" y="79376"/>
                  <a:pt x="236488" y="61607"/>
                  <a:pt x="236488" y="39688"/>
                </a:cubicBezTo>
                <a:cubicBezTo>
                  <a:pt x="236488" y="17769"/>
                  <a:pt x="254612" y="0"/>
                  <a:pt x="276970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18" name="矩形: 圆角 16"/>
          <p:cNvSpPr/>
          <p:nvPr/>
        </p:nvSpPr>
        <p:spPr>
          <a:xfrm>
            <a:off x="1593215" y="4100195"/>
            <a:ext cx="177482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19" name="文本框 32"/>
          <p:cNvSpPr txBox="1"/>
          <p:nvPr/>
        </p:nvSpPr>
        <p:spPr>
          <a:xfrm>
            <a:off x="1088081" y="4629754"/>
            <a:ext cx="2578112" cy="10372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sp>
        <p:nvSpPr>
          <p:cNvPr id="21" name="椭圆 20"/>
          <p:cNvSpPr/>
          <p:nvPr/>
        </p:nvSpPr>
        <p:spPr>
          <a:xfrm>
            <a:off x="4507840" y="4099901"/>
            <a:ext cx="447197" cy="447197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2" name="椭圆 6"/>
          <p:cNvSpPr/>
          <p:nvPr/>
        </p:nvSpPr>
        <p:spPr>
          <a:xfrm>
            <a:off x="4606761" y="4198823"/>
            <a:ext cx="249353" cy="249353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sp>
        <p:nvSpPr>
          <p:cNvPr id="23" name="矩形: 圆角 26"/>
          <p:cNvSpPr/>
          <p:nvPr/>
        </p:nvSpPr>
        <p:spPr>
          <a:xfrm>
            <a:off x="5015230" y="4090670"/>
            <a:ext cx="1774825" cy="44704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52400" dist="63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384" tIns="45691" rIns="91384" bIns="45691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dirty="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24" name="文本框 32"/>
          <p:cNvSpPr txBox="1"/>
          <p:nvPr/>
        </p:nvSpPr>
        <p:spPr>
          <a:xfrm>
            <a:off x="4495788" y="4629754"/>
            <a:ext cx="2578112" cy="10372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105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105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073697" y="1221606"/>
            <a:ext cx="4414788" cy="4414788"/>
            <a:chOff x="6805727" y="1221606"/>
            <a:chExt cx="4414788" cy="4414788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6805727" y="1221606"/>
              <a:ext cx="4414788" cy="4414788"/>
            </a:xfrm>
            <a:prstGeom prst="ellipse">
              <a:avLst/>
            </a:prstGeom>
          </p:spPr>
        </p:pic>
        <p:sp>
          <p:nvSpPr>
            <p:cNvPr id="31" name="椭圆 30"/>
            <p:cNvSpPr/>
            <p:nvPr/>
          </p:nvSpPr>
          <p:spPr>
            <a:xfrm>
              <a:off x="7933121" y="2349000"/>
              <a:ext cx="2160000" cy="21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8146415" y="3075285"/>
            <a:ext cx="2214880" cy="70675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项目标题</a:t>
            </a:r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 animBg="1"/>
      <p:bldP spid="18" grpId="0" animBg="1"/>
      <p:bldP spid="19" grpId="0"/>
      <p:bldP spid="21" grpId="0" animBg="1"/>
      <p:bldP spid="22" grpId="0" animBg="1"/>
      <p:bldP spid="23" grpId="0" animBg="1"/>
      <p:bldP spid="24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hape 2525"/>
          <p:cNvSpPr/>
          <p:nvPr/>
        </p:nvSpPr>
        <p:spPr>
          <a:xfrm>
            <a:off x="2353906" y="256805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4" name="Shape 2547"/>
          <p:cNvSpPr/>
          <p:nvPr/>
        </p:nvSpPr>
        <p:spPr>
          <a:xfrm>
            <a:off x="5737199" y="2567111"/>
            <a:ext cx="495655" cy="495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Shape 2554"/>
          <p:cNvSpPr/>
          <p:nvPr/>
        </p:nvSpPr>
        <p:spPr>
          <a:xfrm>
            <a:off x="9144088" y="2593280"/>
            <a:ext cx="495655" cy="4505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rgbClr val="7F7F7F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marL="0" marR="0" lvl="0" indent="0" algn="l" defTabSz="22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354190" y="3429000"/>
            <a:ext cx="2495086" cy="1160378"/>
            <a:chOff x="810699" y="4520981"/>
            <a:chExt cx="2495086" cy="1160378"/>
          </a:xfrm>
        </p:grpSpPr>
        <p:sp>
          <p:nvSpPr>
            <p:cNvPr id="17" name="文本框 16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37483" y="3429000"/>
            <a:ext cx="2495086" cy="1160378"/>
            <a:chOff x="810699" y="4520981"/>
            <a:chExt cx="2495086" cy="1160378"/>
          </a:xfrm>
        </p:grpSpPr>
        <p:sp>
          <p:nvSpPr>
            <p:cNvPr id="20" name="文本框 19"/>
            <p:cNvSpPr txBox="1"/>
            <p:nvPr/>
          </p:nvSpPr>
          <p:spPr>
            <a:xfrm>
              <a:off x="1219004" y="4520981"/>
              <a:ext cx="151828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144372" y="3429000"/>
            <a:ext cx="2495086" cy="1160378"/>
            <a:chOff x="810699" y="4520981"/>
            <a:chExt cx="2495086" cy="1160378"/>
          </a:xfrm>
        </p:grpSpPr>
        <p:sp>
          <p:nvSpPr>
            <p:cNvPr id="23" name="文本框 22"/>
            <p:cNvSpPr txBox="1"/>
            <p:nvPr/>
          </p:nvSpPr>
          <p:spPr>
            <a:xfrm>
              <a:off x="1208844" y="4520981"/>
              <a:ext cx="152844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1169129" y="2211116"/>
            <a:ext cx="402468" cy="402468"/>
            <a:chOff x="1037999" y="2205641"/>
            <a:chExt cx="540126" cy="540126"/>
          </a:xfrm>
        </p:grpSpPr>
        <p:sp>
          <p:nvSpPr>
            <p:cNvPr id="17" name="椭圆 16"/>
            <p:cNvSpPr/>
            <p:nvPr/>
          </p:nvSpPr>
          <p:spPr>
            <a:xfrm>
              <a:off x="1037999" y="2205641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18" name="箭头: V 形 17"/>
            <p:cNvSpPr/>
            <p:nvPr/>
          </p:nvSpPr>
          <p:spPr>
            <a:xfrm rot="16200000">
              <a:off x="1167404" y="2335046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707530" y="2178754"/>
            <a:ext cx="179197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27" name="文本框 32"/>
          <p:cNvSpPr txBox="1"/>
          <p:nvPr/>
        </p:nvSpPr>
        <p:spPr>
          <a:xfrm>
            <a:off x="1732932" y="2487274"/>
            <a:ext cx="4000500" cy="4866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169129" y="3614516"/>
            <a:ext cx="402468" cy="402468"/>
            <a:chOff x="1037999" y="3667772"/>
            <a:chExt cx="540126" cy="540126"/>
          </a:xfrm>
        </p:grpSpPr>
        <p:sp>
          <p:nvSpPr>
            <p:cNvPr id="20" name="椭圆 19"/>
            <p:cNvSpPr/>
            <p:nvPr/>
          </p:nvSpPr>
          <p:spPr>
            <a:xfrm>
              <a:off x="1037999" y="366777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1" name="箭头: V 形 20"/>
            <p:cNvSpPr/>
            <p:nvPr/>
          </p:nvSpPr>
          <p:spPr>
            <a:xfrm rot="16200000">
              <a:off x="1167404" y="3797177"/>
              <a:ext cx="281316" cy="281316"/>
            </a:xfrm>
            <a:prstGeom prst="chevr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07530" y="3595736"/>
            <a:ext cx="179197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30" name="文本框 32"/>
          <p:cNvSpPr txBox="1"/>
          <p:nvPr/>
        </p:nvSpPr>
        <p:spPr>
          <a:xfrm>
            <a:off x="1732932" y="3904256"/>
            <a:ext cx="4000500" cy="4866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1169129" y="5055381"/>
            <a:ext cx="402468" cy="402468"/>
            <a:chOff x="1037999" y="5129902"/>
            <a:chExt cx="540126" cy="540126"/>
          </a:xfrm>
        </p:grpSpPr>
        <p:sp>
          <p:nvSpPr>
            <p:cNvPr id="23" name="椭圆 22"/>
            <p:cNvSpPr/>
            <p:nvPr/>
          </p:nvSpPr>
          <p:spPr>
            <a:xfrm>
              <a:off x="1037999" y="5129902"/>
              <a:ext cx="540126" cy="540126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  <p:sp>
          <p:nvSpPr>
            <p:cNvPr id="24" name="箭头: V 形 23"/>
            <p:cNvSpPr/>
            <p:nvPr/>
          </p:nvSpPr>
          <p:spPr>
            <a:xfrm rot="16200000">
              <a:off x="1167404" y="5259307"/>
              <a:ext cx="281316" cy="281316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707530" y="4998204"/>
            <a:ext cx="1791970" cy="36830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spcBef>
                <a:spcPct val="0"/>
              </a:spcBef>
              <a:spcAft>
                <a:spcPct val="15000"/>
              </a:spcAft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732932" y="5306724"/>
            <a:ext cx="4000500" cy="48667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Lorem ipsum dolor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,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consectetur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adipiscing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elit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Donec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luctus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nibh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sit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amet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sem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vulputate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venenatis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bibendum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orci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 </a:t>
            </a:r>
            <a:r>
              <a:rPr lang="en-US" altLang="zh-CN" sz="900" dirty="0" err="1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pulvinar</a:t>
            </a:r>
            <a:r>
              <a:rPr lang="en-US" altLang="zh-CN" sz="900" dirty="0"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. 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7596" y="1725250"/>
            <a:ext cx="6096000" cy="41095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046470" y="838783"/>
            <a:ext cx="589755" cy="5051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9" grpId="0"/>
      <p:bldP spid="30" grpId="0"/>
      <p:bldP spid="32" grpId="0"/>
      <p:bldP spid="33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one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上半年工作概述</a:t>
            </a: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4101465" y="1763395"/>
            <a:ext cx="3784600" cy="3030220"/>
            <a:chOff x="7033" y="2920"/>
            <a:chExt cx="4836" cy="3937"/>
          </a:xfrm>
        </p:grpSpPr>
        <p:sp>
          <p:nvSpPr>
            <p:cNvPr id="36" name="椭圆 35"/>
            <p:cNvSpPr/>
            <p:nvPr/>
          </p:nvSpPr>
          <p:spPr>
            <a:xfrm>
              <a:off x="7607" y="2920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9380" y="2920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7607" y="4713"/>
              <a:ext cx="2139" cy="213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9380" y="4719"/>
              <a:ext cx="2139" cy="2139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  <p:sp>
          <p:nvSpPr>
            <p:cNvPr id="40" name="任意多边形 53"/>
            <p:cNvSpPr/>
            <p:nvPr/>
          </p:nvSpPr>
          <p:spPr>
            <a:xfrm>
              <a:off x="10843" y="3360"/>
              <a:ext cx="1027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1" name="任意多边形 54"/>
            <p:cNvSpPr/>
            <p:nvPr/>
          </p:nvSpPr>
          <p:spPr>
            <a:xfrm flipV="1">
              <a:off x="10843" y="6363"/>
              <a:ext cx="1027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2" name="任意多边形 63"/>
            <p:cNvSpPr/>
            <p:nvPr/>
          </p:nvSpPr>
          <p:spPr>
            <a:xfrm flipH="1">
              <a:off x="7033" y="3360"/>
              <a:ext cx="1130" cy="243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43" name="任意多边形 64"/>
            <p:cNvSpPr/>
            <p:nvPr/>
          </p:nvSpPr>
          <p:spPr>
            <a:xfrm flipH="1" flipV="1">
              <a:off x="7033" y="6363"/>
              <a:ext cx="1130" cy="241"/>
            </a:xfrm>
            <a:custGeom>
              <a:avLst/>
              <a:gdLst>
                <a:gd name="connsiteX0" fmla="*/ 0 w 1059180"/>
                <a:gd name="connsiteY0" fmla="*/ 205740 h 205740"/>
                <a:gd name="connsiteX1" fmla="*/ 205740 w 1059180"/>
                <a:gd name="connsiteY1" fmla="*/ 0 h 205740"/>
                <a:gd name="connsiteX2" fmla="*/ 1059180 w 1059180"/>
                <a:gd name="connsiteY2" fmla="*/ 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180" h="205740">
                  <a:moveTo>
                    <a:pt x="0" y="205740"/>
                  </a:moveTo>
                  <a:lnTo>
                    <a:pt x="205740" y="0"/>
                  </a:lnTo>
                  <a:lnTo>
                    <a:pt x="1059180" y="0"/>
                  </a:lnTo>
                </a:path>
              </a:pathLst>
            </a:custGeom>
            <a:noFill/>
            <a:ln w="635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rtlCol="0" anchor="ctr"/>
            <a:lstStyle/>
            <a:p>
              <a:pPr algn="ctr" defTabSz="913765"/>
              <a:endParaRPr lang="zh-CN" altLang="en-US" sz="1800" kern="0">
                <a:solidFill>
                  <a:sysClr val="windowText" lastClr="000000"/>
                </a:solidFill>
                <a:cs typeface="仿宋" panose="02010609060101010101" charset="-122"/>
              </a:endParaRPr>
            </a:p>
          </p:txBody>
        </p:sp>
        <p:sp>
          <p:nvSpPr>
            <p:cNvPr id="56" name="AutoShape 112"/>
            <p:cNvSpPr/>
            <p:nvPr/>
          </p:nvSpPr>
          <p:spPr bwMode="auto">
            <a:xfrm>
              <a:off x="8357" y="5470"/>
              <a:ext cx="639" cy="63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仿宋" panose="02010609060101010101" charset="-122"/>
                <a:cs typeface="仿宋" panose="02010609060101010101" charset="-122"/>
                <a:sym typeface="Gill Sans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10230" y="5469"/>
              <a:ext cx="438" cy="638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5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5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130" y="3671"/>
              <a:ext cx="637" cy="637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61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2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3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 flipH="1">
              <a:off x="8332" y="3640"/>
              <a:ext cx="637" cy="637"/>
              <a:chOff x="2473104" y="2145028"/>
              <a:chExt cx="359165" cy="359165"/>
            </a:xfrm>
            <a:solidFill>
              <a:schemeClr val="bg1"/>
            </a:solidFill>
          </p:grpSpPr>
          <p:sp>
            <p:nvSpPr>
              <p:cNvPr id="65" name="AutoShape 126"/>
              <p:cNvSpPr/>
              <p:nvPr/>
            </p:nvSpPr>
            <p:spPr bwMode="auto">
              <a:xfrm>
                <a:off x="247310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  <p:sp>
            <p:nvSpPr>
              <p:cNvPr id="66" name="AutoShape 127"/>
              <p:cNvSpPr/>
              <p:nvPr/>
            </p:nvSpPr>
            <p:spPr bwMode="auto">
              <a:xfrm>
                <a:off x="2618611" y="2200897"/>
                <a:ext cx="84727" cy="841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仿宋" panose="02010609060101010101" charset="-122"/>
                  <a:cs typeface="仿宋" panose="02010609060101010101" charset="-122"/>
                  <a:sym typeface="Gill Sans" charset="0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159245" y="2005965"/>
            <a:ext cx="2495086" cy="1160378"/>
            <a:chOff x="810699" y="4520981"/>
            <a:chExt cx="2495086" cy="1160378"/>
          </a:xfrm>
        </p:grpSpPr>
        <p:sp>
          <p:nvSpPr>
            <p:cNvPr id="17" name="文本框 16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9245" y="3925570"/>
            <a:ext cx="2495086" cy="1160378"/>
            <a:chOff x="810699" y="4520981"/>
            <a:chExt cx="2495086" cy="1160378"/>
          </a:xfrm>
        </p:grpSpPr>
        <p:sp>
          <p:nvSpPr>
            <p:cNvPr id="9" name="文本框 8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4580" y="2006600"/>
            <a:ext cx="2495086" cy="1160378"/>
            <a:chOff x="810699" y="4520981"/>
            <a:chExt cx="2495086" cy="1160378"/>
          </a:xfrm>
        </p:grpSpPr>
        <p:sp>
          <p:nvSpPr>
            <p:cNvPr id="13" name="文本框 12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284580" y="3926205"/>
            <a:ext cx="2495086" cy="1160378"/>
            <a:chOff x="810699" y="4520981"/>
            <a:chExt cx="2495086" cy="1160378"/>
          </a:xfrm>
        </p:grpSpPr>
        <p:sp>
          <p:nvSpPr>
            <p:cNvPr id="19" name="文本框 18"/>
            <p:cNvSpPr txBox="1"/>
            <p:nvPr/>
          </p:nvSpPr>
          <p:spPr>
            <a:xfrm>
              <a:off x="1194874" y="4520981"/>
              <a:ext cx="1542415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此处添加标题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10699" y="4911533"/>
              <a:ext cx="2495086" cy="769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天空, 户外, 船&#10;&#10;已生成极高可信度的说明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4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615055" y="530225"/>
            <a:ext cx="4716780" cy="465899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  <a:alpha val="62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9951" y="2027555"/>
            <a:ext cx="4740787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02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037393" y="3990340"/>
            <a:ext cx="7154607" cy="0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任意多边形 18"/>
          <p:cNvSpPr/>
          <p:nvPr/>
        </p:nvSpPr>
        <p:spPr>
          <a:xfrm>
            <a:off x="6405068" y="323147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819150" y="304165"/>
            <a:ext cx="803910" cy="946785"/>
            <a:chOff x="7448" y="3202"/>
            <a:chExt cx="2827" cy="3146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7448" y="3324"/>
              <a:ext cx="2721" cy="3025"/>
            </a:xfrm>
            <a:prstGeom prst="line">
              <a:avLst/>
            </a:prstGeom>
            <a:ln>
              <a:gradFill>
                <a:gsLst>
                  <a:gs pos="0">
                    <a:schemeClr val="bg1"/>
                  </a:gs>
                  <a:gs pos="74000">
                    <a:schemeClr val="bg1">
                      <a:lumMod val="65000"/>
                    </a:schemeClr>
                  </a:gs>
                </a:gsLst>
                <a:lin ang="1572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10077" y="3202"/>
              <a:ext cx="198" cy="21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仿宋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19430" y="340995"/>
            <a:ext cx="64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lt"/>
              </a:rPr>
              <a:t>two</a:t>
            </a:r>
          </a:p>
        </p:txBody>
      </p:sp>
      <p:sp>
        <p:nvSpPr>
          <p:cNvPr id="7" name="任意多边形 18"/>
          <p:cNvSpPr/>
          <p:nvPr/>
        </p:nvSpPr>
        <p:spPr>
          <a:xfrm>
            <a:off x="1738453" y="304127"/>
            <a:ext cx="4419256" cy="618508"/>
          </a:xfrm>
          <a:custGeom>
            <a:avLst/>
            <a:gdLst>
              <a:gd name="connsiteX0" fmla="*/ 98297 w 589768"/>
              <a:gd name="connsiteY0" fmla="*/ 0 h 5346192"/>
              <a:gd name="connsiteX1" fmla="*/ 491471 w 589768"/>
              <a:gd name="connsiteY1" fmla="*/ 0 h 5346192"/>
              <a:gd name="connsiteX2" fmla="*/ 589768 w 589768"/>
              <a:gd name="connsiteY2" fmla="*/ 98297 h 5346192"/>
              <a:gd name="connsiteX3" fmla="*/ 589768 w 589768"/>
              <a:gd name="connsiteY3" fmla="*/ 5346192 h 5346192"/>
              <a:gd name="connsiteX4" fmla="*/ 589768 w 589768"/>
              <a:gd name="connsiteY4" fmla="*/ 5346192 h 5346192"/>
              <a:gd name="connsiteX5" fmla="*/ 0 w 589768"/>
              <a:gd name="connsiteY5" fmla="*/ 5346192 h 5346192"/>
              <a:gd name="connsiteX6" fmla="*/ 0 w 589768"/>
              <a:gd name="connsiteY6" fmla="*/ 5346192 h 5346192"/>
              <a:gd name="connsiteX7" fmla="*/ 0 w 589768"/>
              <a:gd name="connsiteY7" fmla="*/ 98297 h 5346192"/>
              <a:gd name="connsiteX8" fmla="*/ 98297 w 589768"/>
              <a:gd name="connsiteY8" fmla="*/ 0 h 534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768" h="5346192">
                <a:moveTo>
                  <a:pt x="589768" y="891056"/>
                </a:moveTo>
                <a:lnTo>
                  <a:pt x="589768" y="4455136"/>
                </a:lnTo>
                <a:cubicBezTo>
                  <a:pt x="589768" y="4947251"/>
                  <a:pt x="584913" y="5346187"/>
                  <a:pt x="578924" y="5346187"/>
                </a:cubicBezTo>
                <a:lnTo>
                  <a:pt x="0" y="5346187"/>
                </a:lnTo>
                <a:lnTo>
                  <a:pt x="0" y="5346187"/>
                </a:lnTo>
                <a:lnTo>
                  <a:pt x="0" y="5"/>
                </a:lnTo>
                <a:lnTo>
                  <a:pt x="0" y="5"/>
                </a:lnTo>
                <a:lnTo>
                  <a:pt x="578924" y="5"/>
                </a:lnTo>
                <a:cubicBezTo>
                  <a:pt x="584913" y="5"/>
                  <a:pt x="589768" y="398941"/>
                  <a:pt x="589768" y="891056"/>
                </a:cubicBezTo>
                <a:close/>
              </a:path>
            </a:pathLst>
          </a:custGeom>
          <a:noFill/>
          <a:ln>
            <a:noFill/>
          </a:ln>
          <a:effectLst/>
        </p:spPr>
        <p:style>
          <a:lnRef idx="2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52615" rIns="276440" bIns="152615" numCol="1" spcCol="1270" anchor="ctr" anchorCtr="0">
            <a:noAutofit/>
          </a:bodyPr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di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+mn-ea"/>
                <a:sym typeface="+mn-lt"/>
              </a:rPr>
              <a:t>工作指标完成情况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5324475" y="6370955"/>
            <a:ext cx="6680835" cy="19685"/>
          </a:xfrm>
          <a:prstGeom prst="line">
            <a:avLst/>
          </a:prstGeom>
          <a:ln w="57150">
            <a:gradFill>
              <a:gsLst>
                <a:gs pos="0">
                  <a:schemeClr val="bg1">
                    <a:alpha val="10000"/>
                  </a:schemeClr>
                </a:gs>
                <a:gs pos="90000">
                  <a:schemeClr val="bg1">
                    <a:lumMod val="65000"/>
                    <a:alpha val="44000"/>
                  </a:schemeClr>
                </a:gs>
              </a:gsLst>
              <a:lin ang="942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图表 1"/>
          <p:cNvGraphicFramePr/>
          <p:nvPr/>
        </p:nvGraphicFramePr>
        <p:xfrm>
          <a:off x="1592890" y="1749887"/>
          <a:ext cx="4158938" cy="3761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: 圆角 5"/>
          <p:cNvSpPr/>
          <p:nvPr/>
        </p:nvSpPr>
        <p:spPr>
          <a:xfrm>
            <a:off x="6456573" y="2244574"/>
            <a:ext cx="10800" cy="2772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72118" y="2117649"/>
            <a:ext cx="3518107" cy="841302"/>
            <a:chOff x="1034375" y="4738725"/>
            <a:chExt cx="3518107" cy="841302"/>
          </a:xfrm>
        </p:grpSpPr>
        <p:sp>
          <p:nvSpPr>
            <p:cNvPr id="10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172118" y="3209924"/>
            <a:ext cx="3518107" cy="841302"/>
            <a:chOff x="1034375" y="4738725"/>
            <a:chExt cx="3518107" cy="841302"/>
          </a:xfrm>
        </p:grpSpPr>
        <p:sp>
          <p:nvSpPr>
            <p:cNvPr id="14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72118" y="4302198"/>
            <a:ext cx="3518107" cy="841302"/>
            <a:chOff x="1034375" y="4738725"/>
            <a:chExt cx="3518107" cy="841302"/>
          </a:xfrm>
        </p:grpSpPr>
        <p:sp>
          <p:nvSpPr>
            <p:cNvPr id="17" name="标题 9"/>
            <p:cNvSpPr txBox="1"/>
            <p:nvPr/>
          </p:nvSpPr>
          <p:spPr>
            <a:xfrm>
              <a:off x="1034376" y="4738725"/>
              <a:ext cx="1005403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zh-CN" altLang="en-US" sz="2400" kern="1200">
                  <a:solidFill>
                    <a:schemeClr val="accent6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</a:lstStyle>
            <a:p>
              <a:pPr algn="l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添加标题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034375" y="5053216"/>
              <a:ext cx="3518107" cy="5268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仿宋" panose="02010609060101010101" charset="-122"/>
                  <a:ea typeface="仿宋" panose="02010609060101010101" charset="-122"/>
                  <a:cs typeface="仿宋" panose="02010609060101010101" charset="-122"/>
                </a:rPr>
                <a:t>Please click here to enter your content, or copy and paste your text.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09101803"/>
  <p:tag name="MH_LIBRARY" val="GRAPHIC"/>
  <p:tag name="MH_TYPE" val="Other"/>
  <p:tag name="MH_ORDER" val="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1706</Words>
  <Application>Microsoft Office PowerPoint</Application>
  <PresentationFormat>自定义</PresentationFormat>
  <Paragraphs>192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极简点线</dc:title>
  <dc:creator>第一PPT</dc:creator>
  <cp:keywords>www.1ppt.com</cp:keywords>
  <dc:description>www.1ppt.com</dc:description>
  <cp:lastModifiedBy>Windows User</cp:lastModifiedBy>
  <cp:revision>49</cp:revision>
  <dcterms:created xsi:type="dcterms:W3CDTF">2018-07-10T18:03:00Z</dcterms:created>
  <dcterms:modified xsi:type="dcterms:W3CDTF">2019-04-22T01:19:54Z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  <property fmtid="{D5CDD505-2E9C-101B-9397-08002B2CF9AE}" pid="3" name="KSORubyTemplateID">
    <vt:lpwstr>2</vt:lpwstr>
  </property>
</Properties>
</file>