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5"/>
  </p:handoutMasterIdLst>
  <p:sldIdLst>
    <p:sldId id="256" r:id="rId4"/>
    <p:sldId id="282" r:id="rId6"/>
    <p:sldId id="283" r:id="rId7"/>
    <p:sldId id="261" r:id="rId8"/>
    <p:sldId id="284" r:id="rId9"/>
    <p:sldId id="280" r:id="rId10"/>
    <p:sldId id="262" r:id="rId11"/>
    <p:sldId id="285" r:id="rId12"/>
    <p:sldId id="263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6"/>
          <a:stretch>
            <a:fillRect/>
          </a:stretch>
        </p:blipFill>
        <p:spPr>
          <a:xfrm>
            <a:off x="0" y="863055"/>
            <a:ext cx="12206514" cy="5131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61184" y="3273517"/>
            <a:ext cx="5669631" cy="769440"/>
          </a:xfrm>
          <a:noFill/>
        </p:spPr>
        <p:txBody>
          <a:bodyPr anchor="b">
            <a:normAutofit/>
          </a:bodyPr>
          <a:lstStyle>
            <a:lvl1pPr algn="dist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1184" y="4079058"/>
            <a:ext cx="5669631" cy="600164"/>
          </a:xfrm>
          <a:noFill/>
        </p:spPr>
        <p:txBody>
          <a:bodyPr anchor="t"/>
          <a:lstStyle>
            <a:lvl1pPr marL="0" indent="0" algn="dist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9"/>
          <p:cNvSpPr txBox="1"/>
          <p:nvPr/>
        </p:nvSpPr>
        <p:spPr>
          <a:xfrm>
            <a:off x="830038" y="1805479"/>
            <a:ext cx="166534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de-DE" sz="995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01</a:t>
            </a:r>
            <a:endParaRPr lang="de-DE" sz="995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TextBox 75"/>
          <p:cNvSpPr txBox="1"/>
          <p:nvPr/>
        </p:nvSpPr>
        <p:spPr>
          <a:xfrm>
            <a:off x="925923" y="4140076"/>
            <a:ext cx="22418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normAutofit/>
          </a:bodyPr>
          <a:lstStyle/>
          <a:p>
            <a:pPr algn="ctr"/>
            <a:endParaRPr lang="zh-CN" altLang="en-US" spc="3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7768" y="863054"/>
            <a:ext cx="5890469" cy="51716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55248" y="2032463"/>
            <a:ext cx="3612153" cy="1187504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0038" y="3321443"/>
            <a:ext cx="5037363" cy="71715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6"/>
          <a:stretch>
            <a:fillRect/>
          </a:stretch>
        </p:blipFill>
        <p:spPr>
          <a:xfrm>
            <a:off x="0" y="863055"/>
            <a:ext cx="12206514" cy="51318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61184" y="3273517"/>
            <a:ext cx="5669631" cy="769440"/>
          </a:xfrm>
        </p:spPr>
        <p:txBody>
          <a:bodyPr lIns="90000" tIns="46800" rIns="90000" bIns="46800" anchor="b">
            <a:normAutofit/>
          </a:bodyPr>
          <a:lstStyle>
            <a:lvl1pPr algn="dist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3260725" y="4079058"/>
            <a:ext cx="5670550" cy="600892"/>
          </a:xfrm>
        </p:spPr>
        <p:txBody>
          <a:bodyPr lIns="90000" tIns="46800" rIns="90000" bIns="46800"/>
          <a:lstStyle>
            <a:lvl1pPr marL="0" indent="0" algn="dist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Relationship Id="rId3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35860" y="2063115"/>
            <a:ext cx="73202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Project 1</a:t>
            </a:r>
            <a:endParaRPr lang="en-US" altLang="zh-CN" sz="4000"/>
          </a:p>
          <a:p>
            <a:pPr algn="ctr"/>
            <a:r>
              <a:rPr lang="en-US" altLang="zh-CN" sz="4000"/>
              <a:t>Design Review</a:t>
            </a:r>
            <a:endParaRPr lang="en-US" altLang="zh-CN" sz="4000"/>
          </a:p>
        </p:txBody>
      </p:sp>
      <p:sp>
        <p:nvSpPr>
          <p:cNvPr id="2" name="文本框 1"/>
          <p:cNvSpPr txBox="1"/>
          <p:nvPr/>
        </p:nvSpPr>
        <p:spPr>
          <a:xfrm>
            <a:off x="4242435" y="4467225"/>
            <a:ext cx="3707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吴瑜萍    薛峰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The End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Q &amp; 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 Review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Tasks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olidFill>
                  <a:schemeClr val="bg2">
                    <a:lumMod val="65000"/>
                  </a:schemeClr>
                </a:solidFill>
              </a:rPr>
              <a:t>Task 1: setup the environment (Project 0</a:t>
            </a:r>
            <a:r>
              <a:rPr lang="en-US" altLang="zh-CN">
                <a:solidFill>
                  <a:schemeClr val="bg2">
                    <a:lumMod val="65000"/>
                  </a:schemeClr>
                </a:solidFill>
              </a:rPr>
              <a:t>)</a:t>
            </a:r>
            <a:endParaRPr lang="zh-CN" altLang="en-US"/>
          </a:p>
          <a:p>
            <a:r>
              <a:rPr lang="zh-CN" altLang="en-US"/>
              <a:t>Task 2: develop a simple bootloader to only print characters </a:t>
            </a:r>
            <a:endParaRPr lang="zh-CN" altLang="en-US"/>
          </a:p>
          <a:p>
            <a:r>
              <a:rPr lang="zh-CN" altLang="en-US"/>
              <a:t>Task 3: given createimage, develop kernel.c and bootblock.s to start a kernel </a:t>
            </a:r>
            <a:endParaRPr lang="zh-CN" altLang="en-US"/>
          </a:p>
          <a:p>
            <a:r>
              <a:rPr lang="zh-CN" altLang="en-US"/>
              <a:t>Task 4: develop your own createimage.c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p>
            <a:r>
              <a:rPr lang="zh-CN" altLang="en-US"/>
              <a:t>Where do you place your boot block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How to move kernel from disk to memory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Where do you place your kernel in the memory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Where is your kernel entry point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How to create disk image</a:t>
            </a:r>
            <a:r>
              <a:rPr lang="en-US" altLang="zh-CN"/>
              <a:t>?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Task2: D</a:t>
            </a:r>
            <a:r>
              <a:rPr lang="zh-CN" altLang="en-US">
                <a:sym typeface="+mn-ea"/>
              </a:rPr>
              <a:t>evelop a simple bootloader to only print characters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填写 bootblock.s 代码，打印字符串</a:t>
            </a:r>
            <a:r>
              <a:rPr lang="en-US" altLang="zh-CN"/>
              <a:t>”</a:t>
            </a:r>
            <a:r>
              <a:rPr lang="zh-CN" altLang="en-US"/>
              <a:t>It’s BootLoader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将 bootblock 写到 SD 卡的第一个扇区。(512B)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pPr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Where do you place your boot block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在 CPU 上电复位后，执行地址自动会跳转到一个位置，这个位置就是 PMON 的一处可执行代码。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这段 代码主要的任务就是将存储设备上的第一个扇区（512B）的内容，拷贝到一个固定的位置（在课程提供的开发板中，这个 位置是 0xa0800000）。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这 512B 的数据就是我们的 BootLoader。</a:t>
            </a:r>
            <a:endParaRPr lang="zh-CN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Task3: given createimage, develop kernel.c and bootblock.s to start a kernel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给定镜像制作工具，制作内核镜像。</a:t>
            </a:r>
            <a:endParaRPr lang="zh-CN" altLang="en-US"/>
          </a:p>
          <a:p>
            <a:r>
              <a:rPr lang="zh-CN" altLang="en-US"/>
              <a:t>1）补全</a:t>
            </a:r>
            <a:r>
              <a:rPr lang="en-US" altLang="zh-CN"/>
              <a:t>bootblock.s</a:t>
            </a:r>
            <a:r>
              <a:rPr lang="zh-CN" altLang="en-US"/>
              <a:t>，添加内容：调用 BIOS 将位于 SD 第二个扇区的内核代码段移动至内存</a:t>
            </a:r>
            <a:endParaRPr lang="zh-CN" altLang="en-US"/>
          </a:p>
          <a:p>
            <a:r>
              <a:rPr lang="zh-CN" altLang="en-US"/>
              <a:t>2）补全 kernel.c 文件中的代码，添加的内容为调用 BIOS，输出字符串“HelloOS”。 </a:t>
            </a:r>
            <a:endParaRPr lang="zh-CN" altLang="en-US"/>
          </a:p>
          <a:p>
            <a:r>
              <a:rPr lang="zh-CN" altLang="en-US"/>
              <a:t>3）运行 makeall 命令进行交叉编译，生成二进制文件生成镜像，将</a:t>
            </a:r>
            <a:r>
              <a:rPr lang="en-US" altLang="zh-CN"/>
              <a:t>image</a:t>
            </a:r>
            <a:r>
              <a:rPr lang="zh-CN" altLang="en-US"/>
              <a:t>写入</a:t>
            </a:r>
            <a:r>
              <a:rPr lang="en-US" altLang="zh-CN"/>
              <a:t>SD</a:t>
            </a:r>
            <a:r>
              <a:rPr lang="zh-CN" altLang="en-US"/>
              <a:t>卡的第一个扇区。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pPr>
              <a:spcAft>
                <a:spcPts val="0"/>
              </a:spcAft>
              <a:defRPr/>
            </a:pPr>
            <a:r>
              <a:rPr>
                <a:sym typeface="+mn-ea"/>
              </a:rPr>
              <a:t>How to move kernel from disk to memory</a:t>
            </a:r>
            <a:r>
              <a:rPr lang="en-US">
                <a:sym typeface="+mn-ea"/>
              </a:rPr>
              <a:t>?</a:t>
            </a:r>
            <a:endParaRPr lang="en-US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利用</a:t>
            </a:r>
            <a:r>
              <a:rPr lang="en-US" altLang="zh-CN" sz="2000">
                <a:sym typeface="+mn-ea"/>
              </a:rPr>
              <a:t>PMON</a:t>
            </a:r>
            <a:r>
              <a:rPr lang="zh-CN" altLang="en-US" sz="2000">
                <a:sym typeface="+mn-ea"/>
              </a:rPr>
              <a:t>中的读盘函数 </a:t>
            </a:r>
            <a:r>
              <a:rPr lang="en-US" altLang="zh-CN" sz="2000">
                <a:sym typeface="+mn-ea"/>
              </a:rPr>
              <a:t>read_sd_card(addr,offset,size)</a:t>
            </a:r>
            <a:endParaRPr lang="en-US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addr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0xa0800200</a:t>
            </a:r>
            <a:endParaRPr lang="en-US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offset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512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size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512</a:t>
            </a:r>
            <a:endParaRPr lang="en-US" altLang="zh-CN" sz="2000">
              <a:sym typeface="+mn-ea"/>
            </a:endParaRPr>
          </a:p>
        </p:txBody>
      </p:sp>
      <p:sp>
        <p:nvSpPr>
          <p:cNvPr id="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93827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en-US">
                <a:sym typeface="+mn-ea"/>
              </a:rPr>
              <a:t>Where do you place your kernel in the memory?</a:t>
            </a:r>
            <a:endParaRPr lang="en-US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pPr>
              <a:spcAft>
                <a:spcPts val="0"/>
              </a:spcAft>
              <a:defRPr/>
            </a:pPr>
            <a:r>
              <a:rPr>
                <a:sym typeface="+mn-ea"/>
              </a:rPr>
              <a:t>Where is your kernel entry point</a:t>
            </a:r>
            <a:r>
              <a:rPr lang="zh-CN"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读取完内核后，bootloader 最后需要完成的一个工作就是跳转到内核代码的入口，这个入口地址在哪里呢？其实 我们在进行链接的时候已经将入口函数放到了内核文件的最前面，放到内存后，这个位置就是 0xa0800200。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将内核读取到内存的</a:t>
            </a:r>
            <a:r>
              <a:rPr lang="en-US" altLang="zh-CN" sz="2000">
                <a:sym typeface="+mn-ea"/>
              </a:rPr>
              <a:t>0xa0800200</a:t>
            </a:r>
            <a:r>
              <a:rPr lang="zh-CN" altLang="en-US" sz="2000">
                <a:sym typeface="+mn-ea"/>
              </a:rPr>
              <a:t>处，</a:t>
            </a:r>
            <a:r>
              <a:rPr lang="en-US" altLang="zh-CN" sz="2000">
                <a:sym typeface="+mn-ea"/>
              </a:rPr>
              <a:t>kernel.c 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main</a:t>
            </a:r>
            <a:r>
              <a:rPr lang="zh-CN" altLang="en-US" sz="2000">
                <a:sym typeface="+mn-ea"/>
              </a:rPr>
              <a:t>函数地址是</a:t>
            </a:r>
            <a:r>
              <a:rPr lang="en-US" altLang="zh-CN" sz="2000">
                <a:sym typeface="+mn-ea"/>
              </a:rPr>
              <a:t>0xa0800200</a:t>
            </a:r>
            <a:r>
              <a:rPr lang="zh-CN" altLang="en-US" sz="2000">
                <a:sym typeface="+mn-ea"/>
              </a:rPr>
              <a:t>，因此在</a:t>
            </a:r>
            <a:r>
              <a:rPr lang="en-US" altLang="zh-CN" sz="2000">
                <a:sym typeface="+mn-ea"/>
              </a:rPr>
              <a:t>boot block</a:t>
            </a:r>
            <a:r>
              <a:rPr lang="zh-CN" altLang="en-US" sz="2000">
                <a:sym typeface="+mn-ea"/>
              </a:rPr>
              <a:t>读完</a:t>
            </a:r>
            <a:r>
              <a:rPr lang="en-US" altLang="zh-CN" sz="2000">
                <a:sym typeface="+mn-ea"/>
              </a:rPr>
              <a:t>kernel</a:t>
            </a:r>
            <a:r>
              <a:rPr lang="zh-CN" altLang="en-US" sz="2000">
                <a:sym typeface="+mn-ea"/>
              </a:rPr>
              <a:t>之后，跳转到</a:t>
            </a:r>
            <a:r>
              <a:rPr lang="en-US" altLang="zh-CN" sz="2000">
                <a:sym typeface="+mn-ea"/>
              </a:rPr>
              <a:t>0xa0800200</a:t>
            </a:r>
            <a:r>
              <a:rPr lang="zh-CN" altLang="zh-CN" sz="2000">
                <a:sym typeface="+mn-ea"/>
              </a:rPr>
              <a:t>处</a:t>
            </a:r>
            <a:r>
              <a:rPr lang="zh-CN" altLang="en-US" sz="2000">
                <a:sym typeface="+mn-ea"/>
              </a:rPr>
              <a:t>执行</a:t>
            </a:r>
            <a:r>
              <a:rPr lang="en-US" altLang="zh-CN" sz="2000">
                <a:sym typeface="+mn-ea"/>
              </a:rPr>
              <a:t>main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Task4</a:t>
            </a:r>
            <a:r>
              <a:rPr lang="zh-CN" altLang="en-US"/>
              <a:t>：develop your own createimage.c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 createimage.c 文件实现将 bootblock 和 kernel 结合为一个操作系统镜像，要求可以传入参数进行内核镜像的制作。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并提供操作系统镜像的一些信息。其中 bootblock 存放在镜像的第一个扇区， kernel 存放在镜像的第二个扇区。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p>
            <a:pPr>
              <a:spcAft>
                <a:spcPts val="0"/>
              </a:spcAft>
              <a:defRPr/>
            </a:pPr>
            <a:r>
              <a:rPr lang="en-US" altLang="zh-CN"/>
              <a:t>How to create disk image?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用read_exec_file()读</a:t>
            </a:r>
            <a:r>
              <a:rPr lang="en-US" altLang="zh-CN" sz="2000">
                <a:sym typeface="+mn-ea"/>
              </a:rPr>
              <a:t>bootblock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kernel</a:t>
            </a:r>
            <a:r>
              <a:rPr lang="zh-CN" altLang="en-US" sz="2000">
                <a:sym typeface="+mn-ea"/>
              </a:rPr>
              <a:t>的文件头</a:t>
            </a:r>
            <a:endParaRPr lang="zh-CN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       </a:t>
            </a:r>
            <a:r>
              <a:rPr lang="en-US" altLang="zh-CN" sz="1600">
                <a:sym typeface="+mn-ea"/>
              </a:rPr>
              <a:t> Ehdr-&gt;e_phoff</a:t>
            </a:r>
            <a:r>
              <a:rPr lang="zh-CN" altLang="en-US" sz="1600">
                <a:sym typeface="+mn-ea"/>
              </a:rPr>
              <a:t>找到第一个程序头，</a:t>
            </a:r>
            <a:r>
              <a:rPr lang="en-US" altLang="zh-CN" sz="1600">
                <a:sym typeface="+mn-ea"/>
              </a:rPr>
              <a:t>Ehdr-&gt;e_phnum</a:t>
            </a:r>
            <a:r>
              <a:rPr lang="zh-CN" altLang="en-US" sz="1600">
                <a:sym typeface="+mn-ea"/>
              </a:rPr>
              <a:t>表示程序头个数。从而可以</a:t>
            </a:r>
            <a:endParaRPr lang="zh-CN" altLang="en-US" sz="16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找到每个</a:t>
            </a:r>
            <a:r>
              <a:rPr lang="en-US" altLang="zh-CN" sz="1600">
                <a:sym typeface="+mn-ea"/>
              </a:rPr>
              <a:t>phdr</a:t>
            </a:r>
            <a:r>
              <a:rPr lang="zh-CN" altLang="en-US" sz="1600">
                <a:sym typeface="+mn-ea"/>
              </a:rPr>
              <a:t>的位置。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kernel</a:t>
            </a:r>
            <a:r>
              <a:rPr lang="zh-CN" altLang="en-US" sz="2000">
                <a:sym typeface="+mn-ea"/>
              </a:rPr>
              <a:t>的大小</a:t>
            </a:r>
            <a:endParaRPr lang="zh-CN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1600">
                <a:sym typeface="+mn-ea"/>
              </a:rPr>
              <a:t>        将每个</a:t>
            </a:r>
            <a:r>
              <a:rPr lang="en-US" altLang="zh-CN" sz="1600">
                <a:sym typeface="+mn-ea"/>
              </a:rPr>
              <a:t>phdr</a:t>
            </a:r>
            <a:r>
              <a:rPr lang="zh-CN" altLang="en-US" sz="1600">
                <a:sym typeface="+mn-ea"/>
              </a:rPr>
              <a:t>中的</a:t>
            </a:r>
            <a:r>
              <a:rPr lang="en-US" altLang="zh-CN" sz="1600">
                <a:sym typeface="+mn-ea"/>
              </a:rPr>
              <a:t>p_memsz</a:t>
            </a:r>
            <a:r>
              <a:rPr lang="zh-CN" altLang="en-US" sz="1600">
                <a:sym typeface="+mn-ea"/>
              </a:rPr>
              <a:t>相加。</a:t>
            </a:r>
            <a:endParaRPr lang="zh-CN" altLang="en-US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分别用 write_bootblock()和write_kernel()将</a:t>
            </a:r>
            <a:r>
              <a:rPr lang="en-US" altLang="zh-CN" sz="2000">
                <a:sym typeface="+mn-ea"/>
              </a:rPr>
              <a:t>bootblock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kernel</a:t>
            </a:r>
            <a:r>
              <a:rPr lang="zh-CN" altLang="en-US" sz="2000">
                <a:sym typeface="+mn-ea"/>
              </a:rPr>
              <a:t>写入</a:t>
            </a:r>
            <a:endParaRPr lang="zh-CN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image</a:t>
            </a:r>
            <a:endParaRPr lang="en-US" altLang="zh-CN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     将 kernel 的扇区个数写入 bootblock 的 os_size 位</a:t>
            </a:r>
            <a:r>
              <a:rPr lang="zh-CN" altLang="en-US" sz="16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228600" indent="-228600" algn="just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用extended_opt打印信息</a:t>
            </a:r>
            <a:endParaRPr lang="zh-CN" altLang="en-US" sz="16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SzTx/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65" y="1988185"/>
            <a:ext cx="3437255" cy="38011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1633_2*a*1"/>
</p:tagLst>
</file>

<file path=ppt/tags/tag11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1633_2*f*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  <p:tag name="KSO_WM_TAG_VERSION" val="1.0"/>
  <p:tag name="KSO_WM_SLIDE_ID" val="custom20181633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  <p:tag name="KSO_WM_COMBINE_RELATE_SLIDE_ID" val="background20180976_2"/>
  <p:tag name="KSO_WM_TEMPLATE_SUBCATEGORY" val="combine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</p:tagLst>
</file>

<file path=ppt/tags/tag14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1633_2*a*1"/>
</p:tagLst>
</file>

<file path=ppt/tags/tag15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1633_2*f*1"/>
</p:tagLst>
</file>

<file path=ppt/tags/tag16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1633_2*a*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  <p:tag name="KSO_WM_TAG_VERSION" val="1.0"/>
  <p:tag name="KSO_WM_SLIDE_ID" val="custom20181633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  <p:tag name="KSO_WM_COMBINE_RELATE_SLIDE_ID" val="background20180976_2"/>
  <p:tag name="KSO_WM_TEMPLATE_SUBCATEGORY" val="combine"/>
</p:tagLst>
</file>

<file path=ppt/tags/tag18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1633_2*a*1"/>
</p:tagLst>
</file>

<file path=ppt/tags/tag19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1633_2*f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  <p:tag name="KSO_WM_TAG_VERSION" val="1.0"/>
  <p:tag name="KSO_WM_SLIDE_ID" val="custom20181633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  <p:tag name="KSO_WM_COMBINE_RELATE_SLIDE_ID" val="background20180976_2"/>
  <p:tag name="KSO_WM_TEMPLATE_SUBCATEGORY" val="combine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</p:tagLst>
</file>

<file path=ppt/tags/tag22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1633_2*a*1"/>
</p:tagLst>
</file>

<file path=ppt/tags/tag23.xml><?xml version="1.0" encoding="utf-8"?>
<p:tagLst xmlns:p="http://schemas.openxmlformats.org/presentationml/2006/main">
  <p:tag name="KSO_WM_TEMPLATE_CATEGORY" val="custom"/>
  <p:tag name="KSO_WM_TEMPLATE_INDEX" val="201816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1633_2*f*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  <p:tag name="KSO_WM_TAG_VERSION" val="1.0"/>
  <p:tag name="KSO_WM_SLIDE_ID" val="custom20181633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44"/>
  <p:tag name="KSO_WM_SLIDE_SIZE" val="828*343"/>
  <p:tag name="KSO_WM_COMBINE_RELATE_SLIDE_ID" val="background20180976_2"/>
  <p:tag name="KSO_WM_TEMPLATE_SUBCATEGORY" val="combine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3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3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76_1"/>
  <p:tag name="KSO_WM_TEMPLATE_CATEGORY" val="custom"/>
  <p:tag name="KSO_WM_TEMPLATE_INDEX" val="20181633"/>
  <p:tag name="KSO_WM_TEMPLATE_SUBCATEGORY" val="combine"/>
  <p:tag name="KSO_WM_TEMPLATE_THUMBS_INDEX" val="1、4、5、6、12、13、17、18"/>
</p:tagLst>
</file>

<file path=ppt/tags/tag7.xml><?xml version="1.0" encoding="utf-8"?>
<p:tagLst xmlns:p="http://schemas.openxmlformats.org/presentationml/2006/main">
  <p:tag name="KSO_WM_SLIDE_ID" val="custom2018457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1633"/>
  <p:tag name="KSO_WM_SLIDE_LAYOUT" val="a_b"/>
  <p:tag name="KSO_WM_SLIDE_LAYOUT_CNT" val="1_1"/>
  <p:tag name="KSO_WM_TEMPLATE_THUMBS_INDEX" val="1、9、12、16、5、21、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3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1027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3B3B3B"/>
      </a:accent2>
      <a:accent3>
        <a:srgbClr val="F1B322"/>
      </a:accent3>
      <a:accent4>
        <a:srgbClr val="3B3B3B"/>
      </a:accent4>
      <a:accent5>
        <a:srgbClr val="F1B322"/>
      </a:accent5>
      <a:accent6>
        <a:srgbClr val="3B3B3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>宽屏</PresentationFormat>
  <Paragraphs>77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Century Gothic</vt:lpstr>
      <vt:lpstr>楷体</vt:lpstr>
      <vt:lpstr>微软雅黑</vt:lpstr>
      <vt:lpstr>Arial Unicode MS</vt:lpstr>
      <vt:lpstr>黑体</vt:lpstr>
      <vt:lpstr>等线</vt:lpstr>
      <vt:lpstr>Office 主题​​</vt:lpstr>
      <vt:lpstr>2_Office 主题​​</vt:lpstr>
      <vt:lpstr>PowerPoint 演示文稿</vt:lpstr>
      <vt:lpstr>Design Review</vt:lpstr>
      <vt:lpstr>Task2: Develop a simple bootloader to only print characters </vt:lpstr>
      <vt:lpstr>Where do you place your boot block?</vt:lpstr>
      <vt:lpstr>Task3: given createimage, develop kernel.c and bootblock.s to start a kernel</vt:lpstr>
      <vt:lpstr>How to move kernel from disk to memory?</vt:lpstr>
      <vt:lpstr>Where is your kernel entry point？</vt:lpstr>
      <vt:lpstr>Task4：develop your own createimage.c</vt:lpstr>
      <vt:lpstr>How to create disk image?</vt:lpstr>
      <vt:lpstr>The End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初学者。</cp:lastModifiedBy>
  <cp:revision>416</cp:revision>
  <dcterms:created xsi:type="dcterms:W3CDTF">2017-08-03T09:01:00Z</dcterms:created>
  <dcterms:modified xsi:type="dcterms:W3CDTF">2018-09-19T13:32:23Z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