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18"/>
  </p:handoutMasterIdLst>
  <p:sldIdLst>
    <p:sldId id="256" r:id="rId4"/>
    <p:sldId id="257" r:id="rId6"/>
    <p:sldId id="258" r:id="rId7"/>
    <p:sldId id="259" r:id="rId8"/>
    <p:sldId id="260" r:id="rId9"/>
    <p:sldId id="262" r:id="rId10"/>
    <p:sldId id="263" r:id="rId11"/>
    <p:sldId id="269" r:id="rId12"/>
    <p:sldId id="264" r:id="rId13"/>
    <p:sldId id="268" r:id="rId14"/>
    <p:sldId id="265" r:id="rId15"/>
    <p:sldId id="266" r:id="rId16"/>
    <p:sldId id="267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为了描述和控制进程的运行，操作系统需要为每个进程定义一个数据结构去描述一个进程，这就是我们所说的进程控制块（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Process Control Block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），简称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PCB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操作系统实验课</a:t>
            </a:r>
            <a:r>
              <a:rPr lang="en-US" altLang="zh-CN" dirty="0"/>
              <a:t>2</a:t>
            </a:r>
            <a:br>
              <a:rPr lang="en-US" altLang="zh-CN" dirty="0"/>
            </a:br>
            <a:r>
              <a:rPr lang="en-US" altLang="zh-CN" dirty="0"/>
              <a:t>a simple kernel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小组成员：薛峰 吴瑜萍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sz="3200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System Call</a:t>
            </a:r>
            <a:endParaRPr lang="en-US" altLang="zh-CN" sz="3200"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8155" y="1325880"/>
            <a:ext cx="8695055" cy="30854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165" y="3191510"/>
            <a:ext cx="2162175" cy="1219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895" y="3818255"/>
            <a:ext cx="914400" cy="2857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When do you wake up the sleeping task?</a:t>
            </a:r>
            <a:endParaRPr lang="zh-CN" altLang="en-US" sz="3200"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7700" y="2181860"/>
            <a:ext cx="111620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功能</a:t>
            </a:r>
            <a:r>
              <a:rPr lang="en-US" altLang="zh-CN"/>
              <a:t>:</a:t>
            </a:r>
            <a:endParaRPr lang="en-US" altLang="zh-CN"/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/>
              <a:t>          将调用该方法的进程挂起到全局阻塞队列，当睡眠时间达到后再由调度器从阻塞队列（blocked queue）将其加入到就绪队列（ready queue）中继续运行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47700" y="3822065"/>
            <a:ext cx="89566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Wake Up: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/>
              <a:t>在调度器中通过调用 check_sleeping 函数唤醒所有已达睡眠期限的进程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>
                <a:sym typeface="+mn-ea"/>
              </a:rPr>
              <a:t>check_sleeping函数</a:t>
            </a:r>
            <a:r>
              <a:rPr lang="zh-CN" altLang="en-US"/>
              <a:t>扫描一遍 sleep_queue 中的进程，检查是否到达睡眠期限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>
                <a:effectLst/>
                <a:latin typeface="Times New Roman" panose="02020603050405020304" charset="0"/>
                <a:cs typeface="Times New Roman" panose="02020603050405020304" charset="0"/>
              </a:rPr>
              <a:t>Puzzles</a:t>
            </a:r>
            <a:endParaRPr lang="en-US" altLang="zh-CN" sz="320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PCB</a:t>
            </a:r>
            <a:r>
              <a:rPr lang="zh-CN" altLang="en-US"/>
              <a:t>定义已经给出了，是要求根据需要进行增补数据结构吗？</a:t>
            </a:r>
            <a:endParaRPr lang="zh-CN" altLang="en-US"/>
          </a:p>
          <a:p>
            <a:r>
              <a:rPr lang="zh-CN" altLang="en-US"/>
              <a:t>进程切换时，保存与恢复现场的寄存器结构体中定义了内核态和用户态的寄存器，可是用户态的进程不是不能访问内核态的寄存器吗？如何隔离？或者用户态状态下，进程</a:t>
            </a:r>
            <a:r>
              <a:rPr lang="en-US" altLang="zh-CN"/>
              <a:t>PCB</a:t>
            </a:r>
            <a:r>
              <a:rPr lang="zh-CN" altLang="en-US"/>
              <a:t>中的内核态寄存器数值是未定义的？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The End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>
                <a:effectLst/>
                <a:latin typeface="Times New Roman" panose="02020603050405020304" charset="0"/>
                <a:cs typeface="Times New Roman" panose="02020603050405020304" charset="0"/>
              </a:rPr>
              <a:t>Questions for design review</a:t>
            </a:r>
            <a:endParaRPr lang="en-US" altLang="zh-CN" sz="360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What is PCB? What are included in PCB? 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What need to be done for initializing tasks?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When is context switching in this project?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What need to be done for context switching?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How do you manage blocked tasks?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What is the workflow for handling interrupt (for both clock interrupt and syscalls)? 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How do you implement the priority based scheduler?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When do you wake up the sleeping task?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What is PCB? What are included in PCB? </a:t>
            </a:r>
            <a:endParaRPr lang="zh-CN" altLang="en-US" sz="3200"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5880100" cy="4351655"/>
          </a:xfrm>
        </p:spPr>
        <p:txBody>
          <a:bodyPr>
            <a:normAutofit lnSpcReduction="20000"/>
          </a:bodyPr>
          <a:p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A data structure in OS kernel containing the information to manage a particular process/thread 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PCB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记录了操作系统用于描述进程的当前状态和控制进程的全部信息，包括：进程号、进程状态、发生任务切换时保存的现场（通用寄存器的值）、栈地址空间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……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/start_code/include/os/sched.h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中定义的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PCB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结构体如右图所示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052310" y="1320165"/>
            <a:ext cx="4110990" cy="5360035"/>
            <a:chOff x="12781" y="1505"/>
            <a:chExt cx="5280" cy="7478"/>
          </a:xfrm>
        </p:grpSpPr>
        <p:pic>
          <p:nvPicPr>
            <p:cNvPr id="7" name="图片 6" descr="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781" y="1505"/>
              <a:ext cx="5280" cy="6945"/>
            </a:xfrm>
            <a:prstGeom prst="rect">
              <a:avLst/>
            </a:prstGeom>
          </p:spPr>
        </p:pic>
        <p:pic>
          <p:nvPicPr>
            <p:cNvPr id="8" name="图片 7" descr="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81" y="8309"/>
              <a:ext cx="5160" cy="675"/>
            </a:xfrm>
            <a:prstGeom prst="rect">
              <a:avLst/>
            </a:prstGeom>
          </p:spPr>
        </p:pic>
      </p:grp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What need to be done for initializing tasks?</a:t>
            </a:r>
            <a:endParaRPr lang="zh-CN" altLang="en-US" sz="3200"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>
                <a:solidFill>
                  <a:schemeClr val="tx1"/>
                </a:solidFill>
              </a:rPr>
              <a:t>初始化任务 </a:t>
            </a:r>
            <a:r>
              <a:rPr lang="en-US" altLang="zh-CN" sz="2400">
                <a:solidFill>
                  <a:schemeClr val="tx1"/>
                </a:solidFill>
              </a:rPr>
              <a:t>—&gt;</a:t>
            </a:r>
            <a:r>
              <a:rPr lang="zh-CN" altLang="en-US" sz="2400">
                <a:solidFill>
                  <a:schemeClr val="tx1"/>
                </a:solidFill>
              </a:rPr>
              <a:t>每个任务关联唯一一个</a:t>
            </a:r>
            <a:r>
              <a:rPr lang="en-US" altLang="zh-CN" sz="2400">
                <a:solidFill>
                  <a:schemeClr val="tx1"/>
                </a:solidFill>
              </a:rPr>
              <a:t>PCB</a:t>
            </a:r>
            <a:endParaRPr lang="en-US" altLang="zh-CN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初始化任务时，应当初始化任务关联的</a:t>
            </a:r>
            <a:r>
              <a:rPr lang="en-US" altLang="zh-CN" sz="2400">
                <a:solidFill>
                  <a:schemeClr val="tx1"/>
                </a:solidFill>
              </a:rPr>
              <a:t>PCB</a:t>
            </a:r>
            <a:r>
              <a:rPr lang="zh-CN" altLang="en-US" sz="2400">
                <a:solidFill>
                  <a:schemeClr val="tx1"/>
                </a:solidFill>
              </a:rPr>
              <a:t>，包括：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给予一个进程</a:t>
            </a:r>
            <a:r>
              <a:rPr lang="en-US" altLang="zh-CN" sz="2400">
                <a:solidFill>
                  <a:schemeClr val="tx1"/>
                </a:solidFill>
              </a:rPr>
              <a:t>ID</a:t>
            </a:r>
            <a:r>
              <a:rPr lang="zh-CN" altLang="en-US" sz="2400">
                <a:solidFill>
                  <a:schemeClr val="tx1"/>
                </a:solidFill>
              </a:rPr>
              <a:t>号，状态（</a:t>
            </a:r>
            <a:r>
              <a:rPr lang="en-US" altLang="zh-CN" sz="2400">
                <a:solidFill>
                  <a:schemeClr val="tx1"/>
                </a:solidFill>
              </a:rPr>
              <a:t>status</a:t>
            </a:r>
            <a:r>
              <a:rPr lang="zh-CN" altLang="en-US" sz="2400">
                <a:solidFill>
                  <a:schemeClr val="tx1"/>
                </a:solidFill>
              </a:rPr>
              <a:t>），将入口地址在初始化时保存到</a:t>
            </a:r>
            <a:r>
              <a:rPr lang="en-US" altLang="zh-CN" sz="2400">
                <a:solidFill>
                  <a:schemeClr val="tx1"/>
                </a:solidFill>
              </a:rPr>
              <a:t>PCB</a:t>
            </a:r>
            <a:r>
              <a:rPr lang="zh-CN" altLang="en-US" sz="2400">
                <a:solidFill>
                  <a:schemeClr val="tx1"/>
                </a:solidFill>
              </a:rPr>
              <a:t>中。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完成</a:t>
            </a:r>
            <a:r>
              <a:rPr lang="en-US" altLang="zh-CN" sz="2400">
                <a:solidFill>
                  <a:schemeClr val="tx1"/>
                </a:solidFill>
              </a:rPr>
              <a:t>/start_code/init/main.c</a:t>
            </a:r>
            <a:r>
              <a:rPr lang="zh-CN" altLang="en-US" sz="2400">
                <a:solidFill>
                  <a:schemeClr val="tx1"/>
                </a:solidFill>
              </a:rPr>
              <a:t>中的static void init_pcb()函数，初始化</a:t>
            </a:r>
            <a:r>
              <a:rPr lang="en-US" altLang="zh-CN" sz="2400">
                <a:solidFill>
                  <a:schemeClr val="tx1"/>
                </a:solidFill>
              </a:rPr>
              <a:t>PCB</a:t>
            </a:r>
            <a:r>
              <a:rPr lang="zh-CN" altLang="en-US" sz="2400">
                <a:solidFill>
                  <a:schemeClr val="tx1"/>
                </a:solidFill>
              </a:rPr>
              <a:t>。</a:t>
            </a:r>
            <a:endParaRPr lang="zh-CN" altLang="en-US" sz="2800">
              <a:solidFill>
                <a:schemeClr val="tx1"/>
              </a:solidFill>
            </a:endParaRPr>
          </a:p>
          <a:p>
            <a:endParaRPr lang="zh-CN" altLang="en-US" sz="28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3200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When is context switching in this project?</a:t>
            </a:r>
            <a:br>
              <a:rPr lang="zh-CN" altLang="en-US" sz="3200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zh-CN" altLang="en-US" sz="3200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What need to be done for context switching?</a:t>
            </a:r>
            <a:endParaRPr lang="zh-CN" altLang="en-US" sz="3200"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691005"/>
            <a:ext cx="10515600" cy="4351338"/>
          </a:xfrm>
        </p:spPr>
        <p:txBody>
          <a:bodyPr/>
          <a:p>
            <a:r>
              <a:rPr lang="zh-CN" altLang="en-US" sz="2400">
                <a:solidFill>
                  <a:schemeClr val="tx1"/>
                </a:solidFill>
              </a:rPr>
              <a:t>上下文切换发生在任务切换时。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当进程发生切换时，操作系统就会将当前正在运行进程的现场（寄存器的值）保存到</a:t>
            </a:r>
            <a:r>
              <a:rPr lang="en-US" altLang="zh-CN" sz="2400">
                <a:solidFill>
                  <a:schemeClr val="tx1"/>
                </a:solidFill>
              </a:rPr>
              <a:t>PCB</a:t>
            </a:r>
            <a:r>
              <a:rPr lang="zh-CN" altLang="en-US" sz="2400">
                <a:solidFill>
                  <a:schemeClr val="tx1"/>
                </a:solidFill>
              </a:rPr>
              <a:t>中，然后从其他进程的</a:t>
            </a:r>
            <a:r>
              <a:rPr lang="en-US" altLang="zh-CN" sz="2400">
                <a:solidFill>
                  <a:schemeClr val="tx1"/>
                </a:solidFill>
              </a:rPr>
              <a:t>PCB</a:t>
            </a:r>
            <a:r>
              <a:rPr lang="zh-CN" altLang="en-US" sz="2400">
                <a:solidFill>
                  <a:schemeClr val="tx1"/>
                </a:solidFill>
              </a:rPr>
              <a:t>中选择一个，对这个</a:t>
            </a:r>
            <a:r>
              <a:rPr lang="en-US" altLang="zh-CN" sz="2400">
                <a:solidFill>
                  <a:schemeClr val="tx1"/>
                </a:solidFill>
              </a:rPr>
              <a:t>PCB</a:t>
            </a:r>
            <a:r>
              <a:rPr lang="zh-CN" altLang="en-US" sz="2400">
                <a:solidFill>
                  <a:schemeClr val="tx1"/>
                </a:solidFill>
              </a:rPr>
              <a:t>里的保存的现场进行恢复，从而实现跳转到下一个进程的操作。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需要完成的代码：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en-US" altLang="zh-CN" sz="2400">
                <a:solidFill>
                  <a:schemeClr val="tx1"/>
                </a:solidFill>
              </a:rPr>
              <a:t>/start_code/arch/mips/kernel/entry.S</a:t>
            </a:r>
            <a:r>
              <a:rPr lang="zh-CN" altLang="en-US" sz="2400">
                <a:solidFill>
                  <a:schemeClr val="tx1"/>
                </a:solidFill>
              </a:rPr>
              <a:t>中对</a:t>
            </a:r>
            <a:r>
              <a:rPr lang="en-US" altLang="zh-CN" sz="2400">
                <a:solidFill>
                  <a:schemeClr val="tx1"/>
                </a:solidFill>
              </a:rPr>
              <a:t>PCB</a:t>
            </a:r>
            <a:r>
              <a:rPr lang="zh-CN" altLang="en-US" sz="2400">
                <a:solidFill>
                  <a:schemeClr val="tx1"/>
                </a:solidFill>
              </a:rPr>
              <a:t>的保存和恢复现场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en-US" altLang="zh-CN" sz="2400">
                <a:solidFill>
                  <a:schemeClr val="tx1"/>
                </a:solidFill>
              </a:rPr>
              <a:t>/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start_code/kernel/kernel.c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中对任务的调度。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900" y="4627245"/>
            <a:ext cx="8191500" cy="21050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How do you manage blocked tasks?</a:t>
            </a:r>
            <a:endParaRPr lang="zh-CN" altLang="en-US" sz="3200"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4509135" cy="4351655"/>
          </a:xfrm>
        </p:spPr>
        <p:txBody>
          <a:bodyPr/>
          <a:p>
            <a:r>
              <a:rPr lang="zh-CN" altLang="en-US"/>
              <a:t>一个线程在获取锁失败后会自动被挂起到</a:t>
            </a:r>
            <a:r>
              <a:rPr lang="zh-CN" altLang="en-US" b="1"/>
              <a:t>该锁的阻塞队列</a:t>
            </a:r>
            <a:r>
              <a:rPr lang="zh-CN" altLang="en-US"/>
              <a:t>中，不会被</a:t>
            </a:r>
            <a:r>
              <a:rPr lang="en-US" altLang="zh-CN"/>
              <a:t>schedule</a:t>
            </a:r>
            <a:r>
              <a:rPr lang="zh-CN" altLang="en-US"/>
              <a:t>进行调度。</a:t>
            </a:r>
            <a:endParaRPr lang="zh-CN" altLang="en-US"/>
          </a:p>
          <a:p>
            <a:r>
              <a:rPr lang="zh-CN" altLang="en-US"/>
              <a:t>设计互斥锁，使得要多个线程同时访问同一个锁的时候,</a:t>
            </a:r>
            <a:r>
              <a:rPr lang="zh-CN" altLang="en-US" b="1"/>
              <a:t>后访问的线程</a:t>
            </a:r>
            <a:r>
              <a:rPr lang="zh-CN" altLang="en-US"/>
              <a:t>被挂起到</a:t>
            </a:r>
            <a:r>
              <a:rPr lang="zh-CN" altLang="en-US" b="1"/>
              <a:t>阻塞队列</a:t>
            </a:r>
            <a:r>
              <a:rPr lang="zh-CN" altLang="en-US"/>
              <a:t>。第一个线程释放该锁后,第二个线程才被唤醒,再去获取锁继续执行。</a:t>
            </a:r>
            <a:endParaRPr lang="zh-CN" altLang="en-US"/>
          </a:p>
          <a:p>
            <a:r>
              <a:rPr lang="zh-CN" altLang="en-US"/>
              <a:t>其中，占用该锁的线程释放锁之后,被阻塞的线程会被</a:t>
            </a:r>
            <a:r>
              <a:rPr lang="zh-CN" altLang="en-US" b="1"/>
              <a:t>占用锁的线程</a:t>
            </a:r>
            <a:r>
              <a:rPr lang="zh-CN" altLang="en-US"/>
              <a:t>主动的从阻塞队列中重新放到就绪队列,并获得锁。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5445" y="1825625"/>
            <a:ext cx="6477000" cy="3848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What is the workflow for handling interrupt? </a:t>
            </a:r>
            <a:endParaRPr lang="zh-CN" altLang="en-US" sz="3200"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9090" y="1156335"/>
            <a:ext cx="8695055" cy="30854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09090" y="4255770"/>
            <a:ext cx="8341360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一、跳转至例外处理入口（硬件完成）（已通过</a:t>
            </a:r>
            <a:r>
              <a:rPr lang="en-US" altLang="zh-CN" sz="1400"/>
              <a:t>init_exception</a:t>
            </a:r>
            <a:r>
              <a:rPr lang="zh-CN" altLang="en-US" sz="1400"/>
              <a:t>函数将例外处理代码拷贝到例外处理入口）</a:t>
            </a:r>
            <a:endParaRPr lang="zh-CN" altLang="en-US" sz="1400"/>
          </a:p>
          <a:p>
            <a:pPr algn="l"/>
            <a:r>
              <a:rPr lang="zh-CN" altLang="en-US" sz="1400"/>
              <a:t>二、关中断 （修改CP</a:t>
            </a:r>
            <a:r>
              <a:rPr lang="en-US" altLang="zh-CN" sz="1400"/>
              <a:t>0</a:t>
            </a:r>
            <a:r>
              <a:rPr lang="zh-CN" altLang="en-US" sz="1400"/>
              <a:t>_STATUS 寄存器）</a:t>
            </a:r>
            <a:endParaRPr lang="zh-CN" altLang="en-US" sz="1400"/>
          </a:p>
          <a:p>
            <a:pPr algn="l"/>
            <a:r>
              <a:rPr lang="zh-CN" altLang="en-US" sz="1400"/>
              <a:t>三、保存中断上下文</a:t>
            </a:r>
            <a:endParaRPr lang="zh-CN" altLang="en-US" sz="1400"/>
          </a:p>
          <a:p>
            <a:pPr algn="l"/>
            <a:r>
              <a:rPr lang="zh-CN" altLang="en-US" sz="1400"/>
              <a:t>四、判断中断类型，跳转至中断处理代码（根据 CP0_CAUSE 寄存器的ExcCode和</a:t>
            </a:r>
            <a:r>
              <a:rPr lang="en-US" altLang="zh-CN" sz="1400"/>
              <a:t>IP7~IP0</a:t>
            </a:r>
            <a:r>
              <a:rPr lang="zh-CN" altLang="en-US" sz="1400"/>
              <a:t>位域）</a:t>
            </a:r>
            <a:endParaRPr lang="zh-CN" altLang="en-US" sz="1400"/>
          </a:p>
          <a:p>
            <a:pPr algn="l"/>
            <a:r>
              <a:rPr lang="zh-CN" altLang="en-US" sz="1400"/>
              <a:t>五、执行中断处理代码</a:t>
            </a:r>
            <a:endParaRPr lang="zh-CN" altLang="en-US" sz="1400"/>
          </a:p>
          <a:p>
            <a:pPr algn="l"/>
            <a:r>
              <a:rPr lang="zh-CN" altLang="en-US" sz="1400"/>
              <a:t>六</a:t>
            </a:r>
            <a:r>
              <a:rPr lang="zh-CN" altLang="en-US" sz="1400"/>
              <a:t>、恢复现场</a:t>
            </a:r>
            <a:endParaRPr lang="zh-CN" altLang="en-US" sz="1400"/>
          </a:p>
          <a:p>
            <a:pPr algn="l"/>
            <a:r>
              <a:rPr lang="zh-CN" altLang="en-US" sz="1400"/>
              <a:t>七</a:t>
            </a:r>
            <a:r>
              <a:rPr lang="zh-CN" altLang="en-US" sz="1400"/>
              <a:t>、开中断</a:t>
            </a:r>
            <a:endParaRPr lang="zh-CN" altLang="en-US" sz="1400"/>
          </a:p>
          <a:p>
            <a:pPr algn="l"/>
            <a:r>
              <a:rPr lang="zh-CN" altLang="en-US" sz="1400"/>
              <a:t>八</a:t>
            </a:r>
            <a:r>
              <a:rPr lang="zh-CN" altLang="en-US" sz="1400"/>
              <a:t>、</a:t>
            </a:r>
            <a:r>
              <a:rPr lang="en-US" altLang="zh-CN" sz="1400"/>
              <a:t>eret</a:t>
            </a:r>
            <a:r>
              <a:rPr lang="zh-CN" altLang="en-US" sz="1400"/>
              <a:t>返回</a:t>
            </a:r>
            <a:endParaRPr lang="en-US" altLang="zh-CN" sz="1400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sz="3200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Clock Interrupt Handler</a:t>
            </a:r>
            <a:endParaRPr lang="en-US" altLang="zh-CN" sz="3200"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5075" y="1925320"/>
            <a:ext cx="37534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调用scheduler，切换进程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重置 COUNT 和 COMPARE 寄存器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修改</a:t>
            </a:r>
            <a:r>
              <a:rPr lang="en-US" altLang="zh-CN"/>
              <a:t>EPC</a:t>
            </a:r>
            <a:r>
              <a:rPr lang="zh-CN" altLang="en-US"/>
              <a:t>为新进程的</a:t>
            </a:r>
            <a:r>
              <a:rPr lang="en-US" altLang="zh-CN"/>
              <a:t>PC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How do you implement the priority based scheduler?</a:t>
            </a:r>
            <a:endParaRPr lang="zh-CN" altLang="en-US" sz="3200"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9800" y="2721610"/>
            <a:ext cx="8186420" cy="1968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一、时间片设置：优先级越高，时间片越短。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二、队列设计：设置多个阻塞队列，分别对应不同的进程优先级。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三、优先级设置：初始化设置为最高优先级。若在执行时，当前时间片内没有完成，则优先级降一级，进程放入下一优先级的就绪队列中。</a:t>
            </a:r>
            <a:endParaRPr lang="zh-CN" altLang="en-US" sz="1400"/>
          </a:p>
          <a:p>
            <a:pPr algn="l"/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2182</Words>
  <Application>WPS 演示</Application>
  <PresentationFormat>宽屏</PresentationFormat>
  <Paragraphs>90</Paragraphs>
  <Slides>13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Times New Roman</vt:lpstr>
      <vt:lpstr>Wingdings</vt:lpstr>
      <vt:lpstr>华文楷体</vt:lpstr>
      <vt:lpstr>Corbel</vt:lpstr>
      <vt:lpstr>微软雅黑</vt:lpstr>
      <vt:lpstr>Arial Unicode MS</vt:lpstr>
      <vt:lpstr>等线</vt:lpstr>
      <vt:lpstr>Office 主题​​</vt:lpstr>
      <vt:lpstr>自定义设计方案</vt:lpstr>
      <vt:lpstr>操作系统实验课2 a simple kernel</vt:lpstr>
      <vt:lpstr>Questions for design review</vt:lpstr>
      <vt:lpstr>What is PCB? What are included in PCB? </vt:lpstr>
      <vt:lpstr>What need to be done for initializing tasks?</vt:lpstr>
      <vt:lpstr>When is context switching in this project? What need to be done for context switching?</vt:lpstr>
      <vt:lpstr>How do you manage blocked tasks?</vt:lpstr>
      <vt:lpstr>What is the workflow for handling interrupt? </vt:lpstr>
      <vt:lpstr>Clock Interrupt Handler</vt:lpstr>
      <vt:lpstr>How do you implement the priority based scheduler?</vt:lpstr>
      <vt:lpstr>System Call</vt:lpstr>
      <vt:lpstr>When do you wake up the sleeping task?</vt:lpstr>
      <vt:lpstr>Puzzles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初学者。</cp:lastModifiedBy>
  <cp:revision>413</cp:revision>
  <dcterms:created xsi:type="dcterms:W3CDTF">2017-08-03T09:01:00Z</dcterms:created>
  <dcterms:modified xsi:type="dcterms:W3CDTF">2018-10-10T11:07:36Z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