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9" r:id="rId4"/>
    <p:sldId id="262" r:id="rId5"/>
    <p:sldId id="263" r:id="rId6"/>
    <p:sldId id="260" r:id="rId7"/>
    <p:sldId id="261" r:id="rId8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033EB9-3474-4C7B-9E16-B3232A5EBF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0F88F6-655B-49FB-A3EA-317BB91BB799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Project5-Device Driver</a:t>
            </a:r>
            <a:br>
              <a:rPr lang="en-US" altLang="zh-CN" dirty="0"/>
            </a:b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REVIEW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薛 峰</a:t>
            </a:r>
            <a:r>
              <a:rPr lang="en-US" altLang="zh-CN" dirty="0"/>
              <a:t>	  </a:t>
            </a:r>
            <a:r>
              <a:rPr lang="zh-CN" altLang="en-US" dirty="0"/>
              <a:t>钟 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365297"/>
            <a:ext cx="10058400" cy="124721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DMA process? 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DMA(Direct Memory Access)</a:t>
            </a:r>
            <a:r>
              <a:rPr lang="zh-CN" altLang="en-US" dirty="0">
                <a:sym typeface="+mn-ea"/>
              </a:rPr>
              <a:t>过程是外设不通过</a:t>
            </a:r>
            <a:r>
              <a:rPr lang="en-US" altLang="zh-CN" dirty="0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直接与内存交换数据的过程</a:t>
            </a:r>
            <a:endParaRPr lang="en-US" altLang="zh-CN" dirty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8159" y="2515157"/>
            <a:ext cx="4778154" cy="31244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86851"/>
            <a:ext cx="10058400" cy="1450757"/>
          </a:xfrm>
        </p:spPr>
        <p:txBody>
          <a:bodyPr/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you set TX/RX descriptors?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以</a:t>
            </a:r>
            <a:r>
              <a:rPr lang="en-US" altLang="zh-CN" dirty="0">
                <a:sym typeface="+mn-ea"/>
              </a:rPr>
              <a:t>RX</a:t>
            </a:r>
            <a:r>
              <a:rPr lang="zh-CN" altLang="en-US" dirty="0">
                <a:sym typeface="+mn-ea"/>
              </a:rPr>
              <a:t>为例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pPr marL="635635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RDES0  </a:t>
            </a:r>
            <a:r>
              <a:rPr lang="zh-CN" altLang="en-US" dirty="0">
                <a:sym typeface="+mn-ea"/>
              </a:rPr>
              <a:t>初始化为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，开始接受的时候赋值为</a:t>
            </a:r>
            <a:r>
              <a:rPr lang="en-US" altLang="zh-CN" dirty="0">
                <a:sym typeface="+mn-ea"/>
              </a:rPr>
              <a:t>0x80000000</a:t>
            </a:r>
            <a:r>
              <a:rPr lang="zh-CN" altLang="en-US" dirty="0">
                <a:sym typeface="+mn-ea"/>
              </a:rPr>
              <a:t>置</a:t>
            </a:r>
            <a:r>
              <a:rPr lang="en-US" altLang="zh-CN" dirty="0">
                <a:sym typeface="+mn-ea"/>
              </a:rPr>
              <a:t>own</a:t>
            </a:r>
            <a:r>
              <a:rPr lang="zh-CN" altLang="en-US" dirty="0">
                <a:sym typeface="+mn-ea"/>
              </a:rPr>
              <a:t>位为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marL="635635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RDSE1  </a:t>
            </a:r>
            <a:r>
              <a:rPr lang="zh-CN" altLang="en-US" dirty="0">
                <a:sym typeface="+mn-ea"/>
              </a:rPr>
              <a:t>假设采用环形组织，</a:t>
            </a:r>
            <a:r>
              <a:rPr lang="en-US" altLang="zh-CN" dirty="0">
                <a:sym typeface="+mn-ea"/>
              </a:rPr>
              <a:t>24</a:t>
            </a:r>
            <a:r>
              <a:rPr lang="zh-CN" altLang="en-US" dirty="0">
                <a:sym typeface="+mn-ea"/>
              </a:rPr>
              <a:t>位置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，如果是最后一个的话</a:t>
            </a:r>
            <a:r>
              <a:rPr lang="en-US" altLang="zh-CN" dirty="0">
                <a:sym typeface="+mn-ea"/>
              </a:rPr>
              <a:t>25</a:t>
            </a:r>
            <a:r>
              <a:rPr lang="zh-CN" altLang="en-US" dirty="0">
                <a:sym typeface="+mn-ea"/>
              </a:rPr>
              <a:t>位置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，并且记录</a:t>
            </a:r>
            <a:r>
              <a:rPr lang="en-US" altLang="zh-CN" dirty="0">
                <a:sym typeface="+mn-ea"/>
              </a:rPr>
              <a:t>buffer1</a:t>
            </a:r>
            <a:r>
              <a:rPr lang="zh-CN" altLang="en-US" dirty="0">
                <a:sym typeface="+mn-ea"/>
              </a:rPr>
              <a:t>的大小。</a:t>
            </a:r>
            <a:endParaRPr lang="en-US" altLang="zh-CN" dirty="0">
              <a:sym typeface="+mn-ea"/>
            </a:endParaRPr>
          </a:p>
          <a:p>
            <a:pPr marL="635635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RDSE2  </a:t>
            </a:r>
            <a:r>
              <a:rPr lang="zh-CN" altLang="en-US" dirty="0">
                <a:sym typeface="+mn-ea"/>
              </a:rPr>
              <a:t>记录</a:t>
            </a:r>
            <a:r>
              <a:rPr lang="en-US" altLang="zh-CN" dirty="0">
                <a:sym typeface="+mn-ea"/>
              </a:rPr>
              <a:t>buffer1</a:t>
            </a:r>
            <a:r>
              <a:rPr lang="zh-CN" altLang="en-US" dirty="0">
                <a:sym typeface="+mn-ea"/>
              </a:rPr>
              <a:t>的地址。</a:t>
            </a:r>
            <a:endParaRPr lang="en-US" altLang="zh-CN" dirty="0">
              <a:sym typeface="+mn-ea"/>
            </a:endParaRPr>
          </a:p>
          <a:p>
            <a:pPr marL="635635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RDES3  </a:t>
            </a:r>
            <a:r>
              <a:rPr lang="zh-CN" altLang="en-US" dirty="0">
                <a:sym typeface="+mn-ea"/>
              </a:rPr>
              <a:t>记录下一个描述符的地址（最后一个要指向第一个）。</a:t>
            </a:r>
            <a:endParaRPr lang="en-US" altLang="zh-CN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TX 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RX</a:t>
            </a:r>
            <a:r>
              <a:rPr lang="zh-CN" altLang="en-US" dirty="0">
                <a:sym typeface="+mn-ea"/>
              </a:rPr>
              <a:t>类似。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165" y="3716323"/>
            <a:ext cx="4518438" cy="18911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383" y="3699729"/>
            <a:ext cx="3560207" cy="2169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68367" y="5545123"/>
            <a:ext cx="172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图</a:t>
            </a:r>
            <a:r>
              <a:rPr lang="en-US" altLang="zh-CN" sz="1000" dirty="0"/>
              <a:t>2 </a:t>
            </a:r>
            <a:r>
              <a:rPr lang="zh-CN" altLang="en-US" sz="1000" dirty="0"/>
              <a:t>传输描述符结构图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registers do you use to handle DMA process?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MAC</a:t>
            </a:r>
            <a:r>
              <a:rPr lang="zh-CN" altLang="en-US" dirty="0">
                <a:sym typeface="+mn-ea"/>
              </a:rPr>
              <a:t>寄存器</a:t>
            </a:r>
            <a:endParaRPr lang="en-US" altLang="zh-CN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起始地址</a:t>
            </a:r>
            <a:r>
              <a:rPr lang="en-US" altLang="zh-CN" dirty="0">
                <a:sym typeface="+mn-ea"/>
              </a:rPr>
              <a:t>0xbfe10000</a:t>
            </a:r>
            <a:r>
              <a:rPr lang="zh-CN" altLang="en-US" dirty="0">
                <a:sym typeface="+mn-ea"/>
              </a:rPr>
              <a:t>，共</a:t>
            </a:r>
            <a:r>
              <a:rPr lang="en-US" altLang="zh-CN" dirty="0">
                <a:sym typeface="+mn-ea"/>
              </a:rPr>
              <a:t>462 </a:t>
            </a:r>
            <a:r>
              <a:rPr lang="zh-CN" altLang="en-US" dirty="0">
                <a:sym typeface="+mn-ea"/>
              </a:rPr>
              <a:t>个寄存器；</a:t>
            </a:r>
            <a:endParaRPr lang="en-US" altLang="zh-CN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本次实验使用：第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寄存器的第三位和第四位分别代表传输和接收的使能，置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时有效。</a:t>
            </a:r>
            <a:endParaRPr lang="en-US" altLang="zh-C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DMA</a:t>
            </a:r>
            <a:r>
              <a:rPr lang="zh-CN" altLang="en-US" dirty="0">
                <a:sym typeface="+mn-ea"/>
              </a:rPr>
              <a:t>寄存器</a:t>
            </a:r>
            <a:endParaRPr lang="en-US" altLang="zh-CN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起始地址是</a:t>
            </a:r>
            <a:r>
              <a:rPr lang="en-US" altLang="zh-CN" dirty="0">
                <a:sym typeface="+mn-ea"/>
              </a:rPr>
              <a:t>0xbfe11000</a:t>
            </a:r>
            <a:r>
              <a:rPr lang="zh-CN" altLang="en-US" dirty="0">
                <a:sym typeface="+mn-ea"/>
              </a:rPr>
              <a:t>，共</a:t>
            </a:r>
            <a:r>
              <a:rPr lang="en-US" altLang="zh-CN" dirty="0">
                <a:sym typeface="+mn-ea"/>
              </a:rPr>
              <a:t>22 </a:t>
            </a:r>
            <a:r>
              <a:rPr lang="zh-CN" altLang="en-US" dirty="0">
                <a:sym typeface="+mn-ea"/>
              </a:rPr>
              <a:t>个寄存器</a:t>
            </a:r>
            <a:endParaRPr lang="en-US" altLang="zh-CN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1/2</a:t>
            </a:r>
            <a:r>
              <a:rPr lang="zh-CN" altLang="en-US" dirty="0">
                <a:sym typeface="+mn-ea"/>
              </a:rPr>
              <a:t>号寄存器</a:t>
            </a:r>
            <a:r>
              <a:rPr lang="en-US" altLang="zh-CN" dirty="0">
                <a:sym typeface="+mn-ea"/>
              </a:rPr>
              <a:t>	  </a:t>
            </a:r>
            <a:r>
              <a:rPr lang="zh-CN" altLang="en-US" dirty="0">
                <a:sym typeface="+mn-ea"/>
              </a:rPr>
              <a:t>用于触发数据的传输和接收，在开始发送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接收前往</a:t>
            </a:r>
            <a:r>
              <a:rPr lang="en-US" altLang="zh-CN" dirty="0">
                <a:sym typeface="+mn-ea"/>
              </a:rPr>
              <a:t>1/2</a:t>
            </a:r>
            <a:r>
              <a:rPr lang="zh-CN" altLang="en-US" dirty="0">
                <a:sym typeface="+mn-ea"/>
              </a:rPr>
              <a:t>号寄存器写入任意值。</a:t>
            </a:r>
            <a:endParaRPr lang="en-US" altLang="zh-CN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3/4</a:t>
            </a:r>
            <a:r>
              <a:rPr lang="zh-CN" altLang="en-US" dirty="0">
                <a:sym typeface="+mn-ea"/>
              </a:rPr>
              <a:t>号寄存器</a:t>
            </a:r>
            <a:r>
              <a:rPr lang="en-US" altLang="zh-CN" dirty="0">
                <a:sym typeface="+mn-ea"/>
              </a:rPr>
              <a:t>	  </a:t>
            </a:r>
            <a:r>
              <a:rPr lang="zh-CN" altLang="en-US" dirty="0">
                <a:sym typeface="+mn-ea"/>
              </a:rPr>
              <a:t>分别用于记录接收和发送描述符的首地址。</a:t>
            </a:r>
            <a:endParaRPr lang="en-US" altLang="zh-CN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6/7</a:t>
            </a:r>
            <a:r>
              <a:rPr lang="zh-CN" altLang="en-US" dirty="0">
                <a:sym typeface="+mn-ea"/>
              </a:rPr>
              <a:t>号寄存器</a:t>
            </a:r>
            <a:r>
              <a:rPr lang="en-US" altLang="zh-CN" dirty="0">
                <a:sym typeface="+mn-ea"/>
              </a:rPr>
              <a:t>	  </a:t>
            </a:r>
            <a:r>
              <a:rPr lang="zh-CN" altLang="en-US" dirty="0">
                <a:sym typeface="+mn-ea"/>
              </a:rPr>
              <a:t>在 do_net_send</a:t>
            </a:r>
            <a:r>
              <a:rPr lang="en-US" altLang="zh-CN" dirty="0">
                <a:sym typeface="+mn-ea"/>
              </a:rPr>
              <a:t>() </a:t>
            </a:r>
            <a:r>
              <a:rPr lang="zh-CN" altLang="en-US" dirty="0">
                <a:sym typeface="+mn-ea"/>
              </a:rPr>
              <a:t>和 do_net_recv</a:t>
            </a:r>
            <a:r>
              <a:rPr lang="en-US" altLang="zh-CN" dirty="0">
                <a:sym typeface="+mn-ea"/>
              </a:rPr>
              <a:t>() </a:t>
            </a:r>
            <a:r>
              <a:rPr lang="zh-CN" altLang="en-US" dirty="0">
                <a:sym typeface="+mn-ea"/>
              </a:rPr>
              <a:t>里 配置。</a:t>
            </a:r>
            <a:endParaRPr lang="en-US" altLang="zh-CN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18/19</a:t>
            </a:r>
            <a:r>
              <a:rPr lang="zh-CN" altLang="en-US" dirty="0">
                <a:sym typeface="+mn-ea"/>
              </a:rPr>
              <a:t>号寄存器</a:t>
            </a:r>
            <a:r>
              <a:rPr lang="en-US" altLang="zh-CN"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用于存储传输和接收描述符的物理地址。</a:t>
            </a:r>
            <a:endParaRPr lang="en-US" altLang="zh-C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many packets can you receive in task 1?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发多少 收多少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procedure for receiving data in task2?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先用check_recv（）检查是否接收到数据包，如果接收到则打印出数据包的内容，如果没有接收到数据包，则调用 sys_wait_recv_package（）阻塞接收线程的系统调用。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在时钟中断中检查到达的数据包个数，如果到达的数据包达到</a:t>
            </a:r>
            <a:r>
              <a:rPr lang="en-US" altLang="zh-CN" dirty="0"/>
              <a:t>64</a:t>
            </a:r>
            <a:r>
              <a:rPr lang="zh-CN" altLang="en-US" dirty="0"/>
              <a:t>个，则唤醒接收线程。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procedure of your MAC interrupt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handler?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30128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第一级：</a:t>
            </a:r>
            <a:r>
              <a:rPr lang="zh-CN" altLang="en-US" sz="2000" dirty="0"/>
              <a:t>跳转到统一例外向量入口，由硬件完成。</a:t>
            </a:r>
            <a:endParaRPr lang="en-US" altLang="zh-CN" sz="2000" dirty="0"/>
          </a:p>
          <a:p>
            <a:r>
              <a:rPr lang="zh-CN" altLang="en-US" sz="2000" b="1" dirty="0"/>
              <a:t>第二级：</a:t>
            </a:r>
            <a:r>
              <a:rPr lang="zh-CN" altLang="en-US" sz="2000" dirty="0"/>
              <a:t>根据</a:t>
            </a:r>
            <a:r>
              <a:rPr lang="en-US" altLang="zh-CN" sz="2000" dirty="0"/>
              <a:t>CP0_CAUSE</a:t>
            </a:r>
            <a:r>
              <a:rPr lang="zh-CN" altLang="en-US" sz="2000" dirty="0"/>
              <a:t>寄存器的</a:t>
            </a:r>
            <a:r>
              <a:rPr lang="en-US" altLang="zh-CN" sz="2000" dirty="0" err="1"/>
              <a:t>Exccode</a:t>
            </a:r>
            <a:r>
              <a:rPr lang="zh-CN" altLang="en-US" sz="2000" dirty="0"/>
              <a:t>域判断例外类型，网卡中断对应的</a:t>
            </a:r>
            <a:r>
              <a:rPr lang="en-US" altLang="zh-CN" sz="2000" dirty="0" err="1"/>
              <a:t>Exccode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b="1" dirty="0"/>
              <a:t>第三级：</a:t>
            </a:r>
            <a:r>
              <a:rPr lang="zh-CN" altLang="en-US" sz="2000" dirty="0"/>
              <a:t>根据</a:t>
            </a:r>
            <a:r>
              <a:rPr lang="en-US" altLang="zh-CN" sz="2000" dirty="0"/>
              <a:t>CP0_STATUS</a:t>
            </a:r>
            <a:r>
              <a:rPr lang="zh-CN" altLang="en-US" sz="2000" dirty="0"/>
              <a:t>寄存器的</a:t>
            </a:r>
            <a:r>
              <a:rPr lang="en-US" altLang="zh-CN" sz="2000" dirty="0"/>
              <a:t>IP1~IP7</a:t>
            </a:r>
            <a:r>
              <a:rPr lang="zh-CN" altLang="en-US" sz="2000" dirty="0"/>
              <a:t>域判断中断类型，网卡中断时，</a:t>
            </a:r>
            <a:r>
              <a:rPr lang="en-US" altLang="zh-CN" sz="2000" dirty="0"/>
              <a:t>IP3</a:t>
            </a:r>
            <a:r>
              <a:rPr lang="zh-CN" altLang="en-US" sz="2000" dirty="0"/>
              <a:t>为</a:t>
            </a:r>
            <a:r>
              <a:rPr lang="en-US" altLang="zh-CN" sz="2000" dirty="0"/>
              <a:t>1</a:t>
            </a:r>
            <a:r>
              <a:rPr lang="zh-CN" altLang="en-US" sz="2000" dirty="0"/>
              <a:t>，其余</a:t>
            </a:r>
            <a:r>
              <a:rPr lang="en-US" altLang="zh-CN" sz="2000" dirty="0"/>
              <a:t>IP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  <a:endParaRPr lang="en-US" altLang="zh-CN" sz="2000" dirty="0"/>
          </a:p>
          <a:p>
            <a:r>
              <a:rPr lang="zh-CN" altLang="en-US" sz="2000" b="1" dirty="0"/>
              <a:t>第四级：</a:t>
            </a:r>
            <a:r>
              <a:rPr lang="zh-CN" altLang="en-US" sz="2000" dirty="0"/>
              <a:t>判断外设中断类型，网卡中断号为</a:t>
            </a:r>
            <a:r>
              <a:rPr lang="en-US" altLang="zh-CN" sz="2000" dirty="0"/>
              <a:t>35</a:t>
            </a:r>
            <a:r>
              <a:rPr lang="zh-CN" altLang="en-US" sz="2000" dirty="0"/>
              <a:t>，对应第一组中断寄存器的</a:t>
            </a:r>
            <a:r>
              <a:rPr lang="en-US" altLang="zh-CN" sz="2000" dirty="0"/>
              <a:t>INT1_SR</a:t>
            </a:r>
            <a:r>
              <a:rPr lang="zh-CN" altLang="en-US" sz="2000" dirty="0"/>
              <a:t>寄存器的第三位为</a:t>
            </a:r>
            <a:r>
              <a:rPr lang="en-US" altLang="zh-CN" sz="2000" dirty="0"/>
              <a:t>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具体实现：在原本实现的</a:t>
            </a:r>
            <a:r>
              <a:rPr lang="en-US" altLang="zh-CN" sz="2000" dirty="0" err="1"/>
              <a:t>interrupt_handler</a:t>
            </a:r>
            <a:r>
              <a:rPr lang="en-US" altLang="zh-CN" sz="2000" dirty="0"/>
              <a:t>(</a:t>
            </a:r>
            <a:r>
              <a:rPr lang="zh-CN" altLang="en-US" sz="2000" dirty="0"/>
              <a:t>第三级</a:t>
            </a:r>
            <a:r>
              <a:rPr lang="en-US" altLang="zh-CN" sz="2000" dirty="0"/>
              <a:t>)</a:t>
            </a:r>
            <a:r>
              <a:rPr lang="zh-CN" altLang="en-US" sz="2000" dirty="0"/>
              <a:t>中，增加解析设备中断的功能，当</a:t>
            </a:r>
            <a:r>
              <a:rPr lang="en-US" altLang="zh-CN" sz="2000" dirty="0"/>
              <a:t>IP3=1</a:t>
            </a:r>
            <a:r>
              <a:rPr lang="zh-CN" altLang="en-US" sz="2000" dirty="0"/>
              <a:t>时，为网卡中断，则跳转到</a:t>
            </a:r>
            <a:r>
              <a:rPr lang="en-US" altLang="zh-CN" sz="2000" dirty="0" err="1"/>
              <a:t>register_irq_handler</a:t>
            </a:r>
            <a:r>
              <a:rPr lang="zh-CN" altLang="en-US" sz="2000" dirty="0"/>
              <a:t>。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r>
              <a:rPr lang="en-US" altLang="zh-CN" dirty="0" err="1"/>
              <a:t>register_irq_handler</a:t>
            </a:r>
            <a:r>
              <a:rPr lang="zh-CN" altLang="en-US" sz="2000" dirty="0"/>
              <a:t>判断</a:t>
            </a:r>
            <a:r>
              <a:rPr lang="en-US" altLang="zh-CN" sz="2000" dirty="0"/>
              <a:t>INT1_SR</a:t>
            </a:r>
            <a:r>
              <a:rPr lang="zh-CN" altLang="en-US" sz="2000" dirty="0"/>
              <a:t>寄存器的值</a:t>
            </a:r>
            <a:r>
              <a:rPr lang="en-US" altLang="zh-CN" sz="2000" dirty="0"/>
              <a:t>( INT1_SR</a:t>
            </a:r>
            <a:r>
              <a:rPr lang="zh-CN" altLang="en-US" sz="2000" dirty="0"/>
              <a:t>地址为</a:t>
            </a:r>
            <a:r>
              <a:rPr lang="en-US" altLang="zh-CN" sz="2000" dirty="0"/>
              <a:t>0xbfd01058)</a:t>
            </a:r>
            <a:r>
              <a:rPr lang="zh-CN" altLang="en-US" sz="2000" dirty="0"/>
              <a:t>，如果</a:t>
            </a:r>
            <a:r>
              <a:rPr lang="en-US" altLang="zh-CN" sz="2000" dirty="0"/>
              <a:t>INT1_SR</a:t>
            </a:r>
            <a:r>
              <a:rPr lang="zh-CN" altLang="en-US" sz="2000" dirty="0"/>
              <a:t>值为</a:t>
            </a:r>
            <a:r>
              <a:rPr lang="en-US" altLang="zh-CN" sz="2000" dirty="0"/>
              <a:t>1</a:t>
            </a:r>
            <a:r>
              <a:rPr lang="zh-CN" altLang="en-US" sz="2000" dirty="0"/>
              <a:t>，则跳转到网卡中断处理函数</a:t>
            </a:r>
            <a:r>
              <a:rPr lang="en-US" altLang="zh-CN" sz="2000" dirty="0" err="1"/>
              <a:t>irq_mac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dirty="0" err="1"/>
              <a:t>irq_mac</a:t>
            </a:r>
            <a:r>
              <a:rPr lang="zh-CN" altLang="en-US" dirty="0"/>
              <a:t>（）中判断是否唤醒接收线程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procedure for transmitting data?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CPU</a:t>
            </a:r>
            <a:r>
              <a:rPr lang="zh-CN" altLang="en-US" sz="2000" dirty="0"/>
              <a:t>设置</a:t>
            </a:r>
            <a:r>
              <a:rPr lang="en-US" altLang="zh-CN" sz="2000" dirty="0"/>
              <a:t>DMA</a:t>
            </a:r>
            <a:r>
              <a:rPr lang="zh-CN" altLang="en-US" sz="2000" dirty="0"/>
              <a:t>传输相关寄存器</a:t>
            </a:r>
            <a:endParaRPr lang="en-US" altLang="zh-CN" sz="2000" dirty="0"/>
          </a:p>
          <a:p>
            <a:pPr lvl="1"/>
            <a:r>
              <a:rPr lang="zh-CN" altLang="en-US" sz="1600" dirty="0"/>
              <a:t>初始化</a:t>
            </a:r>
            <a:r>
              <a:rPr lang="en-US" altLang="zh-CN" sz="1600" dirty="0"/>
              <a:t>DMA</a:t>
            </a:r>
            <a:r>
              <a:rPr lang="zh-CN" altLang="en-US" sz="1600" dirty="0"/>
              <a:t>描述符：发送描述符的</a:t>
            </a:r>
            <a:r>
              <a:rPr lang="en-US" altLang="zh-CN" sz="1600" dirty="0"/>
              <a:t>OWN</a:t>
            </a:r>
            <a:r>
              <a:rPr lang="zh-CN" altLang="en-US" sz="1600" dirty="0"/>
              <a:t>位置</a:t>
            </a:r>
            <a:r>
              <a:rPr lang="en-US" altLang="zh-CN" sz="1600" dirty="0"/>
              <a:t>1</a:t>
            </a:r>
            <a:r>
              <a:rPr lang="zh-CN" altLang="en-US" sz="1600" dirty="0"/>
              <a:t>，</a:t>
            </a:r>
            <a:r>
              <a:rPr lang="en-US" altLang="zh-CN" sz="1600" dirty="0"/>
              <a:t>TDES0</a:t>
            </a:r>
            <a:r>
              <a:rPr lang="zh-CN" altLang="en-US" sz="1600" dirty="0"/>
              <a:t>置</a:t>
            </a:r>
            <a:r>
              <a:rPr lang="en-US" altLang="zh-CN" sz="1600" dirty="0"/>
              <a:t>0</a:t>
            </a:r>
            <a:r>
              <a:rPr lang="zh-CN" altLang="en-US" sz="1600" dirty="0"/>
              <a:t>，</a:t>
            </a:r>
            <a:r>
              <a:rPr lang="en-US" altLang="zh-CN" sz="1600" dirty="0"/>
              <a:t>TDES2</a:t>
            </a:r>
            <a:r>
              <a:rPr lang="zh-CN" altLang="en-US" sz="1600" dirty="0"/>
              <a:t>存储的</a:t>
            </a:r>
            <a:r>
              <a:rPr lang="en-US" altLang="zh-CN" sz="1600" dirty="0"/>
              <a:t>buffer1</a:t>
            </a:r>
            <a:r>
              <a:rPr lang="zh-CN" altLang="en-US" sz="1600" dirty="0"/>
              <a:t>的物理地址清零。</a:t>
            </a:r>
            <a:endParaRPr lang="en-US" altLang="zh-CN" sz="1600" dirty="0"/>
          </a:p>
          <a:p>
            <a:pPr lvl="1"/>
            <a:r>
              <a:rPr lang="zh-CN" altLang="en-US" sz="1600" dirty="0"/>
              <a:t>分配接收描述符的内存区域：在</a:t>
            </a:r>
            <a:r>
              <a:rPr lang="en-US" altLang="zh-CN" sz="1600" dirty="0"/>
              <a:t>unmapped</a:t>
            </a:r>
            <a:r>
              <a:rPr lang="zh-CN" altLang="en-US" sz="1600" dirty="0"/>
              <a:t>的地址空间内进行分配。</a:t>
            </a:r>
            <a:endParaRPr lang="en-US" altLang="zh-CN" sz="1600" dirty="0"/>
          </a:p>
          <a:p>
            <a:pPr lvl="1"/>
            <a:r>
              <a:rPr lang="zh-CN" altLang="en-US" sz="1600" dirty="0"/>
              <a:t>调用</a:t>
            </a:r>
            <a:r>
              <a:rPr lang="en-US" altLang="zh-CN" sz="1600" dirty="0" err="1"/>
              <a:t>sys_net_send</a:t>
            </a:r>
            <a:r>
              <a:rPr lang="zh-CN" altLang="en-US" sz="1600" dirty="0"/>
              <a:t>系统调用，实现网卡的发送数据。</a:t>
            </a:r>
            <a:endParaRPr lang="en-US" altLang="zh-CN" sz="1600" dirty="0"/>
          </a:p>
          <a:p>
            <a:pPr lvl="1"/>
            <a:r>
              <a:rPr lang="zh-CN" altLang="en-US" sz="1600" dirty="0"/>
              <a:t>在</a:t>
            </a:r>
            <a:r>
              <a:rPr lang="en-US" altLang="zh-CN" sz="1600" dirty="0"/>
              <a:t>DMA </a:t>
            </a:r>
            <a:r>
              <a:rPr lang="zh-CN" altLang="en-US" sz="1600" dirty="0"/>
              <a:t>寄存器</a:t>
            </a:r>
            <a:r>
              <a:rPr lang="en-US" altLang="zh-CN" sz="1600" dirty="0"/>
              <a:t>4</a:t>
            </a:r>
            <a:r>
              <a:rPr lang="zh-CN" altLang="en-US" sz="1600" dirty="0"/>
              <a:t>（偏移为</a:t>
            </a:r>
            <a:r>
              <a:rPr lang="en-US" altLang="zh-CN" sz="1600" dirty="0"/>
              <a:t>0x10</a:t>
            </a:r>
            <a:r>
              <a:rPr lang="zh-CN" altLang="en-US" sz="1600" dirty="0"/>
              <a:t>）填入发送描述符的首物理地址。此操作通过调用提供的</a:t>
            </a:r>
            <a:r>
              <a:rPr lang="en-US" altLang="zh-CN" sz="1600" dirty="0"/>
              <a:t>reg_write_32</a:t>
            </a:r>
            <a:r>
              <a:rPr lang="zh-CN" altLang="en-US" sz="1600" dirty="0"/>
              <a:t>函数对寄存器赋值。</a:t>
            </a:r>
            <a:endParaRPr lang="en-US" altLang="zh-CN" sz="1600" dirty="0"/>
          </a:p>
          <a:p>
            <a:pPr lvl="1"/>
            <a:r>
              <a:rPr lang="zh-CN" altLang="en-US" sz="1600" dirty="0"/>
              <a:t>将</a:t>
            </a:r>
            <a:r>
              <a:rPr lang="en-US" altLang="zh-CN" sz="1600" dirty="0"/>
              <a:t>mac </a:t>
            </a:r>
            <a:r>
              <a:rPr lang="zh-CN" altLang="en-US" sz="1600" dirty="0"/>
              <a:t>第</a:t>
            </a:r>
            <a:r>
              <a:rPr lang="en-US" altLang="zh-CN" sz="1600" dirty="0"/>
              <a:t>0 </a:t>
            </a:r>
            <a:r>
              <a:rPr lang="zh-CN" altLang="en-US" sz="1600" dirty="0"/>
              <a:t>寄存器的第</a:t>
            </a:r>
            <a:r>
              <a:rPr lang="en-US" altLang="zh-CN" sz="1600" dirty="0"/>
              <a:t>3 </a:t>
            </a:r>
            <a:r>
              <a:rPr lang="zh-CN" altLang="en-US" sz="1600" dirty="0"/>
              <a:t>位设置为</a:t>
            </a:r>
            <a:r>
              <a:rPr lang="en-US" altLang="zh-CN" sz="1600" dirty="0"/>
              <a:t>1</a:t>
            </a:r>
            <a:r>
              <a:rPr lang="zh-CN" altLang="en-US" sz="1600" dirty="0"/>
              <a:t>，使能</a:t>
            </a:r>
            <a:r>
              <a:rPr lang="en-US" altLang="zh-CN" sz="1600" dirty="0"/>
              <a:t>MAC </a:t>
            </a:r>
            <a:r>
              <a:rPr lang="zh-CN" altLang="en-US" sz="1600" dirty="0"/>
              <a:t>传输功能。</a:t>
            </a:r>
            <a:endParaRPr lang="en-US" altLang="zh-CN" sz="1600" dirty="0"/>
          </a:p>
          <a:p>
            <a:r>
              <a:rPr lang="en-US" altLang="zh-CN" sz="2000" dirty="0"/>
              <a:t>DMA</a:t>
            </a:r>
            <a:r>
              <a:rPr lang="zh-CN" altLang="en-US" sz="2000" dirty="0"/>
              <a:t>向外设请求传输数据</a:t>
            </a:r>
            <a:endParaRPr lang="en-US" altLang="zh-CN" sz="2000" dirty="0"/>
          </a:p>
          <a:p>
            <a:pPr lvl="1"/>
            <a:r>
              <a:rPr lang="zh-CN" altLang="en-US" sz="1600" dirty="0"/>
              <a:t>写</a:t>
            </a:r>
            <a:r>
              <a:rPr lang="en-US" altLang="zh-CN" sz="1600" dirty="0"/>
              <a:t>DMA </a:t>
            </a:r>
            <a:r>
              <a:rPr lang="zh-CN" altLang="en-US" sz="1600" dirty="0"/>
              <a:t>寄存器</a:t>
            </a:r>
            <a:r>
              <a:rPr lang="en-US" altLang="zh-CN" sz="1600" dirty="0"/>
              <a:t>1</a:t>
            </a:r>
            <a:r>
              <a:rPr lang="zh-CN" altLang="en-US" sz="1600" dirty="0"/>
              <a:t>，发送</a:t>
            </a:r>
            <a:r>
              <a:rPr lang="en-US" altLang="zh-CN" sz="1600" dirty="0"/>
              <a:t>DMA </a:t>
            </a:r>
            <a:r>
              <a:rPr lang="zh-CN" altLang="en-US" sz="1600" dirty="0"/>
              <a:t>控制器将会读取寄存器</a:t>
            </a:r>
            <a:r>
              <a:rPr lang="en-US" altLang="zh-CN" sz="1600" dirty="0"/>
              <a:t>18 </a:t>
            </a:r>
            <a:r>
              <a:rPr lang="zh-CN" altLang="en-US" sz="1600" dirty="0"/>
              <a:t>对应的描述符，开始发送一个数据包</a:t>
            </a:r>
            <a:endParaRPr lang="en-US" altLang="zh-CN" sz="1600" dirty="0"/>
          </a:p>
          <a:p>
            <a:r>
              <a:rPr lang="zh-CN" altLang="en-US" sz="2000" dirty="0"/>
              <a:t>外设完成传输数据</a:t>
            </a:r>
            <a:endParaRPr lang="en-US" altLang="zh-CN" sz="2000" dirty="0"/>
          </a:p>
          <a:p>
            <a:pPr lvl="1"/>
            <a:r>
              <a:rPr lang="zh-CN" altLang="en-US" sz="1600" dirty="0"/>
              <a:t>传输完成时，发送描述符的</a:t>
            </a:r>
            <a:r>
              <a:rPr lang="en-US" altLang="zh-CN" sz="1600" dirty="0"/>
              <a:t>OWN</a:t>
            </a:r>
            <a:r>
              <a:rPr lang="zh-CN" altLang="en-US" sz="1600" dirty="0"/>
              <a:t>位被置为为</a:t>
            </a:r>
            <a:r>
              <a:rPr lang="en-US" altLang="zh-CN" sz="1600" dirty="0"/>
              <a:t>0</a:t>
            </a:r>
            <a:r>
              <a:rPr lang="zh-CN" altLang="en-US" sz="1600" dirty="0"/>
              <a:t>。</a:t>
            </a:r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1631</Words>
  <Application>WPS 演示</Application>
  <PresentationFormat>宽屏</PresentationFormat>
  <Paragraphs>68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回顾</vt:lpstr>
      <vt:lpstr>Project5-Device Driver DESIGN REVIEW</vt:lpstr>
      <vt:lpstr>What is DMA process? </vt:lpstr>
      <vt:lpstr>How do you set TX/RX descriptors?</vt:lpstr>
      <vt:lpstr>Which registers do you use to handle DMA process?</vt:lpstr>
      <vt:lpstr>How many packets can you receive in task 1?</vt:lpstr>
      <vt:lpstr>What is the procedure for receiving data in task2?</vt:lpstr>
      <vt:lpstr>What is the procedure of your MAC interrupt handler?</vt:lpstr>
      <vt:lpstr>What is the procedure for transmitting data?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wxc</dc:creator>
  <cp:lastModifiedBy>初学者。</cp:lastModifiedBy>
  <cp:revision>56</cp:revision>
  <dcterms:created xsi:type="dcterms:W3CDTF">2018-12-12T07:40:00Z</dcterms:created>
  <dcterms:modified xsi:type="dcterms:W3CDTF">2018-12-23T06:53:05Z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