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啊d</cp:lastModifiedBy>
  <cp:revision>2</cp:revision>
  <dcterms:created xsi:type="dcterms:W3CDTF">2018-12-20T03:19:17Z</dcterms:created>
  <dcterms:modified xsi:type="dcterms:W3CDTF">2018-12-20T03:19:23Z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