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4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8FD2-9F34-40C8-B12E-8B4A7BA68D1E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38AE-F3F5-46D0-ABAE-19DCFDA1E5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8FD2-9F34-40C8-B12E-8B4A7BA68D1E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38AE-F3F5-46D0-ABAE-19DCFDA1E5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8FD2-9F34-40C8-B12E-8B4A7BA68D1E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38AE-F3F5-46D0-ABAE-19DCFDA1E5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8FD2-9F34-40C8-B12E-8B4A7BA68D1E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38AE-F3F5-46D0-ABAE-19DCFDA1E5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8FD2-9F34-40C8-B12E-8B4A7BA68D1E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75538AE-F3F5-46D0-ABAE-19DCFDA1E5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8FD2-9F34-40C8-B12E-8B4A7BA68D1E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38AE-F3F5-46D0-ABAE-19DCFDA1E5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8FD2-9F34-40C8-B12E-8B4A7BA68D1E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38AE-F3F5-46D0-ABAE-19DCFDA1E5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8FD2-9F34-40C8-B12E-8B4A7BA68D1E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38AE-F3F5-46D0-ABAE-19DCFDA1E5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8FD2-9F34-40C8-B12E-8B4A7BA68D1E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38AE-F3F5-46D0-ABAE-19DCFDA1E5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8FD2-9F34-40C8-B12E-8B4A7BA68D1E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38AE-F3F5-46D0-ABAE-19DCFDA1E5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8FD2-9F34-40C8-B12E-8B4A7BA68D1E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38AE-F3F5-46D0-ABAE-19DCFDA1E5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AA38FD2-9F34-40C8-B12E-8B4A7BA68D1E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75538AE-F3F5-46D0-ABAE-19DCFDA1E5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r>
              <a:rPr lang="en-US" altLang="zh-CN" dirty="0" err="1" smtClean="0"/>
              <a:t>pptx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807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686</TotalTime>
  <Words>3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顶峰</vt:lpstr>
      <vt:lpstr>测试pptx文件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用学习武装质量</dc:title>
  <dc:creator>Windows 用户</dc:creator>
  <cp:lastModifiedBy>刘婉婷</cp:lastModifiedBy>
  <cp:revision>21</cp:revision>
  <dcterms:created xsi:type="dcterms:W3CDTF">2015-10-05T14:07:50Z</dcterms:created>
  <dcterms:modified xsi:type="dcterms:W3CDTF">2018-11-05T10:22:36Z</dcterms:modified>
</cp:coreProperties>
</file>