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6" r:id="rId1"/>
    <p:sldMasterId id="2147483718" r:id="rId2"/>
  </p:sldMasterIdLst>
  <p:notesMasterIdLst>
    <p:notesMasterId r:id="rId24"/>
  </p:notesMasterIdLst>
  <p:handoutMasterIdLst>
    <p:handoutMasterId r:id="rId25"/>
  </p:handoutMasterIdLst>
  <p:sldIdLst>
    <p:sldId id="256" r:id="rId3"/>
    <p:sldId id="257" r:id="rId4"/>
    <p:sldId id="258" r:id="rId5"/>
    <p:sldId id="259" r:id="rId6"/>
    <p:sldId id="260" r:id="rId7"/>
    <p:sldId id="261" r:id="rId8"/>
    <p:sldId id="262" r:id="rId9"/>
    <p:sldId id="263" r:id="rId10"/>
    <p:sldId id="265" r:id="rId11"/>
    <p:sldId id="266" r:id="rId12"/>
    <p:sldId id="264" r:id="rId13"/>
    <p:sldId id="267" r:id="rId14"/>
    <p:sldId id="268" r:id="rId15"/>
    <p:sldId id="270" r:id="rId16"/>
    <p:sldId id="271" r:id="rId17"/>
    <p:sldId id="269" r:id="rId18"/>
    <p:sldId id="272" r:id="rId19"/>
    <p:sldId id="273" r:id="rId20"/>
    <p:sldId id="276" r:id="rId21"/>
    <p:sldId id="275" r:id="rId22"/>
    <p:sldId id="274" r:id="rId23"/>
  </p:sldIdLst>
  <p:sldSz cx="12192000" cy="6858000"/>
  <p:notesSz cx="6858000" cy="9144000"/>
  <p:defaultTextStyle>
    <a:defPPr>
      <a:defRPr lang="en-US"/>
    </a:defPPr>
    <a:lvl1pPr algn="l" defTabSz="457200"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defTabSz="457200"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defTabSz="457200"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defTabSz="457200"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defTabSz="457200"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735"/>
    <p:restoredTop sz="79191"/>
  </p:normalViewPr>
  <p:slideViewPr>
    <p:cSldViewPr snapToGrid="0" snapToObjects="1">
      <p:cViewPr varScale="1">
        <p:scale>
          <a:sx n="77" d="100"/>
          <a:sy n="77" d="100"/>
        </p:scale>
        <p:origin x="912" y="7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snapToObjects="1">
      <p:cViewPr varScale="1">
        <p:scale>
          <a:sx n="87" d="100"/>
          <a:sy n="87" d="100"/>
        </p:scale>
        <p:origin x="3904" y="19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wrap="square" lIns="91440" tIns="45720" rIns="91440" bIns="45720" numCol="1" anchor="t" anchorCtr="0" compatLnSpc="1">
            <a:prstTxWarp prst="textNoShape">
              <a:avLst/>
            </a:prstTxWarp>
          </a:bodyPr>
          <a:lstStyle>
            <a:lvl1pPr>
              <a:defRPr kumimoji="1" sz="1200">
                <a:latin typeface="等线" panose="02010600030101010101" pitchFamily="2" charset="-122"/>
                <a:ea typeface="等线" panose="02010600030101010101" pitchFamily="2" charset="-122"/>
              </a:defRPr>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wrap="square" lIns="91440" tIns="45720" rIns="91440" bIns="45720" numCol="1" anchor="t" anchorCtr="0" compatLnSpc="1">
            <a:prstTxWarp prst="textNoShape">
              <a:avLst/>
            </a:prstTxWarp>
          </a:bodyPr>
          <a:lstStyle>
            <a:lvl1pPr algn="r">
              <a:defRPr kumimoji="1" sz="1200">
                <a:latin typeface="等线" panose="02010600030101010101" pitchFamily="2" charset="-122"/>
                <a:ea typeface="等线" panose="02010600030101010101" pitchFamily="2" charset="-122"/>
              </a:defRPr>
            </a:lvl1pPr>
          </a:lstStyle>
          <a:p>
            <a:fld id="{EC20F993-7CB5-4824-AB26-E375DEDC1737}" type="datetimeFigureOut">
              <a:rPr lang="zh-CN" altLang="en-US"/>
              <a:pPr/>
              <a:t>2018/10/19</a:t>
            </a:fld>
            <a:endParaRPr lang="en-US" altLang="zh-CN"/>
          </a:p>
        </p:txBody>
      </p:sp>
      <p:sp>
        <p:nvSpPr>
          <p:cNvPr id="4" name="页脚占位符 3"/>
          <p:cNvSpPr>
            <a:spLocks noGrp="1"/>
          </p:cNvSpPr>
          <p:nvPr>
            <p:ph type="ftr" sz="quarter" idx="2"/>
          </p:nvPr>
        </p:nvSpPr>
        <p:spPr>
          <a:xfrm>
            <a:off x="0" y="8685213"/>
            <a:ext cx="2971800" cy="458787"/>
          </a:xfrm>
          <a:prstGeom prst="rect">
            <a:avLst/>
          </a:prstGeom>
        </p:spPr>
        <p:txBody>
          <a:bodyPr vert="horz" wrap="square" lIns="91440" tIns="45720" rIns="91440" bIns="45720" numCol="1" anchor="b" anchorCtr="0" compatLnSpc="1">
            <a:prstTxWarp prst="textNoShape">
              <a:avLst/>
            </a:prstTxWarp>
          </a:bodyPr>
          <a:lstStyle>
            <a:lvl1pPr>
              <a:defRPr kumimoji="1" sz="1200">
                <a:latin typeface="等线" panose="02010600030101010101" pitchFamily="2" charset="-122"/>
                <a:ea typeface="等线" panose="02010600030101010101" pitchFamily="2" charset="-122"/>
              </a:defRPr>
            </a:lvl1pPr>
          </a:lstStyle>
          <a:p>
            <a:endParaRPr lang="zh-CN" altLang="en-US"/>
          </a:p>
        </p:txBody>
      </p:sp>
      <p:sp>
        <p:nvSpPr>
          <p:cNvPr id="5" name="幻灯片编号占位符 4"/>
          <p:cNvSpPr>
            <a:spLocks noGrp="1"/>
          </p:cNvSpPr>
          <p:nvPr>
            <p:ph type="sldNum" sz="quarter" idx="3"/>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a:defRPr kumimoji="1" sz="1200">
                <a:latin typeface="等线" panose="02010600030101010101" pitchFamily="2" charset="-122"/>
                <a:ea typeface="等线" panose="02010600030101010101" pitchFamily="2" charset="-122"/>
              </a:defRPr>
            </a:lvl1pPr>
          </a:lstStyle>
          <a:p>
            <a:fld id="{5F0A2E46-A757-42ED-8DE2-DC0DADFC3EB0}" type="slidenum">
              <a:rPr lang="zh-CN" altLang="en-US"/>
              <a:pPr/>
              <a:t>‹#›</a:t>
            </a:fld>
            <a:endParaRPr lang="en-US" altLang="zh-CN"/>
          </a:p>
        </p:txBody>
      </p:sp>
    </p:spTree>
    <p:extLst>
      <p:ext uri="{BB962C8B-B14F-4D97-AF65-F5344CB8AC3E}">
        <p14:creationId xmlns:p14="http://schemas.microsoft.com/office/powerpoint/2010/main" val="400252463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wrap="square" lIns="91440" tIns="45720" rIns="91440" bIns="45720" numCol="1" anchor="t" anchorCtr="0" compatLnSpc="1">
            <a:prstTxWarp prst="textNoShape">
              <a:avLst/>
            </a:prstTxWarp>
          </a:bodyPr>
          <a:lstStyle>
            <a:lvl1pPr>
              <a:defRPr kumimoji="1" sz="1200">
                <a:latin typeface="等线" panose="02010600030101010101" pitchFamily="2" charset="-122"/>
                <a:ea typeface="等线" panose="02010600030101010101" pitchFamily="2" charset="-122"/>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wrap="square" lIns="91440" tIns="45720" rIns="91440" bIns="45720" numCol="1" anchor="t" anchorCtr="0" compatLnSpc="1">
            <a:prstTxWarp prst="textNoShape">
              <a:avLst/>
            </a:prstTxWarp>
          </a:bodyPr>
          <a:lstStyle>
            <a:lvl1pPr algn="r">
              <a:defRPr kumimoji="1" sz="1200">
                <a:latin typeface="等线" panose="02010600030101010101" pitchFamily="2" charset="-122"/>
                <a:ea typeface="等线" panose="02010600030101010101" pitchFamily="2" charset="-122"/>
              </a:defRPr>
            </a:lvl1pPr>
          </a:lstStyle>
          <a:p>
            <a:fld id="{53817C08-F79D-4D1C-ADCA-8B15AB01BC94}" type="datetimeFigureOut">
              <a:rPr lang="zh-CN" altLang="en-US"/>
              <a:pPr/>
              <a:t>2018/10/19</a:t>
            </a:fld>
            <a:endParaRPr lang="en-US" altLang="zh-CN"/>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400550"/>
            <a:ext cx="5486400" cy="3600450"/>
          </a:xfrm>
          <a:prstGeom prst="rect">
            <a:avLst/>
          </a:prstGeom>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wrap="square" lIns="91440" tIns="45720" rIns="91440" bIns="45720" numCol="1" anchor="b" anchorCtr="0" compatLnSpc="1">
            <a:prstTxWarp prst="textNoShape">
              <a:avLst/>
            </a:prstTxWarp>
          </a:bodyPr>
          <a:lstStyle>
            <a:lvl1pPr>
              <a:defRPr kumimoji="1" sz="1200">
                <a:latin typeface="等线" panose="02010600030101010101" pitchFamily="2" charset="-122"/>
                <a:ea typeface="等线" panose="02010600030101010101" pitchFamily="2" charset="-122"/>
              </a:defRPr>
            </a:lvl1pPr>
          </a:lstStyle>
          <a:p>
            <a:endParaRPr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a:defRPr kumimoji="1" sz="1200">
                <a:latin typeface="等线" panose="02010600030101010101" pitchFamily="2" charset="-122"/>
                <a:ea typeface="等线" panose="02010600030101010101" pitchFamily="2" charset="-122"/>
              </a:defRPr>
            </a:lvl1pPr>
          </a:lstStyle>
          <a:p>
            <a:fld id="{761F0516-FDB8-4CEE-91FD-4EFBC99A5BBB}" type="slidenum">
              <a:rPr lang="zh-CN" altLang="en-US"/>
              <a:pPr/>
              <a:t>‹#›</a:t>
            </a:fld>
            <a:endParaRPr lang="en-US" altLang="zh-CN"/>
          </a:p>
        </p:txBody>
      </p:sp>
    </p:spTree>
    <p:extLst>
      <p:ext uri="{BB962C8B-B14F-4D97-AF65-F5344CB8AC3E}">
        <p14:creationId xmlns:p14="http://schemas.microsoft.com/office/powerpoint/2010/main" val="425049131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等线" panose="02010600030101010101" pitchFamily="2" charset="-122"/>
        <a:ea typeface="宋体" panose="02010600030101010101" pitchFamily="2" charset="-122"/>
        <a:cs typeface="+mn-cs"/>
      </a:defRPr>
    </a:lvl1pPr>
    <a:lvl2pPr marL="457200" algn="l" rtl="0" fontAlgn="base">
      <a:spcBef>
        <a:spcPct val="30000"/>
      </a:spcBef>
      <a:spcAft>
        <a:spcPct val="0"/>
      </a:spcAft>
      <a:defRPr sz="1200" kern="1200">
        <a:solidFill>
          <a:schemeClr val="tx1"/>
        </a:solidFill>
        <a:latin typeface="等线" panose="02010600030101010101" pitchFamily="2" charset="-122"/>
        <a:ea typeface="宋体" panose="02010600030101010101" pitchFamily="2" charset="-122"/>
        <a:cs typeface="+mn-cs"/>
      </a:defRPr>
    </a:lvl2pPr>
    <a:lvl3pPr marL="914400" algn="l" rtl="0" fontAlgn="base">
      <a:spcBef>
        <a:spcPct val="30000"/>
      </a:spcBef>
      <a:spcAft>
        <a:spcPct val="0"/>
      </a:spcAft>
      <a:defRPr sz="1200" kern="1200">
        <a:solidFill>
          <a:schemeClr val="tx1"/>
        </a:solidFill>
        <a:latin typeface="等线" panose="02010600030101010101" pitchFamily="2" charset="-122"/>
        <a:ea typeface="宋体" panose="02010600030101010101" pitchFamily="2" charset="-122"/>
        <a:cs typeface="+mn-cs"/>
      </a:defRPr>
    </a:lvl3pPr>
    <a:lvl4pPr marL="1371600" algn="l" rtl="0" fontAlgn="base">
      <a:spcBef>
        <a:spcPct val="30000"/>
      </a:spcBef>
      <a:spcAft>
        <a:spcPct val="0"/>
      </a:spcAft>
      <a:defRPr sz="1200" kern="1200">
        <a:solidFill>
          <a:schemeClr val="tx1"/>
        </a:solidFill>
        <a:latin typeface="等线" panose="02010600030101010101" pitchFamily="2" charset="-122"/>
        <a:ea typeface="宋体" panose="02010600030101010101" pitchFamily="2" charset="-122"/>
        <a:cs typeface="+mn-cs"/>
      </a:defRPr>
    </a:lvl4pPr>
    <a:lvl5pPr marL="1828800" algn="l" rtl="0" fontAlgn="base">
      <a:spcBef>
        <a:spcPct val="30000"/>
      </a:spcBef>
      <a:spcAft>
        <a:spcPct val="0"/>
      </a:spcAft>
      <a:defRPr sz="1200" kern="1200">
        <a:solidFill>
          <a:schemeClr val="tx1"/>
        </a:solidFill>
        <a:latin typeface="等线" panose="02010600030101010101" pitchFamily="2" charset="-122"/>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幻灯片图像占位符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0"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r>
              <a:rPr kumimoji="1" lang="zh-CN" altLang="en-US" smtClean="0">
                <a:ea typeface="等线" panose="02010600030101010101" pitchFamily="2" charset="-122"/>
              </a:rPr>
              <a:t>大纲</a:t>
            </a:r>
            <a:endParaRPr kumimoji="1" lang="en-US" altLang="zh-CN" smtClean="0">
              <a:ea typeface="等线" panose="02010600030101010101" pitchFamily="2" charset="-122"/>
            </a:endParaRPr>
          </a:p>
          <a:p>
            <a:pPr>
              <a:spcBef>
                <a:spcPct val="0"/>
              </a:spcBef>
            </a:pPr>
            <a:endParaRPr kumimoji="1" lang="en-US" altLang="zh-CN" smtClean="0">
              <a:ea typeface="等线" panose="02010600030101010101" pitchFamily="2" charset="-122"/>
            </a:endParaRPr>
          </a:p>
          <a:p>
            <a:pPr>
              <a:spcBef>
                <a:spcPct val="0"/>
              </a:spcBef>
            </a:pPr>
            <a:r>
              <a:rPr kumimoji="1" lang="zh-CN" altLang="en-US" smtClean="0">
                <a:ea typeface="等线" panose="02010600030101010101" pitchFamily="2" charset="-122"/>
              </a:rPr>
              <a:t>应用启动流程</a:t>
            </a:r>
            <a:endParaRPr kumimoji="1" lang="en-US" altLang="zh-CN" smtClean="0">
              <a:ea typeface="等线" panose="02010600030101010101" pitchFamily="2" charset="-122"/>
            </a:endParaRPr>
          </a:p>
          <a:p>
            <a:pPr>
              <a:spcBef>
                <a:spcPct val="0"/>
              </a:spcBef>
            </a:pPr>
            <a:r>
              <a:rPr kumimoji="1" lang="zh-CN" altLang="en-US" smtClean="0">
                <a:ea typeface="等线" panose="02010600030101010101" pitchFamily="2" charset="-122"/>
              </a:rPr>
              <a:t>应用启动优化工具 </a:t>
            </a:r>
            <a:r>
              <a:rPr kumimoji="1" lang="en-US" altLang="zh-CN" smtClean="0">
                <a:ea typeface="等线" panose="02010600030101010101" pitchFamily="2" charset="-122"/>
              </a:rPr>
              <a:t>System</a:t>
            </a:r>
            <a:r>
              <a:rPr kumimoji="1" lang="zh-CN" altLang="en-US" smtClean="0">
                <a:ea typeface="等线" panose="02010600030101010101" pitchFamily="2" charset="-122"/>
              </a:rPr>
              <a:t> </a:t>
            </a:r>
            <a:r>
              <a:rPr kumimoji="1" lang="en-US" altLang="zh-CN" smtClean="0">
                <a:ea typeface="等线" panose="02010600030101010101" pitchFamily="2" charset="-122"/>
              </a:rPr>
              <a:t>Trace</a:t>
            </a:r>
          </a:p>
          <a:p>
            <a:pPr>
              <a:spcBef>
                <a:spcPct val="0"/>
              </a:spcBef>
            </a:pPr>
            <a:r>
              <a:rPr kumimoji="1" lang="zh-CN" altLang="en-US" smtClean="0">
                <a:ea typeface="等线" panose="02010600030101010101" pitchFamily="2" charset="-122"/>
              </a:rPr>
              <a:t>结合</a:t>
            </a:r>
            <a:r>
              <a:rPr kumimoji="1" lang="en-US" altLang="zh-CN" smtClean="0">
                <a:ea typeface="等线" panose="02010600030101010101" pitchFamily="2" charset="-122"/>
              </a:rPr>
              <a:t>SystemTrace</a:t>
            </a:r>
            <a:r>
              <a:rPr kumimoji="1" lang="zh-CN" altLang="en-US" smtClean="0">
                <a:ea typeface="等线" panose="02010600030101010101" pitchFamily="2" charset="-122"/>
              </a:rPr>
              <a:t>   介绍 </a:t>
            </a:r>
            <a:r>
              <a:rPr kumimoji="1" lang="en-US" altLang="zh-CN" smtClean="0">
                <a:ea typeface="等线" panose="02010600030101010101" pitchFamily="2" charset="-122"/>
              </a:rPr>
              <a:t>android</a:t>
            </a:r>
            <a:r>
              <a:rPr kumimoji="1" lang="zh-CN" altLang="en-US" smtClean="0">
                <a:ea typeface="等线" panose="02010600030101010101" pitchFamily="2" charset="-122"/>
              </a:rPr>
              <a:t> 启动流程</a:t>
            </a:r>
            <a:endParaRPr kumimoji="1" lang="en-US" altLang="zh-CN" smtClean="0">
              <a:ea typeface="等线" panose="02010600030101010101" pitchFamily="2" charset="-122"/>
            </a:endParaRPr>
          </a:p>
          <a:p>
            <a:pPr>
              <a:spcBef>
                <a:spcPct val="0"/>
              </a:spcBef>
            </a:pPr>
            <a:r>
              <a:rPr kumimoji="1" lang="zh-CN" altLang="en-US" smtClean="0">
                <a:ea typeface="等线" panose="02010600030101010101" pitchFamily="2" charset="-122"/>
              </a:rPr>
              <a:t>启动优化原则及实例（精简逻辑、多线程、优先显示第一帧、延后处理）</a:t>
            </a:r>
            <a:endParaRPr kumimoji="1" lang="en-US" altLang="zh-CN" smtClean="0">
              <a:ea typeface="等线" panose="02010600030101010101" pitchFamily="2" charset="-122"/>
            </a:endParaRPr>
          </a:p>
          <a:p>
            <a:pPr>
              <a:spcBef>
                <a:spcPct val="0"/>
              </a:spcBef>
            </a:pPr>
            <a:r>
              <a:rPr kumimoji="1" lang="zh-CN" altLang="en-US" smtClean="0">
                <a:ea typeface="等线" panose="02010600030101010101" pitchFamily="2" charset="-122"/>
              </a:rPr>
              <a:t>启动白屏优化方案（</a:t>
            </a:r>
            <a:r>
              <a:rPr kumimoji="1" lang="en-US" altLang="zh-CN" smtClean="0">
                <a:ea typeface="等线" panose="02010600030101010101" pitchFamily="2" charset="-122"/>
              </a:rPr>
              <a:t>1.Drawable</a:t>
            </a:r>
            <a:r>
              <a:rPr kumimoji="1" lang="zh-CN" altLang="en-US" smtClean="0">
                <a:ea typeface="等线" panose="02010600030101010101" pitchFamily="2" charset="-122"/>
              </a:rPr>
              <a:t> </a:t>
            </a:r>
            <a:r>
              <a:rPr kumimoji="1" lang="en-US" altLang="zh-CN" smtClean="0">
                <a:ea typeface="等线" panose="02010600030101010101" pitchFamily="2" charset="-122"/>
              </a:rPr>
              <a:t>2.layout</a:t>
            </a:r>
            <a:r>
              <a:rPr kumimoji="1" lang="zh-CN" altLang="en-US" smtClean="0">
                <a:ea typeface="等线" panose="02010600030101010101" pitchFamily="2" charset="-122"/>
              </a:rPr>
              <a:t>）</a:t>
            </a:r>
            <a:endParaRPr kumimoji="1" lang="en-US" altLang="zh-CN" smtClean="0">
              <a:ea typeface="等线" panose="02010600030101010101" pitchFamily="2" charset="-122"/>
            </a:endParaRPr>
          </a:p>
          <a:p>
            <a:pPr>
              <a:spcBef>
                <a:spcPct val="0"/>
              </a:spcBef>
            </a:pPr>
            <a:r>
              <a:rPr kumimoji="1" lang="zh-CN" altLang="en-US" smtClean="0">
                <a:ea typeface="等线" panose="02010600030101010101" pitchFamily="2" charset="-122"/>
              </a:rPr>
              <a:t>结语</a:t>
            </a:r>
            <a:r>
              <a:rPr kumimoji="1" lang="en-US" altLang="zh-CN" smtClean="0">
                <a:ea typeface="等线" panose="02010600030101010101" pitchFamily="2" charset="-122"/>
              </a:rPr>
              <a:t>&amp;</a:t>
            </a:r>
            <a:r>
              <a:rPr kumimoji="1" lang="zh-CN" altLang="en-US" smtClean="0">
                <a:ea typeface="等线" panose="02010600030101010101" pitchFamily="2" charset="-122"/>
              </a:rPr>
              <a:t>优化效果</a:t>
            </a:r>
            <a:r>
              <a:rPr kumimoji="1" lang="en-US" altLang="zh-CN" smtClean="0">
                <a:ea typeface="等线" panose="02010600030101010101" pitchFamily="2" charset="-122"/>
              </a:rPr>
              <a:t>&amp;</a:t>
            </a:r>
            <a:r>
              <a:rPr kumimoji="1" lang="zh-CN" altLang="en-US" smtClean="0">
                <a:ea typeface="等线" panose="02010600030101010101" pitchFamily="2" charset="-122"/>
              </a:rPr>
              <a:t>详细案例（技术文档输出）</a:t>
            </a:r>
            <a:endParaRPr kumimoji="1" lang="en-US" altLang="zh-CN" smtClean="0">
              <a:ea typeface="等线" panose="02010600030101010101" pitchFamily="2" charset="-122"/>
            </a:endParaRPr>
          </a:p>
          <a:p>
            <a:pPr>
              <a:spcBef>
                <a:spcPct val="0"/>
              </a:spcBef>
            </a:pPr>
            <a:endParaRPr kumimoji="1" lang="zh-CN" altLang="en-US" smtClean="0">
              <a:ea typeface="等线" panose="02010600030101010101" pitchFamily="2" charset="-122"/>
            </a:endParaRPr>
          </a:p>
          <a:p>
            <a:pPr>
              <a:spcBef>
                <a:spcPct val="0"/>
              </a:spcBef>
            </a:pPr>
            <a:endParaRPr kumimoji="1" lang="zh-CN" altLang="en-US" smtClean="0">
              <a:ea typeface="等线" panose="02010600030101010101" pitchFamily="2" charset="-122"/>
            </a:endParaRPr>
          </a:p>
        </p:txBody>
      </p:sp>
      <p:sp>
        <p:nvSpPr>
          <p:cNvPr id="22531" name="幻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defTabSz="4572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4572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4572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4572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BF11F3D4-3CDB-41AB-A97E-2E9C5315CC32}" type="slidenum">
              <a:rPr lang="zh-CN" altLang="en-US">
                <a:latin typeface="等线" panose="02010600030101010101" pitchFamily="2" charset="-122"/>
                <a:ea typeface="等线" panose="02010600030101010101" pitchFamily="2" charset="-122"/>
              </a:rPr>
              <a:pPr/>
              <a:t>1</a:t>
            </a:fld>
            <a:endParaRPr lang="en-US" altLang="zh-CN">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25967398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fld id="{1AE8FC9B-24B5-43FB-B455-3EC93BF96922}" type="datetimeFigureOut">
              <a:rPr lang="zh-CN" altLang="en-US"/>
              <a:pPr/>
              <a:t>2018/10/19</a:t>
            </a:fld>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E05C7F03-747A-4252-BA2B-4CBC7F66B2EB}" type="slidenum">
              <a:rPr lang="zh-CN" altLang="en-US"/>
              <a:pPr/>
              <a:t>‹#›</a:t>
            </a:fld>
            <a:endParaRPr lang="en-US" altLang="zh-CN"/>
          </a:p>
        </p:txBody>
      </p:sp>
    </p:spTree>
    <p:extLst>
      <p:ext uri="{BB962C8B-B14F-4D97-AF65-F5344CB8AC3E}">
        <p14:creationId xmlns:p14="http://schemas.microsoft.com/office/powerpoint/2010/main" val="11881416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82DA5E24-A2AA-4971-8CB6-2D372AFE4F64}" type="datetimeFigureOut">
              <a:rPr lang="zh-CN" altLang="en-US"/>
              <a:pPr/>
              <a:t>2018/10/19</a:t>
            </a:fld>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FA1AF744-A114-4856-8046-4D66FF3EE375}" type="slidenum">
              <a:rPr lang="zh-CN" altLang="en-US"/>
              <a:pPr/>
              <a:t>‹#›</a:t>
            </a:fld>
            <a:endParaRPr lang="en-US" altLang="zh-CN"/>
          </a:p>
        </p:txBody>
      </p:sp>
    </p:spTree>
    <p:extLst>
      <p:ext uri="{BB962C8B-B14F-4D97-AF65-F5344CB8AC3E}">
        <p14:creationId xmlns:p14="http://schemas.microsoft.com/office/powerpoint/2010/main" val="37658276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8"/>
            <a:ext cx="80772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3C4B106B-71E8-45B5-B791-47F029FF3FA0}" type="datetimeFigureOut">
              <a:rPr lang="zh-CN" altLang="en-US"/>
              <a:pPr/>
              <a:t>2018/10/19</a:t>
            </a:fld>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98A7189D-C168-4707-AA2F-C706465AAC12}" type="slidenum">
              <a:rPr lang="zh-CN" altLang="en-US"/>
              <a:pPr/>
              <a:t>‹#›</a:t>
            </a:fld>
            <a:endParaRPr lang="en-US" altLang="zh-CN"/>
          </a:p>
        </p:txBody>
      </p:sp>
    </p:spTree>
    <p:extLst>
      <p:ext uri="{BB962C8B-B14F-4D97-AF65-F5344CB8AC3E}">
        <p14:creationId xmlns:p14="http://schemas.microsoft.com/office/powerpoint/2010/main" val="1435450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4"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0413" cy="685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5" name="Date Placeholder 3"/>
          <p:cNvSpPr>
            <a:spLocks noGrp="1"/>
          </p:cNvSpPr>
          <p:nvPr>
            <p:ph type="dt" sz="half" idx="10"/>
          </p:nvPr>
        </p:nvSpPr>
        <p:spPr/>
        <p:txBody>
          <a:bodyPr/>
          <a:lstStyle>
            <a:lvl1pPr>
              <a:defRPr/>
            </a:lvl1pPr>
          </a:lstStyle>
          <a:p>
            <a:pPr>
              <a:defRPr/>
            </a:pPr>
            <a:fld id="{8B55848B-CB86-4DC0-985C-0762836DF7D2}" type="datetimeFigureOut">
              <a:rPr lang="en-US"/>
              <a:pPr>
                <a:defRPr/>
              </a:pPr>
              <a:t>10/19/2018</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1B3C564F-EF59-4307-951D-E863A400963C}" type="slidenum">
              <a:rPr lang="en-US" altLang="zh-CN"/>
              <a:pPr/>
              <a:t>‹#›</a:t>
            </a:fld>
            <a:endParaRPr lang="en-US" altLang="zh-CN"/>
          </a:p>
        </p:txBody>
      </p:sp>
    </p:spTree>
    <p:extLst>
      <p:ext uri="{BB962C8B-B14F-4D97-AF65-F5344CB8AC3E}">
        <p14:creationId xmlns:p14="http://schemas.microsoft.com/office/powerpoint/2010/main" val="16484931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pic>
        <p:nvPicPr>
          <p:cNvPr id="5"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0413" cy="685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685800" y="2074333"/>
            <a:ext cx="3680885" cy="1371600"/>
          </a:xfrm>
        </p:spPr>
        <p:txBody>
          <a:bodyPr anchor="b"/>
          <a:lstStyle>
            <a:lvl1pPr algn="l">
              <a:defRPr sz="2400" b="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648201" y="609601"/>
            <a:ext cx="6169026" cy="5181600"/>
          </a:xfrm>
        </p:spPr>
        <p:txBody>
          <a:bodyPr>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6" name="Date Placeholder 4"/>
          <p:cNvSpPr>
            <a:spLocks noGrp="1"/>
          </p:cNvSpPr>
          <p:nvPr>
            <p:ph type="dt" sz="half" idx="10"/>
          </p:nvPr>
        </p:nvSpPr>
        <p:spPr/>
        <p:txBody>
          <a:bodyPr/>
          <a:lstStyle>
            <a:lvl1pPr>
              <a:defRPr/>
            </a:lvl1pPr>
          </a:lstStyle>
          <a:p>
            <a:pPr>
              <a:defRPr/>
            </a:pPr>
            <a:fld id="{3CBDADC6-BDA1-43A0-837B-347F7F6617E8}" type="datetimeFigureOut">
              <a:rPr lang="en-US"/>
              <a:pPr>
                <a:defRPr/>
              </a:pPr>
              <a:t>10/19/2018</a:t>
            </a:fld>
            <a:endParaRPr lang="en-US"/>
          </a:p>
        </p:txBody>
      </p:sp>
      <p:sp>
        <p:nvSpPr>
          <p:cNvPr id="7" name="Footer Placeholder 5"/>
          <p:cNvSpPr>
            <a:spLocks noGrp="1"/>
          </p:cNvSpPr>
          <p:nvPr>
            <p:ph type="ftr" sz="quarter" idx="11"/>
          </p:nvPr>
        </p:nvSpPr>
        <p:spPr/>
        <p:txBody>
          <a:bodyPr/>
          <a:lstStyle>
            <a:lvl1pPr>
              <a:defRPr/>
            </a:lvl1pPr>
          </a:lstStyle>
          <a:p>
            <a:pPr>
              <a:defRPr/>
            </a:pPr>
            <a:endParaRPr lang="en-US"/>
          </a:p>
        </p:txBody>
      </p:sp>
      <p:sp>
        <p:nvSpPr>
          <p:cNvPr id="8" name="Slide Number Placeholder 6"/>
          <p:cNvSpPr>
            <a:spLocks noGrp="1"/>
          </p:cNvSpPr>
          <p:nvPr>
            <p:ph type="sldNum" sz="quarter" idx="12"/>
          </p:nvPr>
        </p:nvSpPr>
        <p:spPr/>
        <p:txBody>
          <a:bodyPr/>
          <a:lstStyle>
            <a:lvl1pPr>
              <a:defRPr/>
            </a:lvl1pPr>
          </a:lstStyle>
          <a:p>
            <a:fld id="{77ECE80E-56C5-4742-87CE-119EE761CB72}" type="slidenum">
              <a:rPr lang="en-US" altLang="zh-CN"/>
              <a:pPr/>
              <a:t>‹#›</a:t>
            </a:fld>
            <a:endParaRPr lang="en-US" altLang="zh-CN"/>
          </a:p>
        </p:txBody>
      </p:sp>
    </p:spTree>
    <p:extLst>
      <p:ext uri="{BB962C8B-B14F-4D97-AF65-F5344CB8AC3E}">
        <p14:creationId xmlns:p14="http://schemas.microsoft.com/office/powerpoint/2010/main" val="27915840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带标题的全景图片">
    <p:spTree>
      <p:nvGrpSpPr>
        <p:cNvPr id="1" name=""/>
        <p:cNvGrpSpPr/>
        <p:nvPr/>
      </p:nvGrpSpPr>
      <p:grpSpPr>
        <a:xfrm>
          <a:off x="0" y="0"/>
          <a:ext cx="0" cy="0"/>
          <a:chOff x="0" y="0"/>
          <a:chExt cx="0" cy="0"/>
        </a:xfrm>
      </p:grpSpPr>
      <p:pic>
        <p:nvPicPr>
          <p:cNvPr id="5"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0413" cy="685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685800" y="4732865"/>
            <a:ext cx="10131427" cy="566738"/>
          </a:xfrm>
        </p:spPr>
        <p:txBody>
          <a:bodyPr anchor="b"/>
          <a:lstStyle>
            <a:lvl1pPr algn="l">
              <a:defRPr sz="24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noProof="0" smtClean="0"/>
              <a:t>将图片拖动到占位符，或单击添加图标</a:t>
            </a:r>
            <a:endParaRPr lang="en-US" noProof="0"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6" name="Date Placeholder 4"/>
          <p:cNvSpPr>
            <a:spLocks noGrp="1"/>
          </p:cNvSpPr>
          <p:nvPr>
            <p:ph type="dt" sz="half" idx="10"/>
          </p:nvPr>
        </p:nvSpPr>
        <p:spPr/>
        <p:txBody>
          <a:bodyPr/>
          <a:lstStyle>
            <a:lvl1pPr>
              <a:defRPr/>
            </a:lvl1pPr>
          </a:lstStyle>
          <a:p>
            <a:pPr>
              <a:defRPr/>
            </a:pPr>
            <a:fld id="{F44A9782-D81B-46A4-B39C-0970735CAAD6}" type="datetimeFigureOut">
              <a:rPr lang="en-US"/>
              <a:pPr>
                <a:defRPr/>
              </a:pPr>
              <a:t>10/19/2018</a:t>
            </a:fld>
            <a:endParaRPr lang="en-US"/>
          </a:p>
        </p:txBody>
      </p:sp>
      <p:sp>
        <p:nvSpPr>
          <p:cNvPr id="7" name="Footer Placeholder 5"/>
          <p:cNvSpPr>
            <a:spLocks noGrp="1"/>
          </p:cNvSpPr>
          <p:nvPr>
            <p:ph type="ftr" sz="quarter" idx="11"/>
          </p:nvPr>
        </p:nvSpPr>
        <p:spPr/>
        <p:txBody>
          <a:bodyPr/>
          <a:lstStyle>
            <a:lvl1pPr>
              <a:defRPr/>
            </a:lvl1pPr>
          </a:lstStyle>
          <a:p>
            <a:pPr>
              <a:defRPr/>
            </a:pPr>
            <a:endParaRPr lang="en-US"/>
          </a:p>
        </p:txBody>
      </p:sp>
      <p:sp>
        <p:nvSpPr>
          <p:cNvPr id="8" name="Slide Number Placeholder 6"/>
          <p:cNvSpPr>
            <a:spLocks noGrp="1"/>
          </p:cNvSpPr>
          <p:nvPr>
            <p:ph type="sldNum" sz="quarter" idx="12"/>
          </p:nvPr>
        </p:nvSpPr>
        <p:spPr/>
        <p:txBody>
          <a:bodyPr/>
          <a:lstStyle>
            <a:lvl1pPr>
              <a:defRPr/>
            </a:lvl1pPr>
          </a:lstStyle>
          <a:p>
            <a:fld id="{A645EA7C-E88C-4DC4-930A-49261F70D6AA}" type="slidenum">
              <a:rPr lang="en-US" altLang="zh-CN"/>
              <a:pPr/>
              <a:t>‹#›</a:t>
            </a:fld>
            <a:endParaRPr lang="en-US" altLang="zh-CN"/>
          </a:p>
        </p:txBody>
      </p:sp>
    </p:spTree>
    <p:extLst>
      <p:ext uri="{BB962C8B-B14F-4D97-AF65-F5344CB8AC3E}">
        <p14:creationId xmlns:p14="http://schemas.microsoft.com/office/powerpoint/2010/main" val="27106531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带标题的引述">
    <p:spTree>
      <p:nvGrpSpPr>
        <p:cNvPr id="1" name=""/>
        <p:cNvGrpSpPr/>
        <p:nvPr/>
      </p:nvGrpSpPr>
      <p:grpSpPr>
        <a:xfrm>
          <a:off x="0" y="0"/>
          <a:ext cx="0" cy="0"/>
          <a:chOff x="0" y="0"/>
          <a:chExt cx="0" cy="0"/>
        </a:xfrm>
      </p:grpSpPr>
      <p:pic>
        <p:nvPicPr>
          <p:cNvPr id="5"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0413" cy="685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14"/>
          <p:cNvSpPr txBox="1"/>
          <p:nvPr/>
        </p:nvSpPr>
        <p:spPr>
          <a:xfrm>
            <a:off x="10237788" y="2743200"/>
            <a:ext cx="609600" cy="584200"/>
          </a:xfrm>
          <a:prstGeom prst="rect">
            <a:avLst/>
          </a:prstGeom>
        </p:spPr>
        <p:txBody>
          <a:bodyPr anchor="ct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algn="r" fontAlgn="auto">
              <a:spcAft>
                <a:spcPts val="0"/>
              </a:spcAft>
              <a:defRPr/>
            </a:pPr>
            <a:r>
              <a:rPr lang="en-US" sz="8000" dirty="0">
                <a:effectLst/>
                <a:latin typeface="+mn-lt"/>
                <a:ea typeface="+mn-ea"/>
              </a:rPr>
              <a:t>”</a:t>
            </a:r>
          </a:p>
        </p:txBody>
      </p:sp>
      <p:sp>
        <p:nvSpPr>
          <p:cNvPr id="7" name="TextBox 10"/>
          <p:cNvSpPr txBox="1"/>
          <p:nvPr/>
        </p:nvSpPr>
        <p:spPr>
          <a:xfrm>
            <a:off x="488950" y="823913"/>
            <a:ext cx="609600" cy="584200"/>
          </a:xfrm>
          <a:prstGeom prst="rect">
            <a:avLst/>
          </a:prstGeom>
        </p:spPr>
        <p:txBody>
          <a:bodyPr anchor="ct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algn="r" fontAlgn="auto">
              <a:spcAft>
                <a:spcPts val="0"/>
              </a:spcAft>
              <a:defRPr/>
            </a:pPr>
            <a:r>
              <a:rPr lang="en-US" sz="8000" dirty="0">
                <a:effectLst/>
                <a:latin typeface="+mn-lt"/>
                <a:ea typeface="+mn-ea"/>
              </a:rPr>
              <a:t>“</a:t>
            </a:r>
          </a:p>
        </p:txBody>
      </p:sp>
      <p:sp>
        <p:nvSpPr>
          <p:cNvPr id="2" name="Title 1"/>
          <p:cNvSpPr>
            <a:spLocks noGrp="1"/>
          </p:cNvSpPr>
          <p:nvPr>
            <p:ph type="title"/>
          </p:nvPr>
        </p:nvSpPr>
        <p:spPr>
          <a:xfrm>
            <a:off x="992267" y="609601"/>
            <a:ext cx="9550399" cy="2743199"/>
          </a:xfrm>
        </p:spPr>
        <p:txBody>
          <a:bodyPr/>
          <a:lstStyle>
            <a:lvl1pPr algn="l">
              <a:defRPr sz="3200" b="0" cap="none">
                <a:solidFill>
                  <a:schemeClr val="tx1"/>
                </a:solidFill>
              </a:defRPr>
            </a:lvl1pPr>
          </a:lstStyle>
          <a:p>
            <a:r>
              <a:rPr lang="zh-CN" altLang="en-US" smtClean="0"/>
              <a:t>单击此处编辑母版标题样式</a:t>
            </a:r>
            <a:endParaRPr lang="en-US" dirty="0"/>
          </a:p>
        </p:txBody>
      </p:sp>
      <p:sp>
        <p:nvSpPr>
          <p:cNvPr id="10" name="Text Placeholder 9"/>
          <p:cNvSpPr>
            <a:spLocks noGrp="1"/>
          </p:cNvSpPr>
          <p:nvPr>
            <p:ph type="body" sz="quarter" idx="13"/>
          </p:nvPr>
        </p:nvSpPr>
        <p:spPr>
          <a:xfrm>
            <a:off x="1097875" y="3352800"/>
            <a:ext cx="9339184" cy="381000"/>
          </a:xfrm>
        </p:spPr>
        <p:txBody>
          <a:bodyP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687465" y="4343400"/>
            <a:ext cx="10152367" cy="1447800"/>
          </a:xfrm>
        </p:spPr>
        <p:txBody>
          <a:bodyP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8" name="Date Placeholder 3"/>
          <p:cNvSpPr>
            <a:spLocks noGrp="1"/>
          </p:cNvSpPr>
          <p:nvPr>
            <p:ph type="dt" sz="half" idx="14"/>
          </p:nvPr>
        </p:nvSpPr>
        <p:spPr/>
        <p:txBody>
          <a:bodyPr/>
          <a:lstStyle>
            <a:lvl1pPr>
              <a:defRPr/>
            </a:lvl1pPr>
          </a:lstStyle>
          <a:p>
            <a:pPr>
              <a:defRPr/>
            </a:pPr>
            <a:fld id="{93C58B54-0C8E-4F93-BFA3-3A299EE3545E}" type="datetimeFigureOut">
              <a:rPr lang="en-US"/>
              <a:pPr>
                <a:defRPr/>
              </a:pPr>
              <a:t>10/19/2018</a:t>
            </a:fld>
            <a:endParaRPr lang="en-US"/>
          </a:p>
        </p:txBody>
      </p:sp>
      <p:sp>
        <p:nvSpPr>
          <p:cNvPr id="9" name="Footer Placeholder 4"/>
          <p:cNvSpPr>
            <a:spLocks noGrp="1"/>
          </p:cNvSpPr>
          <p:nvPr>
            <p:ph type="ftr" sz="quarter" idx="15"/>
          </p:nvPr>
        </p:nvSpPr>
        <p:spPr/>
        <p:txBody>
          <a:bodyPr/>
          <a:lstStyle>
            <a:lvl1pPr>
              <a:defRPr/>
            </a:lvl1pPr>
          </a:lstStyle>
          <a:p>
            <a:pPr>
              <a:defRPr/>
            </a:pPr>
            <a:endParaRPr lang="en-US"/>
          </a:p>
        </p:txBody>
      </p:sp>
      <p:sp>
        <p:nvSpPr>
          <p:cNvPr id="11" name="Slide Number Placeholder 5"/>
          <p:cNvSpPr>
            <a:spLocks noGrp="1"/>
          </p:cNvSpPr>
          <p:nvPr>
            <p:ph type="sldNum" sz="quarter" idx="16"/>
          </p:nvPr>
        </p:nvSpPr>
        <p:spPr/>
        <p:txBody>
          <a:bodyPr/>
          <a:lstStyle>
            <a:lvl1pPr>
              <a:defRPr/>
            </a:lvl1pPr>
          </a:lstStyle>
          <a:p>
            <a:fld id="{2058F820-EDE2-4259-ADB4-5244F008F587}" type="slidenum">
              <a:rPr lang="en-US" altLang="zh-CN"/>
              <a:pPr/>
              <a:t>‹#›</a:t>
            </a:fld>
            <a:endParaRPr lang="en-US" altLang="zh-CN"/>
          </a:p>
        </p:txBody>
      </p:sp>
    </p:spTree>
    <p:extLst>
      <p:ext uri="{BB962C8B-B14F-4D97-AF65-F5344CB8AC3E}">
        <p14:creationId xmlns:p14="http://schemas.microsoft.com/office/powerpoint/2010/main" val="12868074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名片引述">
    <p:spTree>
      <p:nvGrpSpPr>
        <p:cNvPr id="1" name=""/>
        <p:cNvGrpSpPr/>
        <p:nvPr/>
      </p:nvGrpSpPr>
      <p:grpSpPr>
        <a:xfrm>
          <a:off x="0" y="0"/>
          <a:ext cx="0" cy="0"/>
          <a:chOff x="0" y="0"/>
          <a:chExt cx="0" cy="0"/>
        </a:xfrm>
      </p:grpSpPr>
      <p:pic>
        <p:nvPicPr>
          <p:cNvPr id="5"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0413" cy="685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12"/>
          <p:cNvSpPr txBox="1"/>
          <p:nvPr/>
        </p:nvSpPr>
        <p:spPr>
          <a:xfrm>
            <a:off x="10237788" y="2743200"/>
            <a:ext cx="609600" cy="584200"/>
          </a:xfrm>
          <a:prstGeom prst="rect">
            <a:avLst/>
          </a:prstGeom>
        </p:spPr>
        <p:txBody>
          <a:bodyPr anchor="ct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algn="r" fontAlgn="auto">
              <a:spcAft>
                <a:spcPts val="0"/>
              </a:spcAft>
              <a:defRPr/>
            </a:pPr>
            <a:r>
              <a:rPr lang="en-US" sz="8000" dirty="0">
                <a:effectLst/>
                <a:latin typeface="+mn-lt"/>
                <a:ea typeface="+mn-ea"/>
              </a:rPr>
              <a:t>”</a:t>
            </a:r>
          </a:p>
        </p:txBody>
      </p:sp>
      <p:sp>
        <p:nvSpPr>
          <p:cNvPr id="7" name="TextBox 13"/>
          <p:cNvSpPr txBox="1"/>
          <p:nvPr/>
        </p:nvSpPr>
        <p:spPr>
          <a:xfrm>
            <a:off x="488950" y="823913"/>
            <a:ext cx="609600" cy="584200"/>
          </a:xfrm>
          <a:prstGeom prst="rect">
            <a:avLst/>
          </a:prstGeom>
        </p:spPr>
        <p:txBody>
          <a:bodyPr anchor="ct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algn="r" fontAlgn="auto">
              <a:spcAft>
                <a:spcPts val="0"/>
              </a:spcAft>
              <a:defRPr/>
            </a:pPr>
            <a:r>
              <a:rPr lang="en-US" sz="8000" dirty="0">
                <a:effectLst/>
                <a:latin typeface="+mn-lt"/>
                <a:ea typeface="+mn-ea"/>
              </a:rPr>
              <a:t>“</a:t>
            </a:r>
          </a:p>
        </p:txBody>
      </p:sp>
      <p:sp>
        <p:nvSpPr>
          <p:cNvPr id="16" name="Title 1"/>
          <p:cNvSpPr>
            <a:spLocks noGrp="1"/>
          </p:cNvSpPr>
          <p:nvPr>
            <p:ph type="title"/>
          </p:nvPr>
        </p:nvSpPr>
        <p:spPr>
          <a:xfrm>
            <a:off x="992267" y="609601"/>
            <a:ext cx="9550399" cy="2743199"/>
          </a:xfrm>
        </p:spPr>
        <p:txBody>
          <a:bodyPr/>
          <a:lstStyle>
            <a:lvl1pPr algn="l">
              <a:defRPr sz="3200" b="0" cap="none">
                <a:solidFill>
                  <a:schemeClr val="tx1"/>
                </a:solidFill>
              </a:defRPr>
            </a:lvl1pPr>
          </a:lstStyle>
          <a:p>
            <a:r>
              <a:rPr lang="zh-CN" altLang="en-US" smtClean="0"/>
              <a:t>单击此处编辑母版标题样式</a:t>
            </a:r>
            <a:endParaRPr lang="en-US" dirty="0"/>
          </a:p>
        </p:txBody>
      </p:sp>
      <p:sp>
        <p:nvSpPr>
          <p:cNvPr id="10" name="Text Placeholder 9"/>
          <p:cNvSpPr>
            <a:spLocks noGrp="1"/>
          </p:cNvSpPr>
          <p:nvPr>
            <p:ph type="body" sz="quarter" idx="13"/>
          </p:nvPr>
        </p:nvSpPr>
        <p:spPr>
          <a:xfrm>
            <a:off x="685800" y="3886200"/>
            <a:ext cx="10135436" cy="889000"/>
          </a:xfrm>
        </p:spPr>
        <p:txBody>
          <a:bodyPr rtlCol="0" anchor="b">
            <a:normAutofit/>
          </a:bodyPr>
          <a:lstStyle>
            <a:lvl1pPr>
              <a:buNone/>
              <a:defRPr lang="en-US" sz="2400" b="0" cap="none" dirty="0">
                <a:ln w="3175" cmpd="sng">
                  <a:noFill/>
                </a:ln>
                <a:solidFill>
                  <a:schemeClr val="tx1"/>
                </a:solidFill>
                <a:effectLst/>
              </a:defRPr>
            </a:lvl1pPr>
          </a:lstStyle>
          <a:p>
            <a:pPr lvl="0"/>
            <a:r>
              <a:rPr lang="zh-CN" altLang="en-US" smtClean="0"/>
              <a:t>单击此处编辑母版文本样式</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8" name="Date Placeholder 3"/>
          <p:cNvSpPr>
            <a:spLocks noGrp="1"/>
          </p:cNvSpPr>
          <p:nvPr>
            <p:ph type="dt" sz="half" idx="14"/>
          </p:nvPr>
        </p:nvSpPr>
        <p:spPr/>
        <p:txBody>
          <a:bodyPr/>
          <a:lstStyle>
            <a:lvl1pPr>
              <a:defRPr/>
            </a:lvl1pPr>
          </a:lstStyle>
          <a:p>
            <a:pPr>
              <a:defRPr/>
            </a:pPr>
            <a:fld id="{C21E0AA2-BA68-4BCA-B2C7-8551DAABDCDB}" type="datetimeFigureOut">
              <a:rPr lang="en-US"/>
              <a:pPr>
                <a:defRPr/>
              </a:pPr>
              <a:t>10/19/2018</a:t>
            </a:fld>
            <a:endParaRPr lang="en-US"/>
          </a:p>
        </p:txBody>
      </p:sp>
      <p:sp>
        <p:nvSpPr>
          <p:cNvPr id="9" name="Footer Placeholder 4"/>
          <p:cNvSpPr>
            <a:spLocks noGrp="1"/>
          </p:cNvSpPr>
          <p:nvPr>
            <p:ph type="ftr" sz="quarter" idx="15"/>
          </p:nvPr>
        </p:nvSpPr>
        <p:spPr/>
        <p:txBody>
          <a:bodyPr/>
          <a:lstStyle>
            <a:lvl1pPr>
              <a:defRPr/>
            </a:lvl1pPr>
          </a:lstStyle>
          <a:p>
            <a:pPr>
              <a:defRPr/>
            </a:pPr>
            <a:endParaRPr lang="en-US"/>
          </a:p>
        </p:txBody>
      </p:sp>
      <p:sp>
        <p:nvSpPr>
          <p:cNvPr id="11" name="Slide Number Placeholder 5"/>
          <p:cNvSpPr>
            <a:spLocks noGrp="1"/>
          </p:cNvSpPr>
          <p:nvPr>
            <p:ph type="sldNum" sz="quarter" idx="16"/>
          </p:nvPr>
        </p:nvSpPr>
        <p:spPr/>
        <p:txBody>
          <a:bodyPr/>
          <a:lstStyle>
            <a:lvl1pPr>
              <a:defRPr/>
            </a:lvl1pPr>
          </a:lstStyle>
          <a:p>
            <a:fld id="{5AAF16A4-DEC2-4848-9F23-3F4FBD4B1543}" type="slidenum">
              <a:rPr lang="en-US" altLang="zh-CN"/>
              <a:pPr/>
              <a:t>‹#›</a:t>
            </a:fld>
            <a:endParaRPr lang="en-US" altLang="zh-CN"/>
          </a:p>
        </p:txBody>
      </p:sp>
    </p:spTree>
    <p:extLst>
      <p:ext uri="{BB962C8B-B14F-4D97-AF65-F5344CB8AC3E}">
        <p14:creationId xmlns:p14="http://schemas.microsoft.com/office/powerpoint/2010/main" val="32170449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pic>
        <p:nvPicPr>
          <p:cNvPr id="5"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0413" cy="685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685801" y="609601"/>
            <a:ext cx="10131427" cy="2743199"/>
          </a:xfrm>
        </p:spPr>
        <p:txBody>
          <a:bodyPr/>
          <a:lstStyle>
            <a:lvl1pPr>
              <a:defRPr lang="en-US" b="0" dirty="0"/>
            </a:lvl1pPr>
          </a:lstStyle>
          <a:p>
            <a:pPr lvl="0"/>
            <a:r>
              <a:rPr lang="zh-CN" altLang="en-US" smtClean="0"/>
              <a:t>单击此处编辑母版标题样式</a:t>
            </a:r>
            <a:endParaRPr lang="en-US" dirty="0"/>
          </a:p>
        </p:txBody>
      </p:sp>
      <p:sp>
        <p:nvSpPr>
          <p:cNvPr id="10" name="Text Placeholder 9"/>
          <p:cNvSpPr>
            <a:spLocks noGrp="1"/>
          </p:cNvSpPr>
          <p:nvPr>
            <p:ph type="body" sz="quarter" idx="13"/>
          </p:nvPr>
        </p:nvSpPr>
        <p:spPr>
          <a:xfrm>
            <a:off x="685801" y="3505200"/>
            <a:ext cx="10131428" cy="838200"/>
          </a:xfrm>
        </p:spPr>
        <p:txBody>
          <a:bodyPr rtlCol="0" anchor="b">
            <a:normAutofit/>
          </a:bodyPr>
          <a:lstStyle>
            <a:lvl1pPr>
              <a:buNone/>
              <a:defRPr lang="en-US" sz="2800" b="0" cap="none" dirty="0">
                <a:ln w="3175" cmpd="sng">
                  <a:noFill/>
                </a:ln>
                <a:solidFill>
                  <a:schemeClr val="tx1"/>
                </a:solidFill>
                <a:effectLst/>
              </a:defRPr>
            </a:lvl1pPr>
          </a:lstStyle>
          <a:p>
            <a:pPr lvl="0"/>
            <a:r>
              <a:rPr lang="zh-CN" altLang="en-US" smtClean="0"/>
              <a:t>单击此处编辑母版文本样式</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6" name="Date Placeholder 3"/>
          <p:cNvSpPr>
            <a:spLocks noGrp="1"/>
          </p:cNvSpPr>
          <p:nvPr>
            <p:ph type="dt" sz="half" idx="14"/>
          </p:nvPr>
        </p:nvSpPr>
        <p:spPr/>
        <p:txBody>
          <a:bodyPr/>
          <a:lstStyle>
            <a:lvl1pPr>
              <a:defRPr/>
            </a:lvl1pPr>
          </a:lstStyle>
          <a:p>
            <a:pPr>
              <a:defRPr/>
            </a:pPr>
            <a:fld id="{57E7BF93-774D-4D14-BC23-50088BA63C47}" type="datetimeFigureOut">
              <a:rPr lang="en-US"/>
              <a:pPr>
                <a:defRPr/>
              </a:pPr>
              <a:t>10/19/2018</a:t>
            </a:fld>
            <a:endParaRPr lang="en-US"/>
          </a:p>
        </p:txBody>
      </p:sp>
      <p:sp>
        <p:nvSpPr>
          <p:cNvPr id="7" name="Footer Placeholder 4"/>
          <p:cNvSpPr>
            <a:spLocks noGrp="1"/>
          </p:cNvSpPr>
          <p:nvPr>
            <p:ph type="ftr" sz="quarter" idx="15"/>
          </p:nvPr>
        </p:nvSpPr>
        <p:spPr/>
        <p:txBody>
          <a:bodyPr/>
          <a:lstStyle>
            <a:lvl1pPr>
              <a:defRPr/>
            </a:lvl1pPr>
          </a:lstStyle>
          <a:p>
            <a:pPr>
              <a:defRPr/>
            </a:pPr>
            <a:endParaRPr lang="en-US"/>
          </a:p>
        </p:txBody>
      </p:sp>
      <p:sp>
        <p:nvSpPr>
          <p:cNvPr id="8" name="Slide Number Placeholder 5"/>
          <p:cNvSpPr>
            <a:spLocks noGrp="1"/>
          </p:cNvSpPr>
          <p:nvPr>
            <p:ph type="sldNum" sz="quarter" idx="16"/>
          </p:nvPr>
        </p:nvSpPr>
        <p:spPr/>
        <p:txBody>
          <a:bodyPr/>
          <a:lstStyle>
            <a:lvl1pPr>
              <a:defRPr/>
            </a:lvl1pPr>
          </a:lstStyle>
          <a:p>
            <a:fld id="{2D810F54-9319-4C17-AE33-12DCF3CE2CCF}" type="slidenum">
              <a:rPr lang="en-US" altLang="zh-CN"/>
              <a:pPr/>
              <a:t>‹#›</a:t>
            </a:fld>
            <a:endParaRPr lang="en-US" altLang="zh-CN"/>
          </a:p>
        </p:txBody>
      </p:sp>
    </p:spTree>
    <p:extLst>
      <p:ext uri="{BB962C8B-B14F-4D97-AF65-F5344CB8AC3E}">
        <p14:creationId xmlns:p14="http://schemas.microsoft.com/office/powerpoint/2010/main" val="387884878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pic>
        <p:nvPicPr>
          <p:cNvPr id="4"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0413" cy="685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Vertical Text Placeholder 2"/>
          <p:cNvSpPr>
            <a:spLocks noGrp="1"/>
          </p:cNvSpPr>
          <p:nvPr>
            <p:ph type="body" orient="vert" idx="1"/>
          </p:nvPr>
        </p:nvSpPr>
        <p:spPr/>
        <p:txBody>
          <a:bodyPr vert="eaVert" ancho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8" name="Title 1"/>
          <p:cNvSpPr>
            <a:spLocks noGrp="1"/>
          </p:cNvSpPr>
          <p:nvPr>
            <p:ph type="title"/>
          </p:nvPr>
        </p:nvSpPr>
        <p:spPr>
          <a:xfrm>
            <a:off x="685801" y="609600"/>
            <a:ext cx="10131425" cy="1456267"/>
          </a:xfrm>
        </p:spPr>
        <p:txBody>
          <a:bodyPr/>
          <a:lstStyle/>
          <a:p>
            <a:r>
              <a:rPr lang="zh-CN" altLang="en-US" smtClean="0"/>
              <a:t>单击此处编辑母版标题样式</a:t>
            </a:r>
            <a:endParaRPr lang="en-US" dirty="0"/>
          </a:p>
        </p:txBody>
      </p:sp>
      <p:sp>
        <p:nvSpPr>
          <p:cNvPr id="5" name="Date Placeholder 3"/>
          <p:cNvSpPr>
            <a:spLocks noGrp="1"/>
          </p:cNvSpPr>
          <p:nvPr>
            <p:ph type="dt" sz="half" idx="10"/>
          </p:nvPr>
        </p:nvSpPr>
        <p:spPr/>
        <p:txBody>
          <a:bodyPr/>
          <a:lstStyle>
            <a:lvl1pPr>
              <a:defRPr/>
            </a:lvl1pPr>
          </a:lstStyle>
          <a:p>
            <a:pPr>
              <a:defRPr/>
            </a:pPr>
            <a:fld id="{A1467764-8790-4ADF-BD20-A5DA96F099CE}" type="datetimeFigureOut">
              <a:rPr lang="en-US"/>
              <a:pPr>
                <a:defRPr/>
              </a:pPr>
              <a:t>10/19/2018</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70770931-9246-4AA6-912D-641E1D1768E5}" type="slidenum">
              <a:rPr lang="en-US" altLang="zh-CN"/>
              <a:pPr/>
              <a:t>‹#›</a:t>
            </a:fld>
            <a:endParaRPr lang="en-US" altLang="zh-CN"/>
          </a:p>
        </p:txBody>
      </p:sp>
    </p:spTree>
    <p:extLst>
      <p:ext uri="{BB962C8B-B14F-4D97-AF65-F5344CB8AC3E}">
        <p14:creationId xmlns:p14="http://schemas.microsoft.com/office/powerpoint/2010/main" val="312235878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pic>
        <p:nvPicPr>
          <p:cNvPr id="4"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0413" cy="685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Vertical Title 1"/>
          <p:cNvSpPr>
            <a:spLocks noGrp="1"/>
          </p:cNvSpPr>
          <p:nvPr>
            <p:ph type="title" orient="vert"/>
          </p:nvPr>
        </p:nvSpPr>
        <p:spPr>
          <a:xfrm>
            <a:off x="8658675" y="609599"/>
            <a:ext cx="2158552" cy="5181601"/>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5" name="Date Placeholder 3"/>
          <p:cNvSpPr>
            <a:spLocks noGrp="1"/>
          </p:cNvSpPr>
          <p:nvPr>
            <p:ph type="dt" sz="half" idx="10"/>
          </p:nvPr>
        </p:nvSpPr>
        <p:spPr/>
        <p:txBody>
          <a:bodyPr/>
          <a:lstStyle>
            <a:lvl1pPr>
              <a:defRPr/>
            </a:lvl1pPr>
          </a:lstStyle>
          <a:p>
            <a:pPr>
              <a:defRPr/>
            </a:pPr>
            <a:fld id="{8285FE2D-E6FF-4556-8490-0C091B121C0F}" type="datetimeFigureOut">
              <a:rPr lang="en-US"/>
              <a:pPr>
                <a:defRPr/>
              </a:pPr>
              <a:t>10/19/2018</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78BC47B4-B7BA-45A6-9869-1E3266BE0A64}" type="slidenum">
              <a:rPr lang="en-US" altLang="zh-CN"/>
              <a:pPr/>
              <a:t>‹#›</a:t>
            </a:fld>
            <a:endParaRPr lang="en-US" altLang="zh-CN"/>
          </a:p>
        </p:txBody>
      </p:sp>
    </p:spTree>
    <p:extLst>
      <p:ext uri="{BB962C8B-B14F-4D97-AF65-F5344CB8AC3E}">
        <p14:creationId xmlns:p14="http://schemas.microsoft.com/office/powerpoint/2010/main" val="7311942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1701A119-A151-4C29-AB5A-CF4819DB6041}" type="datetimeFigureOut">
              <a:rPr lang="zh-CN" altLang="en-US"/>
              <a:pPr/>
              <a:t>2018/10/19</a:t>
            </a:fld>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0590C818-A733-472B-821B-889FC7EA4A4A}" type="slidenum">
              <a:rPr lang="zh-CN" altLang="en-US"/>
              <a:pPr/>
              <a:t>‹#›</a:t>
            </a:fld>
            <a:endParaRPr lang="en-US" altLang="zh-CN"/>
          </a:p>
        </p:txBody>
      </p:sp>
    </p:spTree>
    <p:extLst>
      <p:ext uri="{BB962C8B-B14F-4D97-AF65-F5344CB8AC3E}">
        <p14:creationId xmlns:p14="http://schemas.microsoft.com/office/powerpoint/2010/main" val="13915041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fld id="{4A9C4578-4D14-466C-9908-C4E92316235F}" type="datetimeFigureOut">
              <a:rPr lang="zh-CN" altLang="en-US"/>
              <a:pPr/>
              <a:t>2018/10/19</a:t>
            </a:fld>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FEB07105-E944-4744-BC5B-0259D0E48442}" type="slidenum">
              <a:rPr lang="zh-CN" altLang="en-US"/>
              <a:pPr/>
              <a:t>‹#›</a:t>
            </a:fld>
            <a:endParaRPr lang="en-US" altLang="zh-CN"/>
          </a:p>
        </p:txBody>
      </p:sp>
    </p:spTree>
    <p:extLst>
      <p:ext uri="{BB962C8B-B14F-4D97-AF65-F5344CB8AC3E}">
        <p14:creationId xmlns:p14="http://schemas.microsoft.com/office/powerpoint/2010/main" val="15856273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0"/>
            <a:ext cx="54102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600200"/>
            <a:ext cx="54102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fld id="{B18C7A14-A350-4729-92DA-03646A4342DB}" type="datetimeFigureOut">
              <a:rPr lang="zh-CN" altLang="en-US"/>
              <a:pPr/>
              <a:t>2018/10/19</a:t>
            </a:fld>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0D228141-A27E-41C7-8EEB-F4DC68EF52AC}" type="slidenum">
              <a:rPr lang="zh-CN" altLang="en-US"/>
              <a:pPr/>
              <a:t>‹#›</a:t>
            </a:fld>
            <a:endParaRPr lang="en-US" altLang="zh-CN"/>
          </a:p>
        </p:txBody>
      </p:sp>
    </p:spTree>
    <p:extLst>
      <p:ext uri="{BB962C8B-B14F-4D97-AF65-F5344CB8AC3E}">
        <p14:creationId xmlns:p14="http://schemas.microsoft.com/office/powerpoint/2010/main" val="11646504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fld id="{A637C2B6-5E46-4915-8845-F3370380047F}" type="datetimeFigureOut">
              <a:rPr lang="zh-CN" altLang="en-US"/>
              <a:pPr/>
              <a:t>2018/10/19</a:t>
            </a:fld>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DBCB6E09-7370-45AA-859B-76DA38B9011B}" type="slidenum">
              <a:rPr lang="zh-CN" altLang="en-US"/>
              <a:pPr/>
              <a:t>‹#›</a:t>
            </a:fld>
            <a:endParaRPr lang="en-US" altLang="zh-CN"/>
          </a:p>
        </p:txBody>
      </p:sp>
    </p:spTree>
    <p:extLst>
      <p:ext uri="{BB962C8B-B14F-4D97-AF65-F5344CB8AC3E}">
        <p14:creationId xmlns:p14="http://schemas.microsoft.com/office/powerpoint/2010/main" val="35354752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fld id="{3D01D228-5233-4808-9A7D-6A40AE6868D9}" type="datetimeFigureOut">
              <a:rPr lang="zh-CN" altLang="en-US"/>
              <a:pPr/>
              <a:t>2018/10/19</a:t>
            </a:fld>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AE67FA33-A155-48E8-881D-C1095A55D8DD}" type="slidenum">
              <a:rPr lang="zh-CN" altLang="en-US"/>
              <a:pPr/>
              <a:t>‹#›</a:t>
            </a:fld>
            <a:endParaRPr lang="en-US" altLang="zh-CN"/>
          </a:p>
        </p:txBody>
      </p:sp>
    </p:spTree>
    <p:extLst>
      <p:ext uri="{BB962C8B-B14F-4D97-AF65-F5344CB8AC3E}">
        <p14:creationId xmlns:p14="http://schemas.microsoft.com/office/powerpoint/2010/main" val="21279008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fld id="{6BB203D0-55C9-4844-B620-A96A964A6363}" type="datetimeFigureOut">
              <a:rPr lang="zh-CN" altLang="en-US"/>
              <a:pPr/>
              <a:t>2018/10/19</a:t>
            </a:fld>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2519B69A-984C-4C6C-B0D0-64ECD1C6FFD4}" type="slidenum">
              <a:rPr lang="zh-CN" altLang="en-US"/>
              <a:pPr/>
              <a:t>‹#›</a:t>
            </a:fld>
            <a:endParaRPr lang="en-US" altLang="zh-CN"/>
          </a:p>
        </p:txBody>
      </p:sp>
    </p:spTree>
    <p:extLst>
      <p:ext uri="{BB962C8B-B14F-4D97-AF65-F5344CB8AC3E}">
        <p14:creationId xmlns:p14="http://schemas.microsoft.com/office/powerpoint/2010/main" val="4126668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fld id="{391A52F2-DD36-471F-AC38-63307A8C6949}" type="datetimeFigureOut">
              <a:rPr lang="zh-CN" altLang="en-US"/>
              <a:pPr/>
              <a:t>2018/10/19</a:t>
            </a:fld>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DFB37056-0351-4658-8AED-EE199FF792FF}" type="slidenum">
              <a:rPr lang="zh-CN" altLang="en-US"/>
              <a:pPr/>
              <a:t>‹#›</a:t>
            </a:fld>
            <a:endParaRPr lang="en-US" altLang="zh-CN"/>
          </a:p>
        </p:txBody>
      </p:sp>
    </p:spTree>
    <p:extLst>
      <p:ext uri="{BB962C8B-B14F-4D97-AF65-F5344CB8AC3E}">
        <p14:creationId xmlns:p14="http://schemas.microsoft.com/office/powerpoint/2010/main" val="25801853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fld id="{FC375F29-C6B5-4551-9AFC-69BD52B978ED}" type="datetimeFigureOut">
              <a:rPr lang="zh-CN" altLang="en-US"/>
              <a:pPr/>
              <a:t>2018/10/19</a:t>
            </a:fld>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349ED016-CF05-45FF-BE3E-C9C746FEDAD1}" type="slidenum">
              <a:rPr lang="zh-CN" altLang="en-US"/>
              <a:pPr/>
              <a:t>‹#›</a:t>
            </a:fld>
            <a:endParaRPr lang="en-US" altLang="zh-CN"/>
          </a:p>
        </p:txBody>
      </p:sp>
    </p:spTree>
    <p:extLst>
      <p:ext uri="{BB962C8B-B14F-4D97-AF65-F5344CB8AC3E}">
        <p14:creationId xmlns:p14="http://schemas.microsoft.com/office/powerpoint/2010/main" val="24828918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9"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7698" name="Rectangle 2"/>
          <p:cNvSpPr>
            <a:spLocks noGrp="1" noChangeArrowheads="1"/>
          </p:cNvSpPr>
          <p:nvPr>
            <p:ph type="title"/>
          </p:nvPr>
        </p:nvSpPr>
        <p:spPr bwMode="auto">
          <a:xfrm>
            <a:off x="609600" y="274638"/>
            <a:ext cx="10972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57699" name="Rectangle 3"/>
          <p:cNvSpPr>
            <a:spLocks noGrp="1" noChangeArrowheads="1"/>
          </p:cNvSpPr>
          <p:nvPr>
            <p:ph type="body" idx="1"/>
          </p:nvPr>
        </p:nvSpPr>
        <p:spPr bwMode="auto">
          <a:xfrm>
            <a:off x="609600" y="1600200"/>
            <a:ext cx="109728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57700" name="Rectangle 4"/>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fld id="{27628039-9016-4D93-B13C-EF90598A01AA}" type="datetimeFigureOut">
              <a:rPr lang="zh-CN" altLang="en-US"/>
              <a:pPr/>
              <a:t>2018/10/19</a:t>
            </a:fld>
            <a:endParaRPr lang="en-US" altLang="zh-CN"/>
          </a:p>
        </p:txBody>
      </p:sp>
      <p:sp>
        <p:nvSpPr>
          <p:cNvPr id="157701" name="Rectangle 5"/>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en-US" altLang="zh-CN"/>
          </a:p>
        </p:txBody>
      </p:sp>
      <p:sp>
        <p:nvSpPr>
          <p:cNvPr id="157702" name="Rectangle 6"/>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482D3EEB-F968-4DB3-A2E4-5E7E21283F15}" type="slidenum">
              <a:rPr lang="zh-CN" altLang="en-US"/>
              <a:pPr/>
              <a:t>‹#›</a:t>
            </a:fld>
            <a:endParaRPr lang="en-US" altLang="zh-CN"/>
          </a:p>
        </p:txBody>
      </p:sp>
    </p:spTree>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Lst>
  <p:txStyles>
    <p:title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0" y="609600"/>
            <a:ext cx="10133013" cy="1455738"/>
          </a:xfrm>
          <a:prstGeom prst="rect">
            <a:avLst/>
          </a:prstGeom>
          <a:effectLst/>
        </p:spPr>
        <p:txBody>
          <a:bodyPr vert="horz" lIns="91440" tIns="45720" rIns="91440" bIns="45720" rtlCol="0" anchor="ctr">
            <a:normAutofit/>
          </a:bodyPr>
          <a:lstStyle/>
          <a:p>
            <a:r>
              <a:rPr lang="zh-CN" altLang="en-US" smtClean="0"/>
              <a:t>单击此处编辑母版标题样式</a:t>
            </a:r>
            <a:endParaRPr lang="en-US" dirty="0"/>
          </a:p>
        </p:txBody>
      </p:sp>
      <p:sp>
        <p:nvSpPr>
          <p:cNvPr id="83972" name="Text Placeholder 2"/>
          <p:cNvSpPr>
            <a:spLocks noGrp="1"/>
          </p:cNvSpPr>
          <p:nvPr>
            <p:ph type="body" idx="1"/>
          </p:nvPr>
        </p:nvSpPr>
        <p:spPr bwMode="auto">
          <a:xfrm>
            <a:off x="685800" y="2141538"/>
            <a:ext cx="10133013" cy="3649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p>
        </p:txBody>
      </p:sp>
      <p:sp>
        <p:nvSpPr>
          <p:cNvPr id="8" name="Date Placeholder 3"/>
          <p:cNvSpPr>
            <a:spLocks noGrp="1"/>
          </p:cNvSpPr>
          <p:nvPr>
            <p:ph type="dt" sz="half" idx="2"/>
          </p:nvPr>
        </p:nvSpPr>
        <p:spPr>
          <a:xfrm>
            <a:off x="8589963" y="5870575"/>
            <a:ext cx="1600200" cy="377825"/>
          </a:xfrm>
          <a:prstGeom prst="rect">
            <a:avLst/>
          </a:prstGeom>
        </p:spPr>
        <p:txBody>
          <a:bodyPr vert="horz" lIns="91440" tIns="45720" rIns="91440" bIns="45720" rtlCol="0" anchor="ctr"/>
          <a:lstStyle>
            <a:lvl1pPr algn="r" fontAlgn="auto">
              <a:spcBef>
                <a:spcPts val="0"/>
              </a:spcBef>
              <a:spcAft>
                <a:spcPts val="0"/>
              </a:spcAft>
              <a:defRPr sz="1000" dirty="0">
                <a:latin typeface="+mn-lt"/>
                <a:ea typeface="+mn-ea"/>
              </a:defRPr>
            </a:lvl1pPr>
          </a:lstStyle>
          <a:p>
            <a:pPr>
              <a:defRPr/>
            </a:pPr>
            <a:fld id="{253215F0-B649-4021-87C2-077B3294B265}" type="datetimeFigureOut">
              <a:rPr lang="en-US"/>
              <a:pPr>
                <a:defRPr/>
              </a:pPr>
              <a:t>10/19/2018</a:t>
            </a:fld>
            <a:endParaRPr lang="en-US"/>
          </a:p>
        </p:txBody>
      </p:sp>
      <p:sp>
        <p:nvSpPr>
          <p:cNvPr id="9" name="Footer Placeholder 4"/>
          <p:cNvSpPr>
            <a:spLocks noGrp="1"/>
          </p:cNvSpPr>
          <p:nvPr>
            <p:ph type="ftr" sz="quarter" idx="3"/>
          </p:nvPr>
        </p:nvSpPr>
        <p:spPr>
          <a:xfrm>
            <a:off x="685800" y="5870575"/>
            <a:ext cx="7827963" cy="377825"/>
          </a:xfrm>
          <a:prstGeom prst="rect">
            <a:avLst/>
          </a:prstGeom>
        </p:spPr>
        <p:txBody>
          <a:bodyPr vert="horz" lIns="91440" tIns="45720" rIns="91440" bIns="45720" rtlCol="0" anchor="ctr"/>
          <a:lstStyle>
            <a:lvl1pPr fontAlgn="auto">
              <a:spcBef>
                <a:spcPts val="0"/>
              </a:spcBef>
              <a:spcAft>
                <a:spcPts val="0"/>
              </a:spcAft>
              <a:defRPr sz="1000" dirty="0">
                <a:latin typeface="+mn-lt"/>
                <a:ea typeface="+mn-ea"/>
              </a:defRPr>
            </a:lvl1pPr>
          </a:lstStyle>
          <a:p>
            <a:pPr>
              <a:defRPr/>
            </a:pPr>
            <a:endParaRPr lang="en-US"/>
          </a:p>
        </p:txBody>
      </p:sp>
      <p:sp>
        <p:nvSpPr>
          <p:cNvPr id="10" name="Slide Number Placeholder 5"/>
          <p:cNvSpPr>
            <a:spLocks noGrp="1"/>
          </p:cNvSpPr>
          <p:nvPr>
            <p:ph type="sldNum" sz="quarter" idx="4"/>
          </p:nvPr>
        </p:nvSpPr>
        <p:spPr>
          <a:xfrm>
            <a:off x="10266363" y="5870575"/>
            <a:ext cx="552450" cy="377825"/>
          </a:xfrm>
          <a:prstGeom prst="rect">
            <a:avLst/>
          </a:prstGeom>
        </p:spPr>
        <p:txBody>
          <a:bodyPr vert="horz" wrap="square" lIns="91440" tIns="45720" rIns="91440" bIns="45720" numCol="1" anchor="ctr" anchorCtr="0" compatLnSpc="1">
            <a:prstTxWarp prst="textNoShape">
              <a:avLst/>
            </a:prstTxWarp>
          </a:bodyPr>
          <a:lstStyle>
            <a:lvl1pPr algn="r">
              <a:defRPr sz="1000">
                <a:latin typeface="Calibri" panose="020F0502020204030204" pitchFamily="34" charset="0"/>
              </a:defRPr>
            </a:lvl1pPr>
          </a:lstStyle>
          <a:p>
            <a:fld id="{FA36CE45-E7AB-4DCC-AB50-41B54C888CD9}" type="slidenum">
              <a:rPr lang="en-US" altLang="zh-CN"/>
              <a:pPr/>
              <a:t>‹#›</a:t>
            </a:fld>
            <a:endParaRPr lang="en-US" altLang="zh-CN"/>
          </a:p>
        </p:txBody>
      </p:sp>
    </p:spTree>
    <p:extLst>
      <p:ext uri="{BB962C8B-B14F-4D97-AF65-F5344CB8AC3E}">
        <p14:creationId xmlns:p14="http://schemas.microsoft.com/office/powerpoint/2010/main" val="1684959541"/>
      </p:ext>
    </p:extLst>
  </p:cSld>
  <p:clrMap bg1="dk1" tx1="lt1" bg2="dk2" tx2="lt2" accent1="accent1" accent2="accent2" accent3="accent3" accent4="accent4" accent5="accent5" accent6="accent6" hlink="hlink" folHlink="folHlink"/>
  <p:sldLayoutIdLst>
    <p:sldLayoutId id="2147483719" r:id="rId1"/>
    <p:sldLayoutId id="2147483720" r:id="rId2"/>
    <p:sldLayoutId id="2147483721" r:id="rId3"/>
    <p:sldLayoutId id="2147483722" r:id="rId4"/>
    <p:sldLayoutId id="2147483723" r:id="rId5"/>
    <p:sldLayoutId id="2147483724" r:id="rId6"/>
    <p:sldLayoutId id="2147483725" r:id="rId7"/>
    <p:sldLayoutId id="2147483726" r:id="rId8"/>
  </p:sldLayoutIdLst>
  <p:txStyles>
    <p:titleStyle>
      <a:lvl1pPr algn="l" defTabSz="457200" rtl="0" fontAlgn="base">
        <a:spcBef>
          <a:spcPct val="0"/>
        </a:spcBef>
        <a:spcAft>
          <a:spcPct val="0"/>
        </a:spcAft>
        <a:defRPr sz="3600" kern="1200" cap="all">
          <a:ln w="3175" cmpd="sng">
            <a:noFill/>
          </a:ln>
          <a:solidFill>
            <a:schemeClr val="tx1"/>
          </a:solidFill>
          <a:latin typeface="+mj-lt"/>
          <a:ea typeface="+mj-ea"/>
          <a:cs typeface="+mj-cs"/>
        </a:defRPr>
      </a:lvl1pPr>
      <a:lvl2pPr algn="l" defTabSz="457200" rtl="0" fontAlgn="base">
        <a:spcBef>
          <a:spcPct val="0"/>
        </a:spcBef>
        <a:spcAft>
          <a:spcPct val="0"/>
        </a:spcAft>
        <a:defRPr sz="3600">
          <a:solidFill>
            <a:schemeClr val="tx1"/>
          </a:solidFill>
          <a:latin typeface="Calibri Light" panose="020F0302020204030204" pitchFamily="34" charset="0"/>
        </a:defRPr>
      </a:lvl2pPr>
      <a:lvl3pPr algn="l" defTabSz="457200" rtl="0" fontAlgn="base">
        <a:spcBef>
          <a:spcPct val="0"/>
        </a:spcBef>
        <a:spcAft>
          <a:spcPct val="0"/>
        </a:spcAft>
        <a:defRPr sz="3600">
          <a:solidFill>
            <a:schemeClr val="tx1"/>
          </a:solidFill>
          <a:latin typeface="Calibri Light" panose="020F0302020204030204" pitchFamily="34" charset="0"/>
        </a:defRPr>
      </a:lvl3pPr>
      <a:lvl4pPr algn="l" defTabSz="457200" rtl="0" fontAlgn="base">
        <a:spcBef>
          <a:spcPct val="0"/>
        </a:spcBef>
        <a:spcAft>
          <a:spcPct val="0"/>
        </a:spcAft>
        <a:defRPr sz="3600">
          <a:solidFill>
            <a:schemeClr val="tx1"/>
          </a:solidFill>
          <a:latin typeface="Calibri Light" panose="020F0302020204030204" pitchFamily="34" charset="0"/>
        </a:defRPr>
      </a:lvl4pPr>
      <a:lvl5pPr algn="l" defTabSz="457200" rtl="0" fontAlgn="base">
        <a:spcBef>
          <a:spcPct val="0"/>
        </a:spcBef>
        <a:spcAft>
          <a:spcPct val="0"/>
        </a:spcAft>
        <a:defRPr sz="3600">
          <a:solidFill>
            <a:schemeClr val="tx1"/>
          </a:solidFill>
          <a:latin typeface="Calibri Light" panose="020F0302020204030204"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fontAlgn="base">
        <a:spcBef>
          <a:spcPct val="0"/>
        </a:spcBef>
        <a:spcAft>
          <a:spcPts val="1000"/>
        </a:spcAft>
        <a:buClr>
          <a:schemeClr val="tx1"/>
        </a:buClr>
        <a:buSzPct val="100000"/>
        <a:buFont typeface="Arial" panose="020B0604020202020204" pitchFamily="34" charset="0"/>
        <a:buChar char="•"/>
        <a:defRPr kern="1200">
          <a:solidFill>
            <a:schemeClr val="tx1"/>
          </a:solidFill>
          <a:latin typeface="+mn-lt"/>
          <a:ea typeface="+mn-ea"/>
          <a:cs typeface="+mn-cs"/>
        </a:defRPr>
      </a:lvl1pPr>
      <a:lvl2pPr marL="742950" indent="-285750" algn="l" defTabSz="457200" rtl="0" fontAlgn="base">
        <a:spcBef>
          <a:spcPct val="0"/>
        </a:spcBef>
        <a:spcAft>
          <a:spcPts val="1000"/>
        </a:spcAft>
        <a:buClr>
          <a:schemeClr val="tx1"/>
        </a:buClr>
        <a:buSzPct val="100000"/>
        <a:buFont typeface="Arial" panose="020B0604020202020204" pitchFamily="34" charset="0"/>
        <a:buChar char="•"/>
        <a:defRPr sz="1600" kern="1200">
          <a:solidFill>
            <a:schemeClr val="tx1"/>
          </a:solidFill>
          <a:latin typeface="+mn-lt"/>
          <a:ea typeface="+mn-ea"/>
          <a:cs typeface="+mn-cs"/>
        </a:defRPr>
      </a:lvl2pPr>
      <a:lvl3pPr marL="1200150" indent="-285750" algn="l" defTabSz="457200" rtl="0" fontAlgn="base">
        <a:spcBef>
          <a:spcPct val="0"/>
        </a:spcBef>
        <a:spcAft>
          <a:spcPts val="1000"/>
        </a:spcAft>
        <a:buClr>
          <a:schemeClr val="tx1"/>
        </a:buClr>
        <a:buSzPct val="100000"/>
        <a:buFont typeface="Arial" panose="020B0604020202020204" pitchFamily="34" charset="0"/>
        <a:buChar char="•"/>
        <a:defRPr sz="1400" kern="1200">
          <a:solidFill>
            <a:schemeClr val="tx1"/>
          </a:solidFill>
          <a:latin typeface="+mn-lt"/>
          <a:ea typeface="+mn-ea"/>
          <a:cs typeface="+mn-cs"/>
        </a:defRPr>
      </a:lvl3pPr>
      <a:lvl4pPr marL="1543050" indent="-171450" algn="l" defTabSz="457200" rtl="0" fontAlgn="base">
        <a:spcBef>
          <a:spcPct val="0"/>
        </a:spcBef>
        <a:spcAft>
          <a:spcPts val="1000"/>
        </a:spcAft>
        <a:buClr>
          <a:schemeClr val="tx1"/>
        </a:buClr>
        <a:buSzPct val="100000"/>
        <a:buFont typeface="Arial" panose="020B0604020202020204" pitchFamily="34" charset="0"/>
        <a:buChar char="•"/>
        <a:defRPr sz="1200" kern="1200">
          <a:solidFill>
            <a:schemeClr val="tx1"/>
          </a:solidFill>
          <a:latin typeface="+mn-lt"/>
          <a:ea typeface="+mn-ea"/>
          <a:cs typeface="+mn-cs"/>
        </a:defRPr>
      </a:lvl4pPr>
      <a:lvl5pPr marL="2000250" indent="-171450" algn="l" defTabSz="457200" rtl="0" fontAlgn="base">
        <a:spcBef>
          <a:spcPct val="0"/>
        </a:spcBef>
        <a:spcAft>
          <a:spcPts val="1000"/>
        </a:spcAft>
        <a:buClr>
          <a:schemeClr val="tx1"/>
        </a:buClr>
        <a:buSzPct val="100000"/>
        <a:buFont typeface="Arial" panose="020B0604020202020204" pitchFamily="34" charset="0"/>
        <a:buChar char="•"/>
        <a:defRPr sz="1200" kern="1200">
          <a:solidFill>
            <a:schemeClr val="tx1"/>
          </a:solidFill>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blog.csdn.net/jaycee110905/article/details/45154039"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标题 1"/>
          <p:cNvSpPr>
            <a:spLocks noGrp="1"/>
          </p:cNvSpPr>
          <p:nvPr>
            <p:ph type="ctrTitle" idx="4294967295"/>
          </p:nvPr>
        </p:nvSpPr>
        <p:spPr>
          <a:xfrm>
            <a:off x="-1905000" y="2190750"/>
            <a:ext cx="13157200" cy="2422525"/>
          </a:xfrm>
        </p:spPr>
        <p:txBody>
          <a:bodyPr anchor="b"/>
          <a:lstStyle/>
          <a:p>
            <a:pPr algn="r"/>
            <a:r>
              <a:rPr kumimoji="1" lang="en-US" altLang="zh-CN" sz="5400">
                <a:solidFill>
                  <a:schemeClr val="tx1"/>
                </a:solidFill>
              </a:rPr>
              <a:t>Android</a:t>
            </a:r>
            <a:r>
              <a:rPr kumimoji="1" lang="zh-CN" altLang="en-US" sz="5400">
                <a:solidFill>
                  <a:schemeClr val="tx1"/>
                </a:solidFill>
              </a:rPr>
              <a:t>培训课程</a:t>
            </a:r>
            <a:br>
              <a:rPr kumimoji="1" lang="zh-CN" altLang="en-US" sz="5400">
                <a:solidFill>
                  <a:schemeClr val="tx1"/>
                </a:solidFill>
              </a:rPr>
            </a:br>
            <a:r>
              <a:rPr kumimoji="1" lang="en-US" altLang="zh-CN" sz="5400">
                <a:solidFill>
                  <a:schemeClr val="tx1"/>
                </a:solidFill>
              </a:rPr>
              <a:t>-</a:t>
            </a:r>
            <a:br>
              <a:rPr kumimoji="1" lang="en-US" altLang="zh-CN" sz="5400">
                <a:solidFill>
                  <a:schemeClr val="tx1"/>
                </a:solidFill>
              </a:rPr>
            </a:br>
            <a:r>
              <a:rPr kumimoji="1" lang="zh-CN" altLang="en-US" sz="5400">
                <a:solidFill>
                  <a:schemeClr val="tx1"/>
                </a:solidFill>
              </a:rPr>
              <a:t>常見問題分析和定位代码</a:t>
            </a:r>
          </a:p>
        </p:txBody>
      </p:sp>
      <p:sp>
        <p:nvSpPr>
          <p:cNvPr id="3" name="副标题 2"/>
          <p:cNvSpPr>
            <a:spLocks noGrp="1"/>
          </p:cNvSpPr>
          <p:nvPr>
            <p:ph type="subTitle" idx="4294967295"/>
          </p:nvPr>
        </p:nvSpPr>
        <p:spPr>
          <a:xfrm>
            <a:off x="4040188" y="4373563"/>
            <a:ext cx="6937375" cy="1436687"/>
          </a:xfrm>
        </p:spPr>
        <p:txBody>
          <a:bodyPr>
            <a:normAutofit/>
          </a:bodyPr>
          <a:lstStyle/>
          <a:p>
            <a:pPr marL="0" indent="0" algn="r">
              <a:buFontTx/>
              <a:buNone/>
            </a:pPr>
            <a:endParaRPr kumimoji="1" lang="en-US" altLang="zh-CN"/>
          </a:p>
          <a:p>
            <a:pPr marL="0" indent="0" algn="r">
              <a:buFontTx/>
              <a:buNone/>
            </a:pPr>
            <a:endParaRPr kumimoji="1" lang="en-US" altLang="zh-CN"/>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2"/>
          <p:cNvSpPr>
            <a:spLocks noGrp="1" noChangeArrowheads="1"/>
          </p:cNvSpPr>
          <p:nvPr>
            <p:ph type="title"/>
          </p:nvPr>
        </p:nvSpPr>
        <p:spPr>
          <a:xfrm>
            <a:off x="793750" y="561975"/>
            <a:ext cx="10091738" cy="574675"/>
          </a:xfrm>
        </p:spPr>
        <p:txBody>
          <a:bodyPr/>
          <a:lstStyle/>
          <a:p>
            <a:r>
              <a:rPr lang="en-US" altLang="zh-CN" sz="2000"/>
              <a:t>Anr trace</a:t>
            </a:r>
            <a:r>
              <a:rPr lang="zh-CN" altLang="en-US" sz="2000"/>
              <a:t>文件堆栈</a:t>
            </a:r>
          </a:p>
        </p:txBody>
      </p:sp>
      <p:pic>
        <p:nvPicPr>
          <p:cNvPr id="192515" name="Picture 3"/>
          <p:cNvPicPr>
            <a:picLocks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390525" y="1323975"/>
            <a:ext cx="11191875" cy="5084763"/>
          </a:xfr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2"/>
          <p:cNvSpPr>
            <a:spLocks noGrp="1" noChangeArrowheads="1"/>
          </p:cNvSpPr>
          <p:nvPr>
            <p:ph type="title"/>
          </p:nvPr>
        </p:nvSpPr>
        <p:spPr>
          <a:xfrm>
            <a:off x="609600" y="0"/>
            <a:ext cx="10972800" cy="1143000"/>
          </a:xfrm>
        </p:spPr>
        <p:txBody>
          <a:bodyPr/>
          <a:lstStyle/>
          <a:p>
            <a:r>
              <a:rPr lang="zh-CN" altLang="en-US"/>
              <a:t>混淆</a:t>
            </a:r>
          </a:p>
        </p:txBody>
      </p:sp>
      <p:sp>
        <p:nvSpPr>
          <p:cNvPr id="190467" name="Rectangle 3"/>
          <p:cNvSpPr>
            <a:spLocks noGrp="1" noChangeArrowheads="1"/>
          </p:cNvSpPr>
          <p:nvPr>
            <p:ph type="body" idx="1"/>
          </p:nvPr>
        </p:nvSpPr>
        <p:spPr>
          <a:xfrm>
            <a:off x="609600" y="903288"/>
            <a:ext cx="10972800" cy="4852987"/>
          </a:xfrm>
        </p:spPr>
        <p:txBody>
          <a:bodyPr/>
          <a:lstStyle/>
          <a:p>
            <a:pPr marL="609600" indent="-609600"/>
            <a:endParaRPr lang="en-US" altLang="zh-CN" sz="2400"/>
          </a:p>
          <a:p>
            <a:pPr marL="609600" indent="-609600"/>
            <a:endParaRPr lang="en-US" altLang="zh-CN" sz="2400"/>
          </a:p>
          <a:p>
            <a:pPr marL="609600" indent="-609600"/>
            <a:endParaRPr lang="en-US" altLang="zh-CN" sz="2400"/>
          </a:p>
          <a:p>
            <a:pPr marL="609600" indent="-609600"/>
            <a:r>
              <a:rPr lang="en-US" altLang="zh-CN" sz="2400"/>
              <a:t>1</a:t>
            </a:r>
            <a:r>
              <a:rPr lang="zh-CN" altLang="en-US" sz="2400"/>
              <a:t>，防止反编译</a:t>
            </a:r>
          </a:p>
          <a:p>
            <a:pPr marL="609600" indent="-609600"/>
            <a:endParaRPr lang="en-US" altLang="zh-CN" sz="2400"/>
          </a:p>
          <a:p>
            <a:pPr marL="609600" indent="-609600"/>
            <a:endParaRPr lang="en-US" altLang="zh-CN" sz="2400"/>
          </a:p>
          <a:p>
            <a:pPr marL="609600" indent="-609600"/>
            <a:endParaRPr lang="en-US" altLang="zh-CN" sz="2400"/>
          </a:p>
          <a:p>
            <a:pPr marL="609600" indent="-609600"/>
            <a:r>
              <a:rPr lang="en-US" altLang="zh-CN" sz="2400"/>
              <a:t>2</a:t>
            </a:r>
            <a:r>
              <a:rPr lang="zh-CN" altLang="en-US" sz="2400"/>
              <a:t>，减少</a:t>
            </a:r>
            <a:r>
              <a:rPr lang="en-US" altLang="zh-CN" sz="2400"/>
              <a:t>APK</a:t>
            </a:r>
            <a:r>
              <a:rPr lang="zh-CN" altLang="en-US" sz="2400"/>
              <a:t>体积</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2"/>
          <p:cNvSpPr>
            <a:spLocks noGrp="1" noChangeArrowheads="1"/>
          </p:cNvSpPr>
          <p:nvPr>
            <p:ph type="title"/>
          </p:nvPr>
        </p:nvSpPr>
        <p:spPr/>
        <p:txBody>
          <a:bodyPr/>
          <a:lstStyle/>
          <a:p>
            <a:r>
              <a:rPr lang="zh-CN" altLang="en-US"/>
              <a:t>混淆配置</a:t>
            </a:r>
          </a:p>
        </p:txBody>
      </p:sp>
      <p:sp>
        <p:nvSpPr>
          <p:cNvPr id="193539" name="Rectangle 3"/>
          <p:cNvSpPr>
            <a:spLocks noGrp="1" noChangeArrowheads="1"/>
          </p:cNvSpPr>
          <p:nvPr>
            <p:ph type="body" idx="1"/>
          </p:nvPr>
        </p:nvSpPr>
        <p:spPr/>
        <p:txBody>
          <a:bodyPr/>
          <a:lstStyle/>
          <a:p>
            <a:pPr>
              <a:lnSpc>
                <a:spcPct val="80000"/>
              </a:lnSpc>
            </a:pPr>
            <a:r>
              <a:rPr lang="en-US" altLang="zh-CN" sz="1600"/>
              <a:t>Build.grade </a:t>
            </a:r>
            <a:r>
              <a:rPr lang="zh-CN" altLang="en-US" sz="1600"/>
              <a:t>的配置如下内容 </a:t>
            </a:r>
            <a:endParaRPr lang="en-US" altLang="zh-CN" sz="1600"/>
          </a:p>
          <a:p>
            <a:pPr>
              <a:lnSpc>
                <a:spcPct val="80000"/>
              </a:lnSpc>
            </a:pPr>
            <a:endParaRPr lang="en-US" altLang="zh-CN" sz="2000"/>
          </a:p>
          <a:p>
            <a:pPr>
              <a:lnSpc>
                <a:spcPct val="80000"/>
              </a:lnSpc>
              <a:buFontTx/>
              <a:buNone/>
            </a:pPr>
            <a:r>
              <a:rPr lang="en-US" altLang="zh-CN" sz="2000"/>
              <a:t>	buildTypes {  </a:t>
            </a:r>
          </a:p>
          <a:p>
            <a:pPr>
              <a:lnSpc>
                <a:spcPct val="80000"/>
              </a:lnSpc>
            </a:pPr>
            <a:r>
              <a:rPr lang="en-US" altLang="zh-CN" sz="2000"/>
              <a:t>    debug {  </a:t>
            </a:r>
          </a:p>
          <a:p>
            <a:pPr>
              <a:lnSpc>
                <a:spcPct val="80000"/>
              </a:lnSpc>
            </a:pPr>
            <a:r>
              <a:rPr lang="en-US" altLang="zh-CN" sz="2000"/>
              <a:t>        versionNameSuffix ".dev"  </a:t>
            </a:r>
          </a:p>
          <a:p>
            <a:pPr>
              <a:lnSpc>
                <a:spcPct val="80000"/>
              </a:lnSpc>
            </a:pPr>
            <a:r>
              <a:rPr lang="en-US" altLang="zh-CN" sz="2000"/>
              <a:t>    }  </a:t>
            </a:r>
          </a:p>
          <a:p>
            <a:pPr>
              <a:lnSpc>
                <a:spcPct val="80000"/>
              </a:lnSpc>
            </a:pPr>
            <a:r>
              <a:rPr lang="en-US" altLang="zh-CN" sz="2000"/>
              <a:t>  </a:t>
            </a:r>
          </a:p>
          <a:p>
            <a:pPr>
              <a:lnSpc>
                <a:spcPct val="80000"/>
              </a:lnSpc>
            </a:pPr>
            <a:r>
              <a:rPr lang="en-US" altLang="zh-CN" sz="2000"/>
              <a:t>    release {  </a:t>
            </a:r>
          </a:p>
          <a:p>
            <a:pPr>
              <a:lnSpc>
                <a:spcPct val="80000"/>
              </a:lnSpc>
            </a:pPr>
            <a:r>
              <a:rPr lang="en-US" altLang="zh-CN" sz="2000"/>
              <a:t>        debuggable false  </a:t>
            </a:r>
          </a:p>
          <a:p>
            <a:pPr>
              <a:lnSpc>
                <a:spcPct val="80000"/>
              </a:lnSpc>
            </a:pPr>
            <a:r>
              <a:rPr lang="en-US" altLang="zh-CN" sz="2000"/>
              <a:t>        minifyEnabled true  </a:t>
            </a:r>
          </a:p>
          <a:p>
            <a:pPr>
              <a:lnSpc>
                <a:spcPct val="80000"/>
              </a:lnSpc>
            </a:pPr>
            <a:r>
              <a:rPr lang="en-US" altLang="zh-CN" sz="2000"/>
              <a:t>        proguardFiles getDefaultProguardFile('proguard-android.txt'), 'proguard-rules.pro'  </a:t>
            </a:r>
          </a:p>
          <a:p>
            <a:pPr>
              <a:lnSpc>
                <a:spcPct val="80000"/>
              </a:lnSpc>
            </a:pPr>
            <a:r>
              <a:rPr lang="en-US" altLang="zh-CN" sz="2000"/>
              <a:t>    }  </a:t>
            </a:r>
          </a:p>
          <a:p>
            <a:pPr>
              <a:lnSpc>
                <a:spcPct val="80000"/>
              </a:lnSpc>
            </a:pPr>
            <a:r>
              <a:rPr lang="en-US" altLang="zh-CN" sz="2000"/>
              <a:t>}  </a:t>
            </a:r>
            <a:endParaRPr lang="en-US" altLang="zh-CN" sz="1600"/>
          </a:p>
          <a:p>
            <a:pPr>
              <a:lnSpc>
                <a:spcPct val="80000"/>
              </a:lnSpc>
            </a:pPr>
            <a:r>
              <a:rPr lang="en-US" altLang="zh-CN" sz="1600"/>
              <a:t>proguard-rules.pro </a:t>
            </a:r>
            <a:r>
              <a:rPr lang="zh-CN" altLang="en-US" sz="1600"/>
              <a:t>混淆配置文件：配置不混淆的内容，防止程序运行时找不到类。</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2"/>
          <p:cNvSpPr>
            <a:spLocks noGrp="1" noChangeArrowheads="1"/>
          </p:cNvSpPr>
          <p:nvPr>
            <p:ph type="title"/>
          </p:nvPr>
        </p:nvSpPr>
        <p:spPr/>
        <p:txBody>
          <a:bodyPr/>
          <a:lstStyle/>
          <a:p>
            <a:r>
              <a:rPr lang="zh-CN" altLang="en-US"/>
              <a:t>查看混淆</a:t>
            </a:r>
            <a:r>
              <a:rPr lang="en-US" altLang="zh-CN"/>
              <a:t>log</a:t>
            </a:r>
          </a:p>
        </p:txBody>
      </p:sp>
      <p:sp>
        <p:nvSpPr>
          <p:cNvPr id="194563" name="Rectangle 3"/>
          <p:cNvSpPr>
            <a:spLocks noGrp="1" noChangeArrowheads="1"/>
          </p:cNvSpPr>
          <p:nvPr>
            <p:ph type="body" idx="1"/>
          </p:nvPr>
        </p:nvSpPr>
        <p:spPr/>
        <p:txBody>
          <a:bodyPr/>
          <a:lstStyle/>
          <a:p>
            <a:r>
              <a:rPr lang="zh-CN" altLang="en-US"/>
              <a:t>使用</a:t>
            </a:r>
            <a:r>
              <a:rPr lang="en-US" altLang="zh-CN"/>
              <a:t>mapping.txt</a:t>
            </a:r>
            <a:r>
              <a:rPr lang="zh-CN" altLang="en-US"/>
              <a:t>文件查看对应关系</a:t>
            </a:r>
            <a:br>
              <a:rPr lang="zh-CN" altLang="en-US"/>
            </a:br>
            <a:r>
              <a:rPr lang="zh-CN" altLang="en-US"/>
              <a:t/>
            </a:r>
            <a:br>
              <a:rPr lang="zh-CN" altLang="en-US"/>
            </a:br>
            <a:r>
              <a:rPr lang="zh-CN" altLang="en-US"/>
              <a:t>工具：</a:t>
            </a:r>
            <a:r>
              <a:rPr lang="en-US" altLang="zh-CN"/>
              <a:t>sdk -&gt; tools -&gt; proguard -&gt; bin -&gt; proguardgui.bat </a:t>
            </a:r>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2"/>
          <p:cNvSpPr>
            <a:spLocks noGrp="1" noChangeArrowheads="1"/>
          </p:cNvSpPr>
          <p:nvPr>
            <p:ph type="title"/>
          </p:nvPr>
        </p:nvSpPr>
        <p:spPr/>
        <p:txBody>
          <a:bodyPr/>
          <a:lstStyle/>
          <a:p>
            <a:r>
              <a:rPr lang="zh-CN" altLang="en-US"/>
              <a:t>适配不同分辨率</a:t>
            </a:r>
          </a:p>
        </p:txBody>
      </p:sp>
      <p:sp>
        <p:nvSpPr>
          <p:cNvPr id="196611" name="Rectangle 3"/>
          <p:cNvSpPr>
            <a:spLocks noGrp="1" noChangeArrowheads="1"/>
          </p:cNvSpPr>
          <p:nvPr>
            <p:ph type="body" idx="1"/>
          </p:nvPr>
        </p:nvSpPr>
        <p:spPr>
          <a:xfrm>
            <a:off x="609600" y="1262063"/>
            <a:ext cx="10972800" cy="4864100"/>
          </a:xfrm>
        </p:spPr>
        <p:txBody>
          <a:bodyPr/>
          <a:lstStyle/>
          <a:p>
            <a:r>
              <a:rPr lang="zh-CN" altLang="en-US" sz="2400"/>
              <a:t>分辨率适配  </a:t>
            </a:r>
          </a:p>
          <a:p>
            <a:r>
              <a:rPr lang="en-US" altLang="zh-CN" sz="2400"/>
              <a:t>px   </a:t>
            </a:r>
            <a:r>
              <a:rPr lang="zh-CN" altLang="en-US" sz="2400"/>
              <a:t>：是屏幕的像素点</a:t>
            </a:r>
            <a:br>
              <a:rPr lang="zh-CN" altLang="en-US" sz="2400"/>
            </a:br>
            <a:endParaRPr lang="zh-CN" altLang="en-US" sz="2400"/>
          </a:p>
          <a:p>
            <a:r>
              <a:rPr lang="en-US" altLang="zh-CN" sz="2400"/>
              <a:t>dp   </a:t>
            </a:r>
            <a:r>
              <a:rPr lang="zh-CN" altLang="en-US" sz="2400"/>
              <a:t>：一个基于</a:t>
            </a:r>
            <a:r>
              <a:rPr lang="en-US" altLang="zh-CN" sz="2400"/>
              <a:t>density</a:t>
            </a:r>
            <a:r>
              <a:rPr lang="zh-CN" altLang="en-US" sz="2400"/>
              <a:t>的抽象单位，如果一个</a:t>
            </a:r>
            <a:r>
              <a:rPr lang="en-US" altLang="zh-CN" sz="2400"/>
              <a:t>160dpi</a:t>
            </a:r>
            <a:r>
              <a:rPr lang="zh-CN" altLang="en-US" sz="2400"/>
              <a:t>的屏幕，</a:t>
            </a:r>
            <a:r>
              <a:rPr lang="en-US" altLang="zh-CN" sz="2400"/>
              <a:t>1dp=1px</a:t>
            </a:r>
            <a:br>
              <a:rPr lang="en-US" altLang="zh-CN" sz="2400"/>
            </a:br>
            <a:endParaRPr lang="en-US" altLang="zh-CN" sz="2400"/>
          </a:p>
          <a:p>
            <a:r>
              <a:rPr lang="en-US" altLang="zh-CN" sz="2400"/>
              <a:t>dip  </a:t>
            </a:r>
            <a:r>
              <a:rPr lang="zh-CN" altLang="en-US" sz="2400"/>
              <a:t>：等同于</a:t>
            </a:r>
            <a:r>
              <a:rPr lang="en-US" altLang="zh-CN" sz="2400"/>
              <a:t>dp</a:t>
            </a:r>
            <a:br>
              <a:rPr lang="en-US" altLang="zh-CN" sz="2400"/>
            </a:br>
            <a:endParaRPr lang="en-US" altLang="zh-CN" sz="2400"/>
          </a:p>
          <a:p>
            <a:r>
              <a:rPr lang="en-US" altLang="zh-CN" sz="2400"/>
              <a:t>sp   </a:t>
            </a:r>
            <a:r>
              <a:rPr lang="zh-CN" altLang="en-US" sz="2400"/>
              <a:t>：同</a:t>
            </a:r>
            <a:r>
              <a:rPr lang="en-US" altLang="zh-CN" sz="2400"/>
              <a:t>dp</a:t>
            </a:r>
            <a:r>
              <a:rPr lang="zh-CN" altLang="en-US" sz="2400"/>
              <a:t>相似，但还会根据用户的字体大小偏好来缩放</a:t>
            </a:r>
            <a:r>
              <a:rPr lang="en-US" altLang="zh-CN" sz="2400"/>
              <a:t>(</a:t>
            </a:r>
            <a:r>
              <a:rPr lang="zh-CN" altLang="en-US" sz="2400"/>
              <a:t>建议使用</a:t>
            </a:r>
            <a:r>
              <a:rPr lang="en-US" altLang="zh-CN" sz="2400"/>
              <a:t>sp</a:t>
            </a:r>
            <a:r>
              <a:rPr lang="zh-CN" altLang="en-US" sz="2400"/>
              <a:t>作为文本的单位，其它用</a:t>
            </a:r>
            <a:r>
              <a:rPr lang="en-US" altLang="zh-CN" sz="2400"/>
              <a:t>dip) 1</a:t>
            </a:r>
            <a:r>
              <a:rPr lang="zh-CN" altLang="en-US" sz="2400"/>
              <a:t>，找到</a:t>
            </a:r>
            <a:r>
              <a:rPr lang="en-US" altLang="zh-CN" sz="2400"/>
              <a:t>dp</a:t>
            </a:r>
            <a:r>
              <a:rPr lang="zh-CN" altLang="en-US" sz="2400"/>
              <a:t>和</a:t>
            </a:r>
            <a:r>
              <a:rPr lang="en-US" altLang="zh-CN" sz="2400"/>
              <a:t>px</a:t>
            </a:r>
            <a:r>
              <a:rPr lang="zh-CN" altLang="en-US" sz="2400"/>
              <a:t>的关系</a:t>
            </a:r>
          </a:p>
          <a:p>
            <a:pPr>
              <a:buFontTx/>
              <a:buNone/>
            </a:pPr>
            <a:endParaRPr lang="zh-CN" altLang="en-US" sz="24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2"/>
          <p:cNvSpPr>
            <a:spLocks noGrp="1" noChangeArrowheads="1"/>
          </p:cNvSpPr>
          <p:nvPr>
            <p:ph type="title"/>
          </p:nvPr>
        </p:nvSpPr>
        <p:spPr/>
        <p:txBody>
          <a:bodyPr/>
          <a:lstStyle/>
          <a:p>
            <a:endParaRPr lang="zh-CN" altLang="en-US"/>
          </a:p>
        </p:txBody>
      </p:sp>
      <p:sp>
        <p:nvSpPr>
          <p:cNvPr id="197635" name="Rectangle 3"/>
          <p:cNvSpPr>
            <a:spLocks noGrp="1" noChangeArrowheads="1"/>
          </p:cNvSpPr>
          <p:nvPr>
            <p:ph type="body" idx="1"/>
          </p:nvPr>
        </p:nvSpPr>
        <p:spPr/>
        <p:txBody>
          <a:bodyPr/>
          <a:lstStyle/>
          <a:p>
            <a:pPr>
              <a:lnSpc>
                <a:spcPct val="80000"/>
              </a:lnSpc>
            </a:pPr>
            <a:r>
              <a:rPr lang="en-US" altLang="zh-CN" sz="2000"/>
              <a:t>xxxhdpi 4.0</a:t>
            </a:r>
          </a:p>
          <a:p>
            <a:pPr>
              <a:lnSpc>
                <a:spcPct val="80000"/>
              </a:lnSpc>
            </a:pPr>
            <a:r>
              <a:rPr lang="en-US" altLang="zh-CN" sz="2000"/>
              <a:t>Xxhdpi:3.0</a:t>
            </a:r>
          </a:p>
          <a:p>
            <a:pPr>
              <a:lnSpc>
                <a:spcPct val="80000"/>
              </a:lnSpc>
            </a:pPr>
            <a:r>
              <a:rPr lang="en-US" altLang="zh-CN" sz="2000"/>
              <a:t>xhdpi: 2.0</a:t>
            </a:r>
          </a:p>
          <a:p>
            <a:pPr>
              <a:lnSpc>
                <a:spcPct val="80000"/>
              </a:lnSpc>
            </a:pPr>
            <a:r>
              <a:rPr lang="en-US" altLang="zh-CN" sz="2000"/>
              <a:t>hdpi: 1.5</a:t>
            </a:r>
          </a:p>
          <a:p>
            <a:pPr>
              <a:lnSpc>
                <a:spcPct val="80000"/>
              </a:lnSpc>
            </a:pPr>
            <a:r>
              <a:rPr lang="en-US" altLang="zh-CN" sz="2000"/>
              <a:t>mdpi: 1.0 (baseline)</a:t>
            </a:r>
          </a:p>
          <a:p>
            <a:pPr>
              <a:lnSpc>
                <a:spcPct val="80000"/>
              </a:lnSpc>
            </a:pPr>
            <a:r>
              <a:rPr lang="en-US" altLang="zh-CN" sz="2000"/>
              <a:t>ldpi: 0.75</a:t>
            </a:r>
          </a:p>
          <a:p>
            <a:pPr>
              <a:lnSpc>
                <a:spcPct val="80000"/>
              </a:lnSpc>
            </a:pPr>
            <a:endParaRPr lang="en-US" altLang="zh-CN" sz="2000"/>
          </a:p>
          <a:p>
            <a:pPr>
              <a:lnSpc>
                <a:spcPct val="80000"/>
              </a:lnSpc>
            </a:pPr>
            <a:r>
              <a:rPr lang="zh-CN" altLang="en-US" sz="2000"/>
              <a:t>在</a:t>
            </a:r>
            <a:r>
              <a:rPr lang="en-US" altLang="zh-CN" sz="2000"/>
              <a:t>320x480</a:t>
            </a:r>
            <a:r>
              <a:rPr lang="zh-CN" altLang="en-US" sz="2000"/>
              <a:t>分辨率，像素密度为</a:t>
            </a:r>
            <a:r>
              <a:rPr lang="en-US" altLang="zh-CN" sz="2000"/>
              <a:t>160,1dp=1px</a:t>
            </a:r>
            <a:br>
              <a:rPr lang="en-US" altLang="zh-CN" sz="2000"/>
            </a:br>
            <a:endParaRPr lang="en-US" altLang="zh-CN" sz="2000"/>
          </a:p>
          <a:p>
            <a:pPr>
              <a:lnSpc>
                <a:spcPct val="80000"/>
              </a:lnSpc>
            </a:pPr>
            <a:endParaRPr lang="zh-CN" altLang="en-US" sz="2000"/>
          </a:p>
          <a:p>
            <a:pPr>
              <a:lnSpc>
                <a:spcPct val="80000"/>
              </a:lnSpc>
            </a:pPr>
            <a:r>
              <a:rPr lang="zh-CN" altLang="en-US" sz="2000"/>
              <a:t>在</a:t>
            </a:r>
            <a:r>
              <a:rPr lang="en-US" altLang="zh-CN" sz="2000"/>
              <a:t>480x800</a:t>
            </a:r>
            <a:r>
              <a:rPr lang="zh-CN" altLang="en-US" sz="2000"/>
              <a:t>分辨率，像素密度为</a:t>
            </a:r>
            <a:r>
              <a:rPr lang="en-US" altLang="zh-CN" sz="2000"/>
              <a:t>240,1dp=1.5px</a:t>
            </a:r>
            <a:br>
              <a:rPr lang="en-US" altLang="zh-CN" sz="2000"/>
            </a:br>
            <a:endParaRPr lang="en-US" altLang="zh-CN" sz="2000"/>
          </a:p>
          <a:p>
            <a:pPr>
              <a:lnSpc>
                <a:spcPct val="80000"/>
              </a:lnSpc>
            </a:pPr>
            <a:endParaRPr lang="zh-CN" altLang="en-US" sz="2000"/>
          </a:p>
          <a:p>
            <a:pPr>
              <a:lnSpc>
                <a:spcPct val="80000"/>
              </a:lnSpc>
            </a:pPr>
            <a:r>
              <a:rPr lang="zh-CN" altLang="en-US" sz="2000"/>
              <a:t>计算公式</a:t>
            </a:r>
            <a:r>
              <a:rPr lang="en-US" altLang="zh-CN" sz="2000"/>
              <a:t>:1dp*</a:t>
            </a:r>
            <a:r>
              <a:rPr lang="zh-CN" altLang="en-US" sz="2000"/>
              <a:t>像素密度</a:t>
            </a:r>
            <a:r>
              <a:rPr lang="en-US" altLang="zh-CN" sz="2000"/>
              <a:t>/160 = </a:t>
            </a:r>
            <a:r>
              <a:rPr lang="zh-CN" altLang="en-US" sz="2000"/>
              <a:t>实际像素数 </a:t>
            </a:r>
          </a:p>
          <a:p>
            <a:pPr>
              <a:lnSpc>
                <a:spcPct val="80000"/>
              </a:lnSpc>
            </a:pPr>
            <a:endParaRPr lang="zh-CN" altLang="en-US" sz="2000"/>
          </a:p>
          <a:p>
            <a:pPr>
              <a:lnSpc>
                <a:spcPct val="80000"/>
              </a:lnSpc>
            </a:pPr>
            <a:endParaRPr lang="zh-CN" altLang="en-US" sz="10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p:txBody>
          <a:bodyPr/>
          <a:lstStyle/>
          <a:p>
            <a:r>
              <a:rPr lang="zh-CN" altLang="en-US"/>
              <a:t>定位代码方法</a:t>
            </a:r>
          </a:p>
        </p:txBody>
      </p:sp>
      <p:sp>
        <p:nvSpPr>
          <p:cNvPr id="195587" name="Rectangle 3"/>
          <p:cNvSpPr>
            <a:spLocks noGrp="1" noChangeArrowheads="1"/>
          </p:cNvSpPr>
          <p:nvPr>
            <p:ph type="body" idx="1"/>
          </p:nvPr>
        </p:nvSpPr>
        <p:spPr/>
        <p:txBody>
          <a:bodyPr/>
          <a:lstStyle/>
          <a:p>
            <a:pPr>
              <a:lnSpc>
                <a:spcPct val="80000"/>
              </a:lnSpc>
            </a:pPr>
            <a:r>
              <a:rPr lang="en-US" altLang="zh-CN" sz="2800"/>
              <a:t>1</a:t>
            </a:r>
            <a:r>
              <a:rPr lang="zh-CN" altLang="en-US" sz="2800"/>
              <a:t>，正向分析法</a:t>
            </a:r>
            <a:br>
              <a:rPr lang="zh-CN" altLang="en-US" sz="2800"/>
            </a:br>
            <a:r>
              <a:rPr lang="zh-CN" altLang="en-US" sz="2800"/>
              <a:t>   从应用创建的生命周期去跟进，从入口</a:t>
            </a:r>
            <a:r>
              <a:rPr lang="en-US" altLang="zh-CN" sz="2800"/>
              <a:t>activity</a:t>
            </a:r>
            <a:r>
              <a:rPr lang="zh-CN" altLang="en-US" sz="2800"/>
              <a:t>切入</a:t>
            </a:r>
          </a:p>
          <a:p>
            <a:pPr>
              <a:lnSpc>
                <a:spcPct val="80000"/>
              </a:lnSpc>
            </a:pPr>
            <a:endParaRPr lang="zh-CN" altLang="en-US" sz="2800"/>
          </a:p>
          <a:p>
            <a:pPr>
              <a:lnSpc>
                <a:spcPct val="80000"/>
              </a:lnSpc>
            </a:pPr>
            <a:r>
              <a:rPr lang="en-US" altLang="zh-CN" sz="2800"/>
              <a:t>2</a:t>
            </a:r>
            <a:r>
              <a:rPr lang="zh-CN" altLang="en-US" sz="2800"/>
              <a:t>，反向定位法 </a:t>
            </a:r>
          </a:p>
          <a:p>
            <a:pPr>
              <a:lnSpc>
                <a:spcPct val="80000"/>
              </a:lnSpc>
            </a:pPr>
            <a:r>
              <a:rPr lang="zh-CN" altLang="en-US" sz="2800"/>
              <a:t>  </a:t>
            </a:r>
            <a:r>
              <a:rPr lang="en-US" altLang="zh-CN" sz="2800"/>
              <a:t>1</a:t>
            </a:r>
            <a:r>
              <a:rPr lang="zh-CN" altLang="en-US" sz="2800"/>
              <a:t>，字符串定位</a:t>
            </a:r>
          </a:p>
          <a:p>
            <a:pPr>
              <a:lnSpc>
                <a:spcPct val="80000"/>
              </a:lnSpc>
            </a:pPr>
            <a:r>
              <a:rPr lang="en-US" altLang="zh-CN" sz="2800"/>
              <a:t>  2</a:t>
            </a:r>
            <a:r>
              <a:rPr lang="zh-CN" altLang="en-US" sz="2800"/>
              <a:t>，图片定位</a:t>
            </a:r>
          </a:p>
          <a:p>
            <a:pPr>
              <a:lnSpc>
                <a:spcPct val="80000"/>
              </a:lnSpc>
            </a:pPr>
            <a:r>
              <a:rPr lang="en-US" altLang="zh-CN" sz="2800"/>
              <a:t>  3</a:t>
            </a:r>
            <a:r>
              <a:rPr lang="zh-CN" altLang="en-US" sz="2800"/>
              <a:t>，控件定位</a:t>
            </a:r>
          </a:p>
          <a:p>
            <a:pPr>
              <a:lnSpc>
                <a:spcPct val="80000"/>
              </a:lnSpc>
            </a:pPr>
            <a:endParaRPr lang="zh-CN" altLang="en-US" sz="2800"/>
          </a:p>
          <a:p>
            <a:pPr>
              <a:lnSpc>
                <a:spcPct val="80000"/>
              </a:lnSpc>
            </a:pPr>
            <a:r>
              <a:rPr lang="en-US" altLang="zh-CN" sz="2800"/>
              <a:t>3</a:t>
            </a:r>
            <a:r>
              <a:rPr lang="zh-CN" altLang="en-US" sz="2800"/>
              <a:t>，异常堆栈定位</a:t>
            </a:r>
          </a:p>
          <a:p>
            <a:pPr>
              <a:lnSpc>
                <a:spcPct val="80000"/>
              </a:lnSpc>
            </a:pPr>
            <a:r>
              <a:rPr lang="zh-CN" altLang="en-US" sz="2800"/>
              <a:t>   制造一个异常，通过</a:t>
            </a:r>
            <a:r>
              <a:rPr lang="en-US" altLang="zh-CN" sz="2800"/>
              <a:t>log</a:t>
            </a:r>
            <a:r>
              <a:rPr lang="zh-CN" altLang="en-US" sz="2800"/>
              <a:t>的堆栈打印看调用关系</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2"/>
          <p:cNvSpPr>
            <a:spLocks noGrp="1" noChangeArrowheads="1"/>
          </p:cNvSpPr>
          <p:nvPr>
            <p:ph type="title"/>
          </p:nvPr>
        </p:nvSpPr>
        <p:spPr/>
        <p:txBody>
          <a:bodyPr/>
          <a:lstStyle/>
          <a:p>
            <a:r>
              <a:rPr lang="en-US" altLang="zh-CN"/>
              <a:t>Adb </a:t>
            </a:r>
            <a:r>
              <a:rPr lang="zh-CN" altLang="en-US"/>
              <a:t>常用调试方法</a:t>
            </a:r>
            <a:endParaRPr lang="en-US" altLang="zh-CN"/>
          </a:p>
        </p:txBody>
      </p:sp>
      <p:sp>
        <p:nvSpPr>
          <p:cNvPr id="198659" name="Rectangle 3"/>
          <p:cNvSpPr>
            <a:spLocks noGrp="1" noChangeArrowheads="1"/>
          </p:cNvSpPr>
          <p:nvPr>
            <p:ph type="body" idx="1"/>
          </p:nvPr>
        </p:nvSpPr>
        <p:spPr/>
        <p:txBody>
          <a:bodyPr/>
          <a:lstStyle/>
          <a:p>
            <a:r>
              <a:rPr lang="en-US" altLang="zh-CN"/>
              <a:t>1</a:t>
            </a:r>
            <a:r>
              <a:rPr lang="zh-CN" altLang="en-US"/>
              <a:t>，查看是否</a:t>
            </a:r>
            <a:r>
              <a:rPr lang="en-US" altLang="zh-CN"/>
              <a:t>activity</a:t>
            </a:r>
            <a:r>
              <a:rPr lang="zh-CN" altLang="en-US"/>
              <a:t>泄漏</a:t>
            </a:r>
          </a:p>
          <a:p>
            <a:endParaRPr lang="zh-CN" altLang="en-US"/>
          </a:p>
          <a:p>
            <a:r>
              <a:rPr lang="en-US" altLang="zh-CN"/>
              <a:t>adb dumpsys meminfo com.meizu.feedback</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2"/>
          <p:cNvSpPr>
            <a:spLocks noGrp="1" noChangeArrowheads="1"/>
          </p:cNvSpPr>
          <p:nvPr>
            <p:ph type="title"/>
          </p:nvPr>
        </p:nvSpPr>
        <p:spPr/>
        <p:txBody>
          <a:bodyPr/>
          <a:lstStyle/>
          <a:p>
            <a:r>
              <a:rPr lang="zh-CN" altLang="en-US"/>
              <a:t>打印</a:t>
            </a:r>
            <a:r>
              <a:rPr lang="en-US" altLang="zh-CN"/>
              <a:t>log</a:t>
            </a:r>
          </a:p>
        </p:txBody>
      </p:sp>
      <p:sp>
        <p:nvSpPr>
          <p:cNvPr id="199683" name="Rectangle 3"/>
          <p:cNvSpPr>
            <a:spLocks noGrp="1" noChangeArrowheads="1"/>
          </p:cNvSpPr>
          <p:nvPr>
            <p:ph type="body" idx="1"/>
          </p:nvPr>
        </p:nvSpPr>
        <p:spPr/>
        <p:txBody>
          <a:bodyPr/>
          <a:lstStyle/>
          <a:p>
            <a:r>
              <a:rPr lang="en-US" altLang="zh-CN"/>
              <a:t>adb shell logcat *:e </a:t>
            </a:r>
            <a:r>
              <a:rPr lang="zh-CN" altLang="en-US"/>
              <a:t>只看错误</a:t>
            </a:r>
            <a:r>
              <a:rPr lang="en-US" altLang="zh-CN"/>
              <a:t>log</a:t>
            </a:r>
          </a:p>
          <a:p>
            <a:endParaRPr lang="en-US" altLang="zh-CN"/>
          </a:p>
          <a:p>
            <a:r>
              <a:rPr lang="en-US" altLang="zh-CN"/>
              <a:t>adb shell logcat | grep feedback  </a:t>
            </a:r>
            <a:r>
              <a:rPr lang="zh-CN" altLang="en-US"/>
              <a:t>过滤包含特定字符串的</a:t>
            </a:r>
            <a:r>
              <a:rPr lang="en-US" altLang="zh-CN"/>
              <a:t>log</a:t>
            </a:r>
          </a:p>
          <a:p>
            <a:endParaRPr lang="en-US" altLang="zh-CN"/>
          </a:p>
          <a:p>
            <a:r>
              <a:rPr lang="en-US" altLang="zh-CN"/>
              <a:t>adb shell logcat –v threadtime &gt;log.txt</a:t>
            </a:r>
            <a:br>
              <a:rPr lang="en-US" altLang="zh-CN"/>
            </a:br>
            <a:r>
              <a:rPr lang="en-US" altLang="zh-CN"/>
              <a:t/>
            </a:r>
            <a:br>
              <a:rPr lang="en-US" altLang="zh-CN"/>
            </a:br>
            <a:r>
              <a:rPr lang="zh-CN" altLang="en-US"/>
              <a:t>输出带时间和线程的</a:t>
            </a:r>
            <a:r>
              <a:rPr lang="en-US" altLang="zh-CN"/>
              <a:t>log</a:t>
            </a:r>
            <a:r>
              <a:rPr lang="zh-CN" altLang="en-US"/>
              <a:t>到文件里</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2"/>
          <p:cNvSpPr>
            <a:spLocks noGrp="1" noChangeArrowheads="1"/>
          </p:cNvSpPr>
          <p:nvPr>
            <p:ph type="title"/>
          </p:nvPr>
        </p:nvSpPr>
        <p:spPr/>
        <p:txBody>
          <a:bodyPr/>
          <a:lstStyle/>
          <a:p>
            <a:r>
              <a:rPr lang="zh-CN" altLang="en-US"/>
              <a:t>查看进程</a:t>
            </a:r>
          </a:p>
        </p:txBody>
      </p:sp>
      <p:sp>
        <p:nvSpPr>
          <p:cNvPr id="202755" name="Rectangle 3"/>
          <p:cNvSpPr>
            <a:spLocks noGrp="1" noChangeArrowheads="1"/>
          </p:cNvSpPr>
          <p:nvPr>
            <p:ph type="body" idx="1"/>
          </p:nvPr>
        </p:nvSpPr>
        <p:spPr/>
        <p:txBody>
          <a:bodyPr/>
          <a:lstStyle/>
          <a:p>
            <a:r>
              <a:rPr lang="en-US" altLang="zh-CN"/>
              <a:t>adb shell ps  </a:t>
            </a:r>
            <a:r>
              <a:rPr lang="zh-CN" altLang="en-US"/>
              <a:t>查看进程</a:t>
            </a:r>
          </a:p>
          <a:p>
            <a:endParaRPr lang="en-US" altLang="zh-CN"/>
          </a:p>
          <a:p>
            <a:r>
              <a:rPr lang="en-US" altLang="zh-CN"/>
              <a:t>Kill 1123  </a:t>
            </a:r>
            <a:r>
              <a:rPr lang="zh-CN" altLang="en-US"/>
              <a:t>杀掉进程</a:t>
            </a:r>
          </a:p>
          <a:p>
            <a:endParaRPr lang="en-US" altLang="zh-CN"/>
          </a:p>
          <a:p>
            <a:endParaRPr lang="en-US" altLang="zh-C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7" name="Text Box 7"/>
          <p:cNvSpPr txBox="1">
            <a:spLocks noChangeArrowheads="1"/>
          </p:cNvSpPr>
          <p:nvPr/>
        </p:nvSpPr>
        <p:spPr bwMode="auto">
          <a:xfrm>
            <a:off x="4251325" y="2112963"/>
            <a:ext cx="528478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defTabSz="914400"/>
            <a:endParaRPr lang="zh-CN" altLang="en-US">
              <a:latin typeface="Arial" panose="020B0604020202020204" pitchFamily="34" charset="0"/>
            </a:endParaRPr>
          </a:p>
        </p:txBody>
      </p:sp>
      <p:sp>
        <p:nvSpPr>
          <p:cNvPr id="92169" name="Rectangle 9"/>
          <p:cNvSpPr>
            <a:spLocks noChangeArrowheads="1"/>
          </p:cNvSpPr>
          <p:nvPr/>
        </p:nvSpPr>
        <p:spPr bwMode="auto">
          <a:xfrm>
            <a:off x="990600" y="1190625"/>
            <a:ext cx="9139238" cy="5310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en-US" altLang="zh-CN"/>
              <a:t>1</a:t>
            </a:r>
            <a:r>
              <a:rPr lang="zh-CN" altLang="en-US"/>
              <a:t>、</a:t>
            </a:r>
            <a:r>
              <a:rPr lang="en-US" altLang="zh-CN"/>
              <a:t>NullPointerException - </a:t>
            </a:r>
            <a:r>
              <a:rPr lang="zh-CN" altLang="en-US"/>
              <a:t>空指针引用异常</a:t>
            </a:r>
            <a:br>
              <a:rPr lang="zh-CN" altLang="en-US"/>
            </a:br>
            <a:endParaRPr lang="zh-CN" altLang="en-US"/>
          </a:p>
          <a:p>
            <a:r>
              <a:rPr lang="en-US" altLang="zh-CN"/>
              <a:t>2</a:t>
            </a:r>
            <a:r>
              <a:rPr lang="zh-CN" altLang="en-US"/>
              <a:t>、</a:t>
            </a:r>
            <a:r>
              <a:rPr lang="en-US" altLang="zh-CN"/>
              <a:t>ClassCastException - </a:t>
            </a:r>
            <a:r>
              <a:rPr lang="zh-CN" altLang="en-US"/>
              <a:t>类型强制转换异常。</a:t>
            </a:r>
            <a:br>
              <a:rPr lang="zh-CN" altLang="en-US"/>
            </a:br>
            <a:endParaRPr lang="zh-CN" altLang="en-US"/>
          </a:p>
          <a:p>
            <a:r>
              <a:rPr lang="en-US" altLang="zh-CN"/>
              <a:t>3</a:t>
            </a:r>
            <a:r>
              <a:rPr lang="zh-CN" altLang="en-US"/>
              <a:t>、</a:t>
            </a:r>
            <a:r>
              <a:rPr lang="en-US" altLang="zh-CN"/>
              <a:t>IllegalArgumentException - </a:t>
            </a:r>
            <a:r>
              <a:rPr lang="zh-CN" altLang="en-US"/>
              <a:t>传递非法参数异常。</a:t>
            </a:r>
            <a:br>
              <a:rPr lang="zh-CN" altLang="en-US"/>
            </a:br>
            <a:endParaRPr lang="zh-CN" altLang="en-US"/>
          </a:p>
          <a:p>
            <a:r>
              <a:rPr lang="en-US" altLang="zh-CN"/>
              <a:t>4</a:t>
            </a:r>
            <a:r>
              <a:rPr lang="zh-CN" altLang="en-US"/>
              <a:t>、</a:t>
            </a:r>
            <a:r>
              <a:rPr lang="en-US" altLang="zh-CN"/>
              <a:t>ArithmeticException - </a:t>
            </a:r>
            <a:r>
              <a:rPr lang="zh-CN" altLang="en-US"/>
              <a:t>算术运算异常</a:t>
            </a:r>
            <a:br>
              <a:rPr lang="zh-CN" altLang="en-US"/>
            </a:br>
            <a:endParaRPr lang="zh-CN" altLang="en-US"/>
          </a:p>
          <a:p>
            <a:r>
              <a:rPr lang="en-US" altLang="zh-CN"/>
              <a:t>5</a:t>
            </a:r>
            <a:r>
              <a:rPr lang="zh-CN" altLang="en-US"/>
              <a:t>、</a:t>
            </a:r>
            <a:r>
              <a:rPr lang="en-US" altLang="zh-CN"/>
              <a:t>ArrayStoreException - </a:t>
            </a:r>
            <a:r>
              <a:rPr lang="zh-CN" altLang="en-US"/>
              <a:t>向数组中存放与声明类型不兼容对象异常</a:t>
            </a:r>
            <a:br>
              <a:rPr lang="zh-CN" altLang="en-US"/>
            </a:br>
            <a:endParaRPr lang="zh-CN" altLang="en-US"/>
          </a:p>
          <a:p>
            <a:r>
              <a:rPr lang="en-US" altLang="zh-CN"/>
              <a:t>6</a:t>
            </a:r>
            <a:r>
              <a:rPr lang="zh-CN" altLang="en-US"/>
              <a:t>、</a:t>
            </a:r>
            <a:r>
              <a:rPr lang="en-US" altLang="zh-CN"/>
              <a:t>IndexOutOfBoundsException - </a:t>
            </a:r>
            <a:r>
              <a:rPr lang="zh-CN" altLang="en-US"/>
              <a:t>下标越界异常</a:t>
            </a:r>
            <a:br>
              <a:rPr lang="zh-CN" altLang="en-US"/>
            </a:br>
            <a:endParaRPr lang="zh-CN" altLang="en-US"/>
          </a:p>
          <a:p>
            <a:r>
              <a:rPr lang="en-US" altLang="zh-CN"/>
              <a:t>7</a:t>
            </a:r>
            <a:r>
              <a:rPr lang="zh-CN" altLang="en-US"/>
              <a:t>、</a:t>
            </a:r>
            <a:r>
              <a:rPr lang="en-US" altLang="zh-CN"/>
              <a:t>NegativeArraySizeException - </a:t>
            </a:r>
            <a:r>
              <a:rPr lang="zh-CN" altLang="en-US"/>
              <a:t>创建一个大小为负数的数组错误异常</a:t>
            </a:r>
            <a:br>
              <a:rPr lang="zh-CN" altLang="en-US"/>
            </a:br>
            <a:endParaRPr lang="zh-CN" altLang="en-US"/>
          </a:p>
          <a:p>
            <a:r>
              <a:rPr lang="en-US" altLang="zh-CN"/>
              <a:t>8</a:t>
            </a:r>
            <a:r>
              <a:rPr lang="zh-CN" altLang="en-US"/>
              <a:t>、</a:t>
            </a:r>
            <a:r>
              <a:rPr lang="en-US" altLang="zh-CN"/>
              <a:t>NumberFormatException - </a:t>
            </a:r>
            <a:r>
              <a:rPr lang="zh-CN" altLang="en-US"/>
              <a:t>数字格式异常</a:t>
            </a:r>
            <a:br>
              <a:rPr lang="zh-CN" altLang="en-US"/>
            </a:br>
            <a:endParaRPr lang="zh-CN" altLang="en-US"/>
          </a:p>
          <a:p>
            <a:r>
              <a:rPr lang="en-US" altLang="zh-CN"/>
              <a:t>9</a:t>
            </a:r>
            <a:r>
              <a:rPr lang="zh-CN" altLang="en-US"/>
              <a:t>、</a:t>
            </a:r>
            <a:r>
              <a:rPr lang="en-US" altLang="zh-CN"/>
              <a:t>SecurityException - </a:t>
            </a:r>
            <a:r>
              <a:rPr lang="zh-CN" altLang="en-US"/>
              <a:t>安全异常</a:t>
            </a:r>
            <a:br>
              <a:rPr lang="zh-CN" altLang="en-US"/>
            </a:br>
            <a:endParaRPr lang="zh-CN" altLang="en-US"/>
          </a:p>
          <a:p>
            <a:r>
              <a:rPr lang="en-US" altLang="zh-CN"/>
              <a:t>10</a:t>
            </a:r>
            <a:r>
              <a:rPr lang="zh-CN" altLang="en-US"/>
              <a:t>、</a:t>
            </a:r>
            <a:r>
              <a:rPr lang="en-US" altLang="zh-CN"/>
              <a:t>UnsupportedOperationException - </a:t>
            </a:r>
            <a:r>
              <a:rPr lang="zh-CN" altLang="en-US"/>
              <a:t>不支持的操作异常 </a:t>
            </a:r>
          </a:p>
        </p:txBody>
      </p:sp>
      <p:sp>
        <p:nvSpPr>
          <p:cNvPr id="92170" name="Text Box 10"/>
          <p:cNvSpPr txBox="1">
            <a:spLocks noChangeArrowheads="1"/>
          </p:cNvSpPr>
          <p:nvPr/>
        </p:nvSpPr>
        <p:spPr bwMode="auto">
          <a:xfrm>
            <a:off x="2481263" y="701675"/>
            <a:ext cx="68040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defTabSz="914400" fontAlgn="ctr"/>
            <a:r>
              <a:rPr lang="zh-CN" altLang="en-US" b="1">
                <a:latin typeface="Arial" panose="020B0604020202020204" pitchFamily="34" charset="0"/>
              </a:rPr>
              <a:t> </a:t>
            </a:r>
            <a:r>
              <a:rPr lang="en-US" altLang="zh-CN" b="1">
                <a:latin typeface="Arial" panose="020B0604020202020204" pitchFamily="34" charset="0"/>
                <a:hlinkClick r:id="rId2"/>
              </a:rPr>
              <a:t>Android  </a:t>
            </a:r>
            <a:r>
              <a:rPr lang="zh-CN" altLang="en-US" b="1">
                <a:latin typeface="Arial" panose="020B0604020202020204" pitchFamily="34" charset="0"/>
                <a:hlinkClick r:id="rId2"/>
              </a:rPr>
              <a:t>常见的几种 </a:t>
            </a:r>
            <a:r>
              <a:rPr lang="en-US" altLang="zh-CN" b="1">
                <a:latin typeface="Arial" panose="020B0604020202020204" pitchFamily="34" charset="0"/>
                <a:hlinkClick r:id="rId2"/>
              </a:rPr>
              <a:t>RuntimeException</a:t>
            </a:r>
            <a:endParaRPr lang="en-US" altLang="zh-CN" b="1">
              <a:latin typeface="Arial" panose="020B0604020202020204" pitchFamily="34" charset="0"/>
            </a:endParaRPr>
          </a:p>
          <a:p>
            <a:pPr defTabSz="914400"/>
            <a:endParaRPr lang="zh-CN" altLang="en-US" b="1">
              <a:latin typeface="Arial" panose="020B060402020202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2"/>
          <p:cNvSpPr>
            <a:spLocks noGrp="1" noChangeArrowheads="1"/>
          </p:cNvSpPr>
          <p:nvPr>
            <p:ph type="title"/>
          </p:nvPr>
        </p:nvSpPr>
        <p:spPr/>
        <p:txBody>
          <a:bodyPr/>
          <a:lstStyle/>
          <a:p>
            <a:r>
              <a:rPr lang="zh-CN" altLang="en-US"/>
              <a:t>其他</a:t>
            </a:r>
            <a:r>
              <a:rPr lang="en-US" altLang="zh-CN"/>
              <a:t>adb shell</a:t>
            </a:r>
            <a:r>
              <a:rPr lang="zh-CN" altLang="en-US"/>
              <a:t>命令</a:t>
            </a:r>
          </a:p>
        </p:txBody>
      </p:sp>
      <p:sp>
        <p:nvSpPr>
          <p:cNvPr id="201731" name="Rectangle 3"/>
          <p:cNvSpPr>
            <a:spLocks noGrp="1" noChangeArrowheads="1"/>
          </p:cNvSpPr>
          <p:nvPr>
            <p:ph type="body" idx="1"/>
          </p:nvPr>
        </p:nvSpPr>
        <p:spPr/>
        <p:txBody>
          <a:bodyPr/>
          <a:lstStyle/>
          <a:p>
            <a:r>
              <a:rPr lang="en-US" altLang="zh-CN"/>
              <a:t>dumpsys activity top</a:t>
            </a:r>
          </a:p>
          <a:p>
            <a:r>
              <a:rPr lang="zh-CN" altLang="en-US"/>
              <a:t>查看焦点</a:t>
            </a:r>
            <a:r>
              <a:rPr lang="en-US" altLang="zh-CN"/>
              <a:t>activity</a:t>
            </a:r>
          </a:p>
          <a:p>
            <a:endParaRPr lang="en-US" altLang="zh-CN"/>
          </a:p>
          <a:p>
            <a:endParaRPr lang="zh-CN" altLang="en-US"/>
          </a:p>
          <a:p>
            <a:r>
              <a:rPr lang="en-US" altLang="zh-CN"/>
              <a:t>top –m 10 –s cpu</a:t>
            </a:r>
            <a:br>
              <a:rPr lang="en-US" altLang="zh-CN"/>
            </a:br>
            <a:r>
              <a:rPr lang="zh-CN" altLang="en-US"/>
              <a:t>查看消耗</a:t>
            </a:r>
            <a:r>
              <a:rPr lang="en-US" altLang="zh-CN"/>
              <a:t>cpu</a:t>
            </a:r>
            <a:r>
              <a:rPr lang="zh-CN" altLang="en-US"/>
              <a:t>资源前</a:t>
            </a:r>
            <a:r>
              <a:rPr lang="en-US" altLang="zh-CN"/>
              <a:t>10</a:t>
            </a:r>
            <a:r>
              <a:rPr lang="zh-CN" altLang="en-US"/>
              <a:t>的进程运行情况</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noChangeArrowheads="1"/>
          </p:cNvSpPr>
          <p:nvPr>
            <p:ph type="title"/>
          </p:nvPr>
        </p:nvSpPr>
        <p:spPr/>
        <p:txBody>
          <a:bodyPr/>
          <a:lstStyle/>
          <a:p>
            <a:r>
              <a:rPr lang="zh-CN" altLang="en-US"/>
              <a:t>獲取机型，系統相关信息</a:t>
            </a:r>
          </a:p>
        </p:txBody>
      </p:sp>
      <p:sp>
        <p:nvSpPr>
          <p:cNvPr id="200707" name="Rectangle 3"/>
          <p:cNvSpPr>
            <a:spLocks noGrp="1" noChangeArrowheads="1"/>
          </p:cNvSpPr>
          <p:nvPr>
            <p:ph type="body" idx="1"/>
          </p:nvPr>
        </p:nvSpPr>
        <p:spPr/>
        <p:txBody>
          <a:bodyPr/>
          <a:lstStyle/>
          <a:p>
            <a:pPr>
              <a:lnSpc>
                <a:spcPct val="90000"/>
              </a:lnSpc>
            </a:pPr>
            <a:r>
              <a:rPr lang="zh-CN" altLang="en-US"/>
              <a:t>查看</a:t>
            </a:r>
            <a:r>
              <a:rPr lang="en-US" altLang="zh-CN"/>
              <a:t>build.prop</a:t>
            </a:r>
            <a:r>
              <a:rPr lang="zh-CN" altLang="en-US"/>
              <a:t>文件，里面有平台及硬件相关信息</a:t>
            </a:r>
          </a:p>
          <a:p>
            <a:pPr>
              <a:lnSpc>
                <a:spcPct val="90000"/>
              </a:lnSpc>
            </a:pPr>
            <a:endParaRPr lang="zh-CN" altLang="en-US"/>
          </a:p>
          <a:p>
            <a:pPr>
              <a:lnSpc>
                <a:spcPct val="90000"/>
              </a:lnSpc>
            </a:pPr>
            <a:r>
              <a:rPr lang="en-US" altLang="zh-CN"/>
              <a:t>android.os.build</a:t>
            </a:r>
            <a:r>
              <a:rPr lang="zh-CN" altLang="en-US"/>
              <a:t>里面有</a:t>
            </a:r>
            <a:r>
              <a:rPr lang="en-US" altLang="zh-CN"/>
              <a:t>android</a:t>
            </a:r>
            <a:r>
              <a:rPr lang="zh-CN" altLang="en-US"/>
              <a:t>系統相关信息</a:t>
            </a:r>
          </a:p>
          <a:p>
            <a:pPr>
              <a:lnSpc>
                <a:spcPct val="90000"/>
              </a:lnSpc>
            </a:pPr>
            <a:endParaRPr lang="zh-CN" altLang="en-US"/>
          </a:p>
          <a:p>
            <a:pPr>
              <a:lnSpc>
                <a:spcPct val="90000"/>
              </a:lnSpc>
            </a:pPr>
            <a:r>
              <a:rPr lang="zh-CN" altLang="en-US"/>
              <a:t>反射</a:t>
            </a:r>
            <a:r>
              <a:rPr lang="en-US" altLang="zh-CN"/>
              <a:t>android.os.systemProperits</a:t>
            </a:r>
            <a:r>
              <a:rPr lang="zh-CN" altLang="en-US"/>
              <a:t>里面可以获取</a:t>
            </a:r>
          </a:p>
          <a:p>
            <a:pPr>
              <a:lnSpc>
                <a:spcPct val="90000"/>
              </a:lnSpc>
            </a:pPr>
            <a:r>
              <a:rPr lang="en-US" altLang="zh-CN"/>
              <a:t>build.prop</a:t>
            </a:r>
            <a:r>
              <a:rPr lang="zh-CN" altLang="en-US"/>
              <a:t>内容实现读取机型等信息</a:t>
            </a:r>
          </a:p>
          <a:p>
            <a:pPr>
              <a:lnSpc>
                <a:spcPct val="90000"/>
              </a:lnSpc>
            </a:pPr>
            <a:endParaRPr lang="en-US" altLang="zh-CN"/>
          </a:p>
          <a:p>
            <a:pPr>
              <a:lnSpc>
                <a:spcPct val="90000"/>
              </a:lnSpc>
            </a:pPr>
            <a:r>
              <a:rPr lang="en-US" altLang="zh-CN"/>
              <a:t>adb shell getprop</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5" name="Rectangle 3"/>
          <p:cNvSpPr>
            <a:spLocks noGrp="1" noChangeArrowheads="1"/>
          </p:cNvSpPr>
          <p:nvPr>
            <p:ph type="body" idx="1"/>
          </p:nvPr>
        </p:nvSpPr>
        <p:spPr/>
        <p:txBody>
          <a:bodyPr/>
          <a:lstStyle/>
          <a:p>
            <a:r>
              <a:rPr lang="en-US" altLang="zh-CN" b="1"/>
              <a:t>AndroidMainifest.xml</a:t>
            </a:r>
            <a:r>
              <a:rPr lang="zh-CN" altLang="en-US" b="1"/>
              <a:t>找不到</a:t>
            </a:r>
            <a:r>
              <a:rPr lang="en-US" altLang="zh-CN" b="1"/>
              <a:t>activity</a:t>
            </a:r>
            <a:r>
              <a:rPr lang="zh-CN" altLang="en-US" b="1"/>
              <a:t>类</a:t>
            </a:r>
          </a:p>
          <a:p>
            <a:r>
              <a:rPr lang="zh-CN" altLang="en-US"/>
              <a:t>  </a:t>
            </a:r>
            <a:r>
              <a:rPr lang="zh-CN" altLang="en-US" sz="2000"/>
              <a:t> </a:t>
            </a:r>
            <a:r>
              <a:rPr lang="en-US" altLang="zh-CN" sz="2000"/>
              <a:t>ERROR/AndroidRuntime(483): android.content.ActivityNotFoundException:</a:t>
            </a:r>
            <a:br>
              <a:rPr lang="en-US" altLang="zh-CN" sz="2000"/>
            </a:br>
            <a:r>
              <a:rPr lang="en-US" altLang="zh-CN" sz="2000"/>
              <a:t>                                                         Unable to find explicit activity class { org.example.sudoku/android.provider.Contacts$Settings};</a:t>
            </a:r>
            <a:br>
              <a:rPr lang="en-US" altLang="zh-CN" sz="2000"/>
            </a:br>
            <a:r>
              <a:rPr lang="en-US" altLang="zh-CN" sz="2000"/>
              <a:t>   have you declared this activity in your AndroidManifest.xml </a:t>
            </a:r>
            <a:br>
              <a:rPr lang="en-US" altLang="zh-CN" sz="2000"/>
            </a:br>
            <a:r>
              <a:rPr lang="en-US" altLang="zh-CN" sz="2000"/>
              <a:t>  </a:t>
            </a:r>
          </a:p>
          <a:p>
            <a:endParaRPr lang="en-US" altLang="zh-CN" sz="2000"/>
          </a:p>
          <a:p>
            <a:r>
              <a:rPr lang="en-US" altLang="zh-CN" sz="2000"/>
              <a:t> </a:t>
            </a:r>
            <a:r>
              <a:rPr lang="zh-CN" altLang="en-US" sz="2000"/>
              <a:t>解决办法：在</a:t>
            </a:r>
            <a:r>
              <a:rPr lang="en-US" altLang="zh-CN" sz="2000"/>
              <a:t>AndroidMainifest.xml</a:t>
            </a:r>
            <a:r>
              <a:rPr lang="zh-CN" altLang="en-US" sz="2000"/>
              <a:t>中增加</a:t>
            </a:r>
            <a:r>
              <a:rPr lang="en-US" altLang="zh-CN" sz="2000"/>
              <a:t>activity</a:t>
            </a:r>
            <a:r>
              <a:rPr lang="zh-CN" altLang="en-US" sz="2000"/>
              <a:t>的申明，如：</a:t>
            </a:r>
            <a:r>
              <a:rPr lang="en-US" altLang="zh-CN" sz="2000"/>
              <a:t>&lt;activity android:name=".xxxActivity" &gt;&lt;/activity</a:t>
            </a:r>
            <a:r>
              <a:rPr lang="en-US" altLang="zh-CN"/>
              <a:t>&gt; </a:t>
            </a:r>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2"/>
          <p:cNvSpPr>
            <a:spLocks noGrp="1" noChangeArrowheads="1"/>
          </p:cNvSpPr>
          <p:nvPr>
            <p:ph type="title"/>
          </p:nvPr>
        </p:nvSpPr>
        <p:spPr/>
        <p:txBody>
          <a:bodyPr/>
          <a:lstStyle/>
          <a:p>
            <a:endParaRPr lang="zh-CN" altLang="en-US"/>
          </a:p>
        </p:txBody>
      </p:sp>
      <p:sp>
        <p:nvSpPr>
          <p:cNvPr id="184323" name="Rectangle 3"/>
          <p:cNvSpPr>
            <a:spLocks noGrp="1" noChangeArrowheads="1"/>
          </p:cNvSpPr>
          <p:nvPr>
            <p:ph type="body" idx="1"/>
          </p:nvPr>
        </p:nvSpPr>
        <p:spPr/>
        <p:txBody>
          <a:bodyPr/>
          <a:lstStyle/>
          <a:p>
            <a:r>
              <a:rPr lang="en-US" altLang="zh-CN" sz="2800" b="1"/>
              <a:t>Permission denied</a:t>
            </a:r>
            <a:r>
              <a:rPr lang="zh-CN" altLang="en-US" sz="2800" b="1"/>
              <a:t>（</a:t>
            </a:r>
            <a:r>
              <a:rPr lang="en-US" altLang="zh-CN" sz="2800" b="1"/>
              <a:t>maybe missing internet permission</a:t>
            </a:r>
            <a:r>
              <a:rPr lang="zh-CN" altLang="en-US" sz="2800" b="1"/>
              <a:t>）</a:t>
            </a:r>
          </a:p>
          <a:p>
            <a:endParaRPr lang="zh-CN" altLang="en-US" sz="2800" b="1"/>
          </a:p>
          <a:p>
            <a:r>
              <a:rPr lang="zh-CN" altLang="en-US" sz="2800"/>
              <a:t>解决办法：在</a:t>
            </a:r>
            <a:r>
              <a:rPr lang="en-US" altLang="zh-CN" sz="2800"/>
              <a:t>AndroidMainifest.xml</a:t>
            </a:r>
            <a:r>
              <a:rPr lang="zh-CN" altLang="en-US" sz="2800"/>
              <a:t>中增加允许使用网络选项（在</a:t>
            </a:r>
            <a:r>
              <a:rPr lang="en-US" altLang="zh-CN" sz="2800"/>
              <a:t>&lt;/application&gt;</a:t>
            </a:r>
            <a:r>
              <a:rPr lang="zh-CN" altLang="en-US" sz="2800"/>
              <a:t>结束标签之后</a:t>
            </a:r>
            <a:r>
              <a:rPr lang="en-US" altLang="zh-CN" sz="2800"/>
              <a:t>&gt;</a:t>
            </a:r>
            <a:r>
              <a:rPr lang="zh-CN" altLang="en-US" sz="2800"/>
              <a:t>）：</a:t>
            </a:r>
            <a:r>
              <a:rPr lang="zh-CN" altLang="en-US" sz="2800" b="1"/>
              <a:t/>
            </a:r>
            <a:br>
              <a:rPr lang="zh-CN" altLang="en-US" sz="2800" b="1"/>
            </a:br>
            <a:r>
              <a:rPr lang="en-US" altLang="zh-CN" sz="2800"/>
              <a:t>&lt;uses-permission android:name="android.permission.INTERNET" /&gt; </a:t>
            </a:r>
            <a:endParaRPr lang="zh-CN" altLang="en-US" sz="28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7" name="Rectangle 3"/>
          <p:cNvSpPr>
            <a:spLocks noGrp="1" noChangeArrowheads="1"/>
          </p:cNvSpPr>
          <p:nvPr>
            <p:ph type="body" idx="1"/>
          </p:nvPr>
        </p:nvSpPr>
        <p:spPr>
          <a:xfrm>
            <a:off x="609600" y="1417638"/>
            <a:ext cx="10972800" cy="4525962"/>
          </a:xfrm>
        </p:spPr>
        <p:txBody>
          <a:bodyPr/>
          <a:lstStyle/>
          <a:p>
            <a:pPr>
              <a:lnSpc>
                <a:spcPct val="90000"/>
              </a:lnSpc>
            </a:pPr>
            <a:r>
              <a:rPr lang="en-US" altLang="zh-CN" sz="2800" b="1"/>
              <a:t>Field requires API level 5 (current min is 1)</a:t>
            </a:r>
          </a:p>
          <a:p>
            <a:pPr>
              <a:lnSpc>
                <a:spcPct val="90000"/>
              </a:lnSpc>
            </a:pPr>
            <a:endParaRPr lang="zh-CN" altLang="en-US" sz="2800"/>
          </a:p>
          <a:p>
            <a:pPr>
              <a:lnSpc>
                <a:spcPct val="90000"/>
              </a:lnSpc>
            </a:pPr>
            <a:r>
              <a:rPr lang="zh-CN" altLang="en-US" sz="2800"/>
              <a:t>解决办法：应该在</a:t>
            </a:r>
            <a:r>
              <a:rPr lang="en-US" altLang="zh-CN" sz="2800"/>
              <a:t>AndroidManifest.xml</a:t>
            </a:r>
            <a:r>
              <a:rPr lang="zh-CN" altLang="en-US" sz="2800"/>
              <a:t>中增加</a:t>
            </a:r>
            <a:r>
              <a:rPr lang="en-US" altLang="zh-CN" sz="2800"/>
              <a:t>API</a:t>
            </a:r>
            <a:r>
              <a:rPr lang="zh-CN" altLang="en-US" sz="2800"/>
              <a:t>级别</a:t>
            </a:r>
            <a:br>
              <a:rPr lang="zh-CN" altLang="en-US" sz="2800"/>
            </a:br>
            <a:r>
              <a:rPr lang="en-US" altLang="zh-CN" sz="2800"/>
              <a:t>&lt;uses-sdk  android:minSdkVersion="5" android:targetSdkVersion="5" /&gt; </a:t>
            </a:r>
          </a:p>
          <a:p>
            <a:pPr>
              <a:lnSpc>
                <a:spcPct val="90000"/>
              </a:lnSpc>
            </a:pPr>
            <a:endParaRPr lang="en-US" altLang="zh-CN" sz="2800"/>
          </a:p>
          <a:p>
            <a:pPr>
              <a:lnSpc>
                <a:spcPct val="90000"/>
              </a:lnSpc>
            </a:pPr>
            <a:r>
              <a:rPr lang="en-US" altLang="zh-CN" sz="2800"/>
              <a:t>android:minSdkVersion :</a:t>
            </a:r>
            <a:r>
              <a:rPr lang="zh-CN" altLang="en-US" sz="2800"/>
              <a:t>应用可以运行的最低要求  </a:t>
            </a:r>
          </a:p>
          <a:p>
            <a:pPr>
              <a:lnSpc>
                <a:spcPct val="90000"/>
              </a:lnSpc>
            </a:pPr>
            <a:r>
              <a:rPr lang="en-US" altLang="zh-CN" sz="2800"/>
              <a:t>android: compileSdkVersion :</a:t>
            </a:r>
            <a:r>
              <a:rPr lang="zh-CN" altLang="en-US" sz="2800"/>
              <a:t>控制可以使用哪个版本的</a:t>
            </a:r>
            <a:r>
              <a:rPr lang="en-US" altLang="zh-CN" sz="2800"/>
              <a:t>api   </a:t>
            </a:r>
          </a:p>
          <a:p>
            <a:pPr>
              <a:lnSpc>
                <a:spcPct val="90000"/>
              </a:lnSpc>
            </a:pPr>
            <a:r>
              <a:rPr lang="en-US" altLang="zh-CN" sz="2800"/>
              <a:t>android:targetSdkVersion :</a:t>
            </a:r>
            <a:r>
              <a:rPr lang="zh-CN" altLang="en-US" sz="2800"/>
              <a:t>应用的兼容模式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p:cNvSpPr>
            <a:spLocks noGrp="1" noChangeArrowheads="1"/>
          </p:cNvSpPr>
          <p:nvPr>
            <p:ph type="title"/>
          </p:nvPr>
        </p:nvSpPr>
        <p:spPr/>
        <p:txBody>
          <a:bodyPr/>
          <a:lstStyle/>
          <a:p>
            <a:endParaRPr lang="zh-CN" altLang="en-US"/>
          </a:p>
        </p:txBody>
      </p:sp>
      <p:sp>
        <p:nvSpPr>
          <p:cNvPr id="186371" name="Rectangle 3"/>
          <p:cNvSpPr>
            <a:spLocks noGrp="1" noChangeArrowheads="1"/>
          </p:cNvSpPr>
          <p:nvPr>
            <p:ph type="body" idx="1"/>
          </p:nvPr>
        </p:nvSpPr>
        <p:spPr/>
        <p:txBody>
          <a:bodyPr/>
          <a:lstStyle/>
          <a:p>
            <a:r>
              <a:rPr lang="en-US" altLang="zh-CN" b="1"/>
              <a:t>res/layout/Mylayout.xml: Invalid file name: must contain only [a-z0-9_.]</a:t>
            </a:r>
          </a:p>
          <a:p>
            <a:endParaRPr lang="zh-CN" altLang="en-US"/>
          </a:p>
          <a:p>
            <a:r>
              <a:rPr lang="zh-CN" altLang="en-US"/>
              <a:t>意思是 文件名必须是</a:t>
            </a:r>
            <a:r>
              <a:rPr lang="en-US" altLang="zh-CN"/>
              <a:t>"</a:t>
            </a:r>
            <a:r>
              <a:rPr lang="zh-CN" altLang="en-US"/>
              <a:t>小写字母</a:t>
            </a:r>
            <a:r>
              <a:rPr lang="en-US" altLang="zh-CN"/>
              <a:t>"," 0</a:t>
            </a:r>
            <a:r>
              <a:rPr lang="zh-CN" altLang="en-US"/>
              <a:t>～</a:t>
            </a:r>
            <a:r>
              <a:rPr lang="en-US" altLang="zh-CN"/>
              <a:t>9"</a:t>
            </a:r>
            <a:r>
              <a:rPr lang="zh-CN" altLang="en-US"/>
              <a:t>的数字</a:t>
            </a:r>
            <a:r>
              <a:rPr lang="en-US" altLang="zh-CN"/>
              <a:t>,</a:t>
            </a:r>
            <a:r>
              <a:rPr lang="zh-CN" altLang="en-US"/>
              <a:t>下划线</a:t>
            </a:r>
            <a:r>
              <a:rPr lang="en-US" altLang="zh-CN"/>
              <a:t>" -" </a:t>
            </a:r>
            <a:r>
              <a:rPr lang="zh-CN" altLang="en-US"/>
              <a:t>和</a:t>
            </a:r>
            <a:r>
              <a:rPr lang="en-US" altLang="zh-CN"/>
              <a:t>"."  filename</a:t>
            </a:r>
            <a:r>
              <a:rPr lang="zh-CN" altLang="en-US"/>
              <a:t>不合法必须是按要求的不能出现大写的。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p:cNvSpPr>
            <a:spLocks noGrp="1" noChangeArrowheads="1"/>
          </p:cNvSpPr>
          <p:nvPr>
            <p:ph type="title"/>
          </p:nvPr>
        </p:nvSpPr>
        <p:spPr/>
        <p:txBody>
          <a:bodyPr/>
          <a:lstStyle/>
          <a:p>
            <a:endParaRPr lang="zh-CN" altLang="en-US"/>
          </a:p>
        </p:txBody>
      </p:sp>
      <p:sp>
        <p:nvSpPr>
          <p:cNvPr id="187395" name="Rectangle 3"/>
          <p:cNvSpPr>
            <a:spLocks noGrp="1" noChangeArrowheads="1"/>
          </p:cNvSpPr>
          <p:nvPr>
            <p:ph type="body" idx="1"/>
          </p:nvPr>
        </p:nvSpPr>
        <p:spPr/>
        <p:txBody>
          <a:bodyPr/>
          <a:lstStyle/>
          <a:p>
            <a:pPr>
              <a:lnSpc>
                <a:spcPct val="90000"/>
              </a:lnSpc>
            </a:pPr>
            <a:r>
              <a:rPr lang="zh-CN" altLang="en-US" sz="2400" b="1"/>
              <a:t> </a:t>
            </a:r>
            <a:r>
              <a:rPr lang="en-US" altLang="zh-CN" sz="2400" b="1"/>
              <a:t>Caused by: android.util.AndroidRuntimeException: Calling startActivity() from outside of an Activity context requires the FLAG_ACTIVITY_NEW_TASK flag. Is this really what you want?</a:t>
            </a:r>
          </a:p>
          <a:p>
            <a:pPr>
              <a:lnSpc>
                <a:spcPct val="90000"/>
              </a:lnSpc>
            </a:pPr>
            <a:endParaRPr lang="zh-CN" altLang="en-US" sz="2400"/>
          </a:p>
          <a:p>
            <a:pPr>
              <a:lnSpc>
                <a:spcPct val="90000"/>
              </a:lnSpc>
            </a:pPr>
            <a:r>
              <a:rPr lang="zh-CN" altLang="en-US" sz="2400"/>
              <a:t>都知道，</a:t>
            </a:r>
            <a:r>
              <a:rPr lang="en-US" altLang="zh-CN" sz="2400"/>
              <a:t>Context</a:t>
            </a:r>
            <a:r>
              <a:rPr lang="zh-CN" altLang="en-US" sz="2400"/>
              <a:t>中有一个</a:t>
            </a:r>
            <a:r>
              <a:rPr lang="en-US" altLang="zh-CN" sz="2400"/>
              <a:t>startActivity</a:t>
            </a:r>
            <a:r>
              <a:rPr lang="zh-CN" altLang="en-US" sz="2400"/>
              <a:t>方法，</a:t>
            </a:r>
            <a:r>
              <a:rPr lang="en-US" altLang="zh-CN" sz="2400"/>
              <a:t>Activity</a:t>
            </a:r>
            <a:r>
              <a:rPr lang="zh-CN" altLang="en-US" sz="2400"/>
              <a:t>继承自</a:t>
            </a:r>
            <a:r>
              <a:rPr lang="en-US" altLang="zh-CN" sz="2400"/>
              <a:t>Context</a:t>
            </a:r>
            <a:r>
              <a:rPr lang="zh-CN" altLang="en-US" sz="2400"/>
              <a:t>，重载了</a:t>
            </a:r>
            <a:r>
              <a:rPr lang="en-US" altLang="zh-CN" sz="2400"/>
              <a:t>startActivity</a:t>
            </a:r>
            <a:r>
              <a:rPr lang="zh-CN" altLang="en-US" sz="2400"/>
              <a:t>方法。如果使用</a:t>
            </a:r>
            <a:r>
              <a:rPr lang="en-US" altLang="zh-CN" sz="2400"/>
              <a:t>Activity</a:t>
            </a:r>
            <a:r>
              <a:rPr lang="zh-CN" altLang="en-US" sz="2400"/>
              <a:t>的</a:t>
            </a:r>
            <a:r>
              <a:rPr lang="en-US" altLang="zh-CN" sz="2400"/>
              <a:t>startActivity</a:t>
            </a:r>
            <a:r>
              <a:rPr lang="zh-CN" altLang="en-US" sz="2400"/>
              <a:t>方法，不会有任何限制，而如果使用</a:t>
            </a:r>
            <a:r>
              <a:rPr lang="en-US" altLang="zh-CN" sz="2400"/>
              <a:t>Context</a:t>
            </a:r>
            <a:r>
              <a:rPr lang="zh-CN" altLang="en-US" sz="2400"/>
              <a:t>的</a:t>
            </a:r>
            <a:r>
              <a:rPr lang="en-US" altLang="zh-CN" sz="2400"/>
              <a:t>startActivity</a:t>
            </a:r>
            <a:r>
              <a:rPr lang="zh-CN" altLang="en-US" sz="2400"/>
              <a:t>方法的话，就需要开启一个新的</a:t>
            </a:r>
            <a:r>
              <a:rPr lang="en-US" altLang="zh-CN" sz="2400"/>
              <a:t>task</a:t>
            </a:r>
            <a:r>
              <a:rPr lang="zh-CN" altLang="en-US" sz="2400"/>
              <a:t>，遇到上面那个异常的，都是因为使用了</a:t>
            </a:r>
            <a:r>
              <a:rPr lang="en-US" altLang="zh-CN" sz="2400"/>
              <a:t>Context</a:t>
            </a:r>
            <a:r>
              <a:rPr lang="zh-CN" altLang="en-US" sz="2400"/>
              <a:t>的</a:t>
            </a:r>
            <a:r>
              <a:rPr lang="en-US" altLang="zh-CN" sz="2400"/>
              <a:t>startActivity</a:t>
            </a:r>
            <a:r>
              <a:rPr lang="zh-CN" altLang="en-US" sz="2400"/>
              <a:t>方法。解决办法是，加一个</a:t>
            </a:r>
            <a:r>
              <a:rPr lang="en-US" altLang="zh-CN" sz="2400"/>
              <a:t>flag</a:t>
            </a:r>
            <a:r>
              <a:rPr lang="zh-CN" altLang="en-US" sz="2400"/>
              <a:t>。</a:t>
            </a:r>
            <a:br>
              <a:rPr lang="zh-CN" altLang="en-US" sz="2400"/>
            </a:br>
            <a:r>
              <a:rPr lang="en-US" altLang="zh-CN" sz="2400"/>
              <a:t>Java</a:t>
            </a:r>
            <a:r>
              <a:rPr lang="zh-CN" altLang="en-US" sz="2400"/>
              <a:t>代码 </a:t>
            </a:r>
            <a:br>
              <a:rPr lang="zh-CN" altLang="en-US" sz="2400"/>
            </a:br>
            <a:r>
              <a:rPr lang="en-US" altLang="zh-CN" sz="2400"/>
              <a:t>intent.addFlags(Intent.FLAG_ACTIVITY_NEW_TASK); </a:t>
            </a:r>
            <a:br>
              <a:rPr lang="en-US" altLang="zh-CN" sz="2400"/>
            </a:br>
            <a:r>
              <a:rPr lang="zh-CN" altLang="en-US" sz="2400"/>
              <a:t>这样就可以再新的</a:t>
            </a:r>
            <a:r>
              <a:rPr lang="en-US" altLang="zh-CN" sz="2400"/>
              <a:t>task</a:t>
            </a:r>
            <a:r>
              <a:rPr lang="zh-CN" altLang="en-US" sz="2400"/>
              <a:t>里面启动这个</a:t>
            </a:r>
            <a:r>
              <a:rPr lang="en-US" altLang="zh-CN" sz="2400"/>
              <a:t>Activity</a:t>
            </a:r>
            <a:r>
              <a:rPr lang="zh-CN" altLang="en-US" sz="2400"/>
              <a:t>了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8419" name="Picture 3"/>
          <p:cNvPicPr>
            <a:picLocks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211138" y="830263"/>
            <a:ext cx="11980862" cy="5776912"/>
          </a:xfrm>
        </p:spPr>
      </p:pic>
      <p:sp>
        <p:nvSpPr>
          <p:cNvPr id="188420" name="Text Box 4"/>
          <p:cNvSpPr txBox="1">
            <a:spLocks noChangeArrowheads="1"/>
          </p:cNvSpPr>
          <p:nvPr/>
        </p:nvSpPr>
        <p:spPr bwMode="auto">
          <a:xfrm>
            <a:off x="4665663" y="203200"/>
            <a:ext cx="14620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defTabSz="914400"/>
            <a:r>
              <a:rPr lang="zh-CN" altLang="en-US" sz="2000" b="1">
                <a:latin typeface="Arial" panose="020B0604020202020204" pitchFamily="34" charset="0"/>
              </a:rPr>
              <a:t>空指针异常</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2"/>
          <p:cNvSpPr>
            <a:spLocks noGrp="1" noChangeArrowheads="1"/>
          </p:cNvSpPr>
          <p:nvPr>
            <p:ph type="title"/>
          </p:nvPr>
        </p:nvSpPr>
        <p:spPr/>
        <p:txBody>
          <a:bodyPr/>
          <a:lstStyle/>
          <a:p>
            <a:r>
              <a:rPr lang="en-US" altLang="zh-CN"/>
              <a:t>Anr</a:t>
            </a:r>
          </a:p>
        </p:txBody>
      </p:sp>
      <p:sp>
        <p:nvSpPr>
          <p:cNvPr id="191491" name="Rectangle 3"/>
          <p:cNvSpPr>
            <a:spLocks noGrp="1" noChangeArrowheads="1"/>
          </p:cNvSpPr>
          <p:nvPr>
            <p:ph type="body" idx="1"/>
          </p:nvPr>
        </p:nvSpPr>
        <p:spPr/>
        <p:txBody>
          <a:bodyPr/>
          <a:lstStyle/>
          <a:p>
            <a:r>
              <a:rPr lang="en-US" altLang="zh-CN" sz="2000"/>
              <a:t>-01 13:10:48.732 E/ANRManager( 798): ANR in com.meizu.feedback (com.meizu.feedback/.activity.MainActivity), time=35975434 09-01 13:10:48.732 E/ANRManager( 798): Reason: Input dispatching timed out (Waiting to send key event because the focused window has not finished processing all of the input events that were previously delivered to it. Outbound queue length: 0. Wait queue length: 1.) </a:t>
            </a:r>
          </a:p>
          <a:p>
            <a:endParaRPr lang="zh-CN" altLang="en-US" sz="2000"/>
          </a:p>
          <a:p>
            <a:endParaRPr lang="zh-CN" altLang="en-US" sz="2000"/>
          </a:p>
        </p:txBody>
      </p:sp>
    </p:spTree>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天体">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DengXian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DengXian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天体</Template>
  <TotalTime>5671</TotalTime>
  <Words>408</Words>
  <Application>Microsoft Office PowerPoint</Application>
  <PresentationFormat>宽屏</PresentationFormat>
  <Paragraphs>128</Paragraphs>
  <Slides>21</Slides>
  <Notes>1</Notes>
  <HiddenSlides>0</HiddenSlides>
  <MMClips>0</MMClips>
  <ScaleCrop>false</ScaleCrop>
  <HeadingPairs>
    <vt:vector size="6" baseType="variant">
      <vt:variant>
        <vt:lpstr>已用的字体</vt:lpstr>
      </vt:variant>
      <vt:variant>
        <vt:i4>5</vt:i4>
      </vt:variant>
      <vt:variant>
        <vt:lpstr>主题</vt:lpstr>
      </vt:variant>
      <vt:variant>
        <vt:i4>2</vt:i4>
      </vt:variant>
      <vt:variant>
        <vt:lpstr>幻灯片标题</vt:lpstr>
      </vt:variant>
      <vt:variant>
        <vt:i4>21</vt:i4>
      </vt:variant>
    </vt:vector>
  </HeadingPairs>
  <TitlesOfParts>
    <vt:vector size="28" baseType="lpstr">
      <vt:lpstr>Calibri</vt:lpstr>
      <vt:lpstr>宋体</vt:lpstr>
      <vt:lpstr>Arial</vt:lpstr>
      <vt:lpstr>Calibri Light</vt:lpstr>
      <vt:lpstr>等线</vt:lpstr>
      <vt:lpstr>默认设计模板</vt:lpstr>
      <vt:lpstr>1_天体</vt:lpstr>
      <vt:lpstr>Android培训课程 - 常見問題分析和定位代码</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Anr</vt:lpstr>
      <vt:lpstr>Anr trace文件堆栈</vt:lpstr>
      <vt:lpstr>混淆</vt:lpstr>
      <vt:lpstr>混淆配置</vt:lpstr>
      <vt:lpstr>查看混淆log</vt:lpstr>
      <vt:lpstr>适配不同分辨率</vt:lpstr>
      <vt:lpstr>PowerPoint 演示文稿</vt:lpstr>
      <vt:lpstr>定位代码方法</vt:lpstr>
      <vt:lpstr>Adb 常用调试方法</vt:lpstr>
      <vt:lpstr>打印log</vt:lpstr>
      <vt:lpstr>查看进程</vt:lpstr>
      <vt:lpstr>其他adb shell命令</vt:lpstr>
      <vt:lpstr>獲取机型，系統相关信息</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移动启动优化</dc:title>
  <dc:creator>user</dc:creator>
  <cp:lastModifiedBy>360</cp:lastModifiedBy>
  <cp:revision>101</cp:revision>
  <dcterms:created xsi:type="dcterms:W3CDTF">2017-04-23T06:45:20Z</dcterms:created>
  <dcterms:modified xsi:type="dcterms:W3CDTF">2018-10-19T07:50:07Z</dcterms:modified>
</cp:coreProperties>
</file>