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93" d="100"/>
          <a:sy n="93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0E2F-6471-2343-A248-3ADB977AAD0B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DB54-9E59-8D40-9859-CA140DF3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0" y="3402445"/>
            <a:ext cx="2135910" cy="213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0" y="3402445"/>
            <a:ext cx="2135910" cy="213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1" y="3402445"/>
            <a:ext cx="2135910" cy="213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81" y="1210795"/>
            <a:ext cx="2135910" cy="213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0" y="1214581"/>
            <a:ext cx="2135910" cy="2135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52" y="1210795"/>
            <a:ext cx="2139696" cy="2139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95" y="3402445"/>
            <a:ext cx="2139696" cy="2139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34" y="1210795"/>
            <a:ext cx="2139696" cy="2139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32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Presentation</vt:lpstr>
    </vt:vector>
  </TitlesOfParts>
  <Company>Cove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Zeng, Xiao</cp:lastModifiedBy>
  <cp:revision>33</cp:revision>
  <cp:lastPrinted>2017-04-29T19:22:44Z</cp:lastPrinted>
  <dcterms:created xsi:type="dcterms:W3CDTF">2017-04-08T19:40:04Z</dcterms:created>
  <dcterms:modified xsi:type="dcterms:W3CDTF">2017-04-29T19:30:02Z</dcterms:modified>
</cp:coreProperties>
</file>