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3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2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6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7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7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5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4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1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3349175" y="1670288"/>
            <a:ext cx="6454278" cy="12143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349175" y="2809985"/>
            <a:ext cx="6454278" cy="1125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766689" y="1882470"/>
            <a:ext cx="1624658" cy="6463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Augmentation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931552" y="1848699"/>
            <a:ext cx="1684823" cy="7077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301823" y="1838897"/>
            <a:ext cx="1344602" cy="72732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SVM</a:t>
            </a:r>
            <a:endParaRPr lang="en-US" altLang="zh-CN" b="1" dirty="0" smtClean="0"/>
          </a:p>
          <a:p>
            <a:pPr algn="ctr"/>
            <a:r>
              <a:rPr lang="en-US" altLang="zh-CN" sz="2000" dirty="0" smtClean="0"/>
              <a:t>Training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110565" y="2205635"/>
            <a:ext cx="603541" cy="4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465181" y="2205635"/>
            <a:ext cx="4019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764043" y="2202561"/>
            <a:ext cx="456099" cy="3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765502" y="2593592"/>
            <a:ext cx="5198" cy="4327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110565" y="3419194"/>
            <a:ext cx="2673319" cy="8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02886" y="1876853"/>
            <a:ext cx="17873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Deep </a:t>
            </a:r>
            <a:r>
              <a:rPr lang="en-US" altLang="zh-CN" sz="2000" b="1" dirty="0" err="1" smtClean="0"/>
              <a:t>ConvNet</a:t>
            </a:r>
            <a:endParaRPr lang="en-US" altLang="zh-CN" sz="2000" b="1" dirty="0" smtClean="0"/>
          </a:p>
          <a:p>
            <a:pPr algn="ctr"/>
            <a:r>
              <a:rPr lang="en-US" altLang="zh-CN" sz="2000" dirty="0" smtClean="0"/>
              <a:t>Training</a:t>
            </a:r>
            <a:endParaRPr lang="zh-CN" altLang="en-US" sz="2000" dirty="0"/>
          </a:p>
          <a:p>
            <a:pPr algn="ctr"/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1883583" y="1824635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Training Images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883583" y="3070818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Testing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Images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22280" y="3232197"/>
            <a:ext cx="19485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Deep </a:t>
            </a:r>
            <a:r>
              <a:rPr lang="en-US" altLang="zh-CN" sz="2000" b="1" dirty="0" err="1" smtClean="0"/>
              <a:t>ConvNet</a:t>
            </a:r>
            <a:endParaRPr lang="en-US" altLang="zh-CN" sz="2000" b="1" dirty="0" smtClean="0"/>
          </a:p>
          <a:p>
            <a:pPr algn="ctr"/>
            <a:endParaRPr lang="zh-CN" altLang="en-US" b="1" dirty="0"/>
          </a:p>
        </p:txBody>
      </p:sp>
      <p:sp>
        <p:nvSpPr>
          <p:cNvPr id="26" name="圆角矩形 25"/>
          <p:cNvSpPr/>
          <p:nvPr/>
        </p:nvSpPr>
        <p:spPr>
          <a:xfrm>
            <a:off x="5928289" y="3056328"/>
            <a:ext cx="1684823" cy="7077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8301823" y="3036724"/>
            <a:ext cx="1344602" cy="7273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SVM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7754778" y="3404238"/>
            <a:ext cx="456099" cy="3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8974124" y="2586908"/>
            <a:ext cx="5198" cy="4327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974124" y="3902090"/>
            <a:ext cx="3581" cy="366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8315736" y="4386421"/>
            <a:ext cx="1316776" cy="482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Prediction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69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2189339" y="2549273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8" y="2711639"/>
            <a:ext cx="1882909" cy="1255272"/>
          </a:xfrm>
          <a:prstGeom prst="rect">
            <a:avLst/>
          </a:prstGeom>
          <a:scene3d>
            <a:camera prst="isometricRightUp">
              <a:rot lat="2100000" lon="18000000" rev="0"/>
            </a:camera>
            <a:lightRig rig="threePt" dir="t"/>
          </a:scene3d>
        </p:spPr>
      </p:pic>
      <p:grpSp>
        <p:nvGrpSpPr>
          <p:cNvPr id="13" name="组合 12"/>
          <p:cNvGrpSpPr/>
          <p:nvPr/>
        </p:nvGrpSpPr>
        <p:grpSpPr>
          <a:xfrm>
            <a:off x="1128145" y="3339245"/>
            <a:ext cx="1057175" cy="393540"/>
            <a:chOff x="1313029" y="3174036"/>
            <a:chExt cx="1057175" cy="393540"/>
          </a:xfrm>
        </p:grpSpPr>
        <p:sp>
          <p:nvSpPr>
            <p:cNvPr id="14" name="立方体 13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343653" y="3301629"/>
            <a:ext cx="856289" cy="393540"/>
            <a:chOff x="1313029" y="3174036"/>
            <a:chExt cx="1057175" cy="393540"/>
          </a:xfrm>
        </p:grpSpPr>
        <p:sp>
          <p:nvSpPr>
            <p:cNvPr id="20" name="立方体 19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1412982" y="3701486"/>
            <a:ext cx="64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Conv1</a:t>
            </a:r>
          </a:p>
          <a:p>
            <a:r>
              <a:rPr lang="en-US" altLang="zh-CN" sz="1200" b="1" dirty="0" smtClean="0"/>
              <a:t>pool1</a:t>
            </a:r>
            <a:endParaRPr lang="zh-CN" altLang="en-US" sz="1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2592817" y="3695077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conv21</a:t>
            </a:r>
            <a:endParaRPr lang="zh-CN" alt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1018742" y="2677517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262333" y="2684633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63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862942" y="2925787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63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685495" y="283766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118611" y="412600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58" y="3346301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97" y="3395858"/>
            <a:ext cx="263470" cy="280130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83" name="立方体 82"/>
          <p:cNvSpPr/>
          <p:nvPr/>
        </p:nvSpPr>
        <p:spPr>
          <a:xfrm>
            <a:off x="3188701" y="2605886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3343015" y="3358242"/>
            <a:ext cx="856289" cy="393540"/>
            <a:chOff x="1313029" y="3174036"/>
            <a:chExt cx="1057175" cy="393540"/>
          </a:xfrm>
        </p:grpSpPr>
        <p:sp>
          <p:nvSpPr>
            <p:cNvPr id="85" name="立方体 84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3592179" y="3751690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conv22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3261695" y="274124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92" name="文本框 91"/>
          <p:cNvSpPr txBox="1"/>
          <p:nvPr/>
        </p:nvSpPr>
        <p:spPr>
          <a:xfrm>
            <a:off x="3862304" y="2982400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93" name="文本框 92"/>
          <p:cNvSpPr txBox="1"/>
          <p:nvPr/>
        </p:nvSpPr>
        <p:spPr>
          <a:xfrm>
            <a:off x="3117973" y="418261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20" y="3402914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95" name="立方体 94"/>
          <p:cNvSpPr/>
          <p:nvPr/>
        </p:nvSpPr>
        <p:spPr>
          <a:xfrm>
            <a:off x="4225071" y="260844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4379385" y="3360800"/>
            <a:ext cx="856289" cy="393540"/>
            <a:chOff x="1313029" y="3174036"/>
            <a:chExt cx="1057175" cy="393540"/>
          </a:xfrm>
        </p:grpSpPr>
        <p:sp>
          <p:nvSpPr>
            <p:cNvPr id="97" name="立方体 96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/>
          <p:cNvSpPr txBox="1"/>
          <p:nvPr/>
        </p:nvSpPr>
        <p:spPr>
          <a:xfrm>
            <a:off x="4628549" y="375424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conv31</a:t>
            </a:r>
            <a:endParaRPr lang="zh-CN" altLang="en-US" sz="1200" b="1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298065" y="274380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898674" y="298495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4154343" y="418517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90" y="340547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07" name="立方体 106"/>
          <p:cNvSpPr/>
          <p:nvPr/>
        </p:nvSpPr>
        <p:spPr>
          <a:xfrm>
            <a:off x="5232458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组合 107"/>
          <p:cNvGrpSpPr/>
          <p:nvPr/>
        </p:nvGrpSpPr>
        <p:grpSpPr>
          <a:xfrm>
            <a:off x="5386772" y="3355030"/>
            <a:ext cx="856289" cy="393540"/>
            <a:chOff x="1313029" y="3174036"/>
            <a:chExt cx="1057175" cy="393540"/>
          </a:xfrm>
        </p:grpSpPr>
        <p:sp>
          <p:nvSpPr>
            <p:cNvPr id="109" name="立方体 108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文本框 113"/>
          <p:cNvSpPr txBox="1"/>
          <p:nvPr/>
        </p:nvSpPr>
        <p:spPr>
          <a:xfrm>
            <a:off x="5635936" y="374847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conv32</a:t>
            </a:r>
            <a:endParaRPr lang="zh-CN" altLang="en-US" sz="12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5305452" y="273803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5906061" y="297918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5161730" y="417940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18" name="图片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77" y="339970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19" name="立方体 118"/>
          <p:cNvSpPr/>
          <p:nvPr/>
        </p:nvSpPr>
        <p:spPr>
          <a:xfrm>
            <a:off x="6255604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0" name="组合 119"/>
          <p:cNvGrpSpPr/>
          <p:nvPr/>
        </p:nvGrpSpPr>
        <p:grpSpPr>
          <a:xfrm>
            <a:off x="6409918" y="3355030"/>
            <a:ext cx="856289" cy="393540"/>
            <a:chOff x="1313029" y="3174036"/>
            <a:chExt cx="1057175" cy="393540"/>
          </a:xfrm>
        </p:grpSpPr>
        <p:sp>
          <p:nvSpPr>
            <p:cNvPr id="121" name="立方体 120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文本框 125"/>
          <p:cNvSpPr txBox="1"/>
          <p:nvPr/>
        </p:nvSpPr>
        <p:spPr>
          <a:xfrm>
            <a:off x="6659082" y="374847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conv41</a:t>
            </a:r>
            <a:endParaRPr lang="zh-CN" altLang="en-US" sz="1200" b="1" dirty="0"/>
          </a:p>
        </p:txBody>
      </p:sp>
      <p:sp>
        <p:nvSpPr>
          <p:cNvPr id="127" name="文本框 126"/>
          <p:cNvSpPr txBox="1"/>
          <p:nvPr/>
        </p:nvSpPr>
        <p:spPr>
          <a:xfrm>
            <a:off x="6328598" y="273803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6929207" y="297918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6184876" y="417940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384</a:t>
            </a:r>
            <a:endParaRPr lang="zh-CN" altLang="en-US" sz="900" dirty="0"/>
          </a:p>
        </p:txBody>
      </p:sp>
      <p:pic>
        <p:nvPicPr>
          <p:cNvPr id="130" name="图片 1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23" y="339970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55" name="立方体 154"/>
          <p:cNvSpPr/>
          <p:nvPr/>
        </p:nvSpPr>
        <p:spPr>
          <a:xfrm>
            <a:off x="7276215" y="2620308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6" name="组合 155"/>
          <p:cNvGrpSpPr/>
          <p:nvPr/>
        </p:nvGrpSpPr>
        <p:grpSpPr>
          <a:xfrm>
            <a:off x="7430529" y="3372664"/>
            <a:ext cx="856289" cy="393540"/>
            <a:chOff x="1313029" y="3174036"/>
            <a:chExt cx="1057175" cy="393540"/>
          </a:xfrm>
        </p:grpSpPr>
        <p:sp>
          <p:nvSpPr>
            <p:cNvPr id="157" name="立方体 156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8" name="直接连接符 157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文本框 161"/>
          <p:cNvSpPr txBox="1"/>
          <p:nvPr/>
        </p:nvSpPr>
        <p:spPr>
          <a:xfrm>
            <a:off x="7679693" y="3766112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conv42</a:t>
            </a:r>
            <a:endParaRPr lang="zh-CN" altLang="en-US" sz="1200" b="1" dirty="0"/>
          </a:p>
        </p:txBody>
      </p:sp>
      <p:sp>
        <p:nvSpPr>
          <p:cNvPr id="163" name="文本框 162"/>
          <p:cNvSpPr txBox="1"/>
          <p:nvPr/>
        </p:nvSpPr>
        <p:spPr>
          <a:xfrm>
            <a:off x="7349209" y="275566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949818" y="2996822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205487" y="4197040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66" name="图片 1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34" y="3417336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67" name="立方体 166"/>
          <p:cNvSpPr/>
          <p:nvPr/>
        </p:nvSpPr>
        <p:spPr>
          <a:xfrm>
            <a:off x="8316595" y="2608070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8" name="组合 167"/>
          <p:cNvGrpSpPr/>
          <p:nvPr/>
        </p:nvGrpSpPr>
        <p:grpSpPr>
          <a:xfrm>
            <a:off x="8470909" y="3360426"/>
            <a:ext cx="856289" cy="393540"/>
            <a:chOff x="1313029" y="3174036"/>
            <a:chExt cx="1057175" cy="393540"/>
          </a:xfrm>
        </p:grpSpPr>
        <p:sp>
          <p:nvSpPr>
            <p:cNvPr id="169" name="立方体 168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连接符 169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文本框 173"/>
          <p:cNvSpPr txBox="1"/>
          <p:nvPr/>
        </p:nvSpPr>
        <p:spPr>
          <a:xfrm>
            <a:off x="8720073" y="375387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conv5</a:t>
            </a:r>
            <a:endParaRPr lang="zh-CN" altLang="en-US" sz="1200" b="1" dirty="0"/>
          </a:p>
        </p:txBody>
      </p:sp>
      <p:sp>
        <p:nvSpPr>
          <p:cNvPr id="175" name="文本框 174"/>
          <p:cNvSpPr txBox="1"/>
          <p:nvPr/>
        </p:nvSpPr>
        <p:spPr>
          <a:xfrm>
            <a:off x="8389589" y="2743430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8990198" y="2984584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77" name="文本框 176"/>
          <p:cNvSpPr txBox="1"/>
          <p:nvPr/>
        </p:nvSpPr>
        <p:spPr>
          <a:xfrm>
            <a:off x="8245867" y="4184802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78" name="图片 1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14" y="3405098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80" name="矩形 179"/>
          <p:cNvSpPr/>
          <p:nvPr/>
        </p:nvSpPr>
        <p:spPr>
          <a:xfrm>
            <a:off x="10479387" y="1887867"/>
            <a:ext cx="146556" cy="26673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连接符 180"/>
          <p:cNvCxnSpPr>
            <a:endCxn id="180" idx="0"/>
          </p:cNvCxnSpPr>
          <p:nvPr/>
        </p:nvCxnSpPr>
        <p:spPr>
          <a:xfrm flipV="1">
            <a:off x="9416593" y="1887867"/>
            <a:ext cx="1136072" cy="12449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180" idx="2"/>
          </p:cNvCxnSpPr>
          <p:nvPr/>
        </p:nvCxnSpPr>
        <p:spPr>
          <a:xfrm>
            <a:off x="9416593" y="4140947"/>
            <a:ext cx="1136072" cy="4142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endCxn id="180" idx="2"/>
          </p:cNvCxnSpPr>
          <p:nvPr/>
        </p:nvCxnSpPr>
        <p:spPr>
          <a:xfrm>
            <a:off x="10068835" y="3576802"/>
            <a:ext cx="483830" cy="9783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80" idx="0"/>
          </p:cNvCxnSpPr>
          <p:nvPr/>
        </p:nvCxnSpPr>
        <p:spPr>
          <a:xfrm flipV="1">
            <a:off x="9988385" y="1887867"/>
            <a:ext cx="564280" cy="6731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9810628" y="391969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fc1</a:t>
            </a:r>
            <a:endParaRPr lang="zh-CN" altLang="en-US" sz="1200" b="1" dirty="0"/>
          </a:p>
        </p:txBody>
      </p:sp>
      <p:sp>
        <p:nvSpPr>
          <p:cNvPr id="190" name="文本框 189"/>
          <p:cNvSpPr txBox="1"/>
          <p:nvPr/>
        </p:nvSpPr>
        <p:spPr>
          <a:xfrm>
            <a:off x="10354722" y="4541895"/>
            <a:ext cx="45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1024</a:t>
            </a:r>
            <a:endParaRPr lang="zh-CN" altLang="en-US" sz="900" dirty="0"/>
          </a:p>
        </p:txBody>
      </p:sp>
      <p:sp>
        <p:nvSpPr>
          <p:cNvPr id="192" name="立方体 191"/>
          <p:cNvSpPr/>
          <p:nvPr/>
        </p:nvSpPr>
        <p:spPr>
          <a:xfrm>
            <a:off x="9337089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11268346" y="2554625"/>
            <a:ext cx="122145" cy="1440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连接符 194"/>
          <p:cNvCxnSpPr>
            <a:endCxn id="194" idx="0"/>
          </p:cNvCxnSpPr>
          <p:nvPr/>
        </p:nvCxnSpPr>
        <p:spPr>
          <a:xfrm>
            <a:off x="10658260" y="1890583"/>
            <a:ext cx="671159" cy="6640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flipV="1">
            <a:off x="10606738" y="3995160"/>
            <a:ext cx="689230" cy="5627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>
            <a:off x="10786129" y="3930208"/>
            <a:ext cx="453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fc2</a:t>
            </a:r>
            <a:endParaRPr lang="zh-CN" altLang="en-US" sz="1200" b="1" dirty="0"/>
          </a:p>
        </p:txBody>
      </p:sp>
      <p:sp>
        <p:nvSpPr>
          <p:cNvPr id="198" name="文本框 197"/>
          <p:cNvSpPr txBox="1"/>
          <p:nvPr/>
        </p:nvSpPr>
        <p:spPr>
          <a:xfrm>
            <a:off x="11200202" y="4010589"/>
            <a:ext cx="45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99" name="文本框 198"/>
          <p:cNvSpPr txBox="1"/>
          <p:nvPr/>
        </p:nvSpPr>
        <p:spPr>
          <a:xfrm>
            <a:off x="10028963" y="2970471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200" name="文本框 199"/>
          <p:cNvSpPr txBox="1"/>
          <p:nvPr/>
        </p:nvSpPr>
        <p:spPr>
          <a:xfrm>
            <a:off x="9343315" y="2752332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201" name="文本框 200"/>
          <p:cNvSpPr txBox="1"/>
          <p:nvPr/>
        </p:nvSpPr>
        <p:spPr>
          <a:xfrm>
            <a:off x="9214427" y="4142909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1945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1466445"/>
                  </p:ext>
                </p:extLst>
              </p:nvPr>
            </p:nvGraphicFramePr>
            <p:xfrm>
              <a:off x="3002507" y="528596"/>
              <a:ext cx="5970135" cy="60326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90045"/>
                    <a:gridCol w="1990045"/>
                    <a:gridCol w="199004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Layer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detail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Output size</a:t>
                          </a:r>
                          <a:endParaRPr lang="zh-CN" alt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conv1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×7, 96,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stride=2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256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×256, 96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×7, 96,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stride=2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128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×128, 96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conv3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×7, 64,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stride=2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×64, 64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42297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conv4_x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</m:t>
                              </m:r>
                            </m:oMath>
                          </a14:m>
                          <a:r>
                            <a:rPr lang="en-US" altLang="zh-CN" baseline="0" dirty="0" smtClean="0"/>
                            <a:t> m</a:t>
                          </a:r>
                          <a:r>
                            <a:rPr lang="en-US" altLang="zh-CN" dirty="0" smtClean="0"/>
                            <a:t>ax pooling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×16, 256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42297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64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64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256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conv5_x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128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128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512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×8, 256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conv6_x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256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256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1024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×4, 1024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conv7_x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512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512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2048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×4, 2048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18542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conv8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global</a:t>
                          </a:r>
                          <a:r>
                            <a:rPr lang="en-US" altLang="zh-CN" baseline="0" dirty="0" smtClean="0"/>
                            <a:t> pooling</a:t>
                          </a:r>
                          <a:endParaRPr lang="zh-CN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×1, 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×1, 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1466445"/>
                  </p:ext>
                </p:extLst>
              </p:nvPr>
            </p:nvGraphicFramePr>
            <p:xfrm>
              <a:off x="3002507" y="528596"/>
              <a:ext cx="5970135" cy="60326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90045"/>
                    <a:gridCol w="1990045"/>
                    <a:gridCol w="199004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Layer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detail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Output size</a:t>
                          </a:r>
                          <a:endParaRPr lang="zh-CN" alt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conv1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108197" r="-100920" b="-1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08197" r="-612" b="-142786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208197" r="-100920" b="-1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208197" r="-612" b="-132786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conv3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308197" r="-100920" b="-1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08197" r="-612" b="-1227869"/>
                          </a:stretch>
                        </a:blipFill>
                      </a:tcPr>
                    </a:tc>
                  </a:tr>
                  <a:tr h="42297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conv4_x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360870" r="-100920" b="-98550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19712" r="-612" b="-260096"/>
                          </a:stretch>
                        </a:blipFill>
                      </a:tcPr>
                    </a:tc>
                  </a:tr>
                  <a:tr h="84594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228777" r="-100920" b="-38920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45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conv5_x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328777" r="-100920" b="-2892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28777" r="-612" b="-289209"/>
                          </a:stretch>
                        </a:blipFill>
                      </a:tcPr>
                    </a:tc>
                  </a:tr>
                  <a:tr h="851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conv6_x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425714" r="-100920" b="-1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425714" r="-612" b="-187143"/>
                          </a:stretch>
                        </a:blipFill>
                      </a:tcPr>
                    </a:tc>
                  </a:tr>
                  <a:tr h="8514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conv7_x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525714" r="-100920" b="-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525714" r="-612" b="-87143"/>
                          </a:stretch>
                        </a:blipFill>
                      </a:tcPr>
                    </a:tc>
                  </a:tr>
                  <a:tr h="36576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conv8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global</a:t>
                          </a:r>
                          <a:r>
                            <a:rPr lang="en-US" altLang="zh-CN" baseline="0" dirty="0" smtClean="0"/>
                            <a:t> pooling</a:t>
                          </a:r>
                          <a:endParaRPr lang="zh-CN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730000" r="-612" b="-1667"/>
                          </a:stretch>
                        </a:blipFill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1560000" r="-100920" b="-33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142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37" y="2403526"/>
            <a:ext cx="1669174" cy="1988429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RightUp">
              <a:rot lat="3300000" lon="18899975" rev="0"/>
            </a:camera>
            <a:lightRig rig="threePt" dir="t"/>
          </a:scene3d>
        </p:spPr>
      </p:pic>
      <p:sp>
        <p:nvSpPr>
          <p:cNvPr id="4" name="立方体 3"/>
          <p:cNvSpPr/>
          <p:nvPr/>
        </p:nvSpPr>
        <p:spPr>
          <a:xfrm>
            <a:off x="2553999" y="2593177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456305" y="3406495"/>
            <a:ext cx="1057175" cy="393540"/>
            <a:chOff x="1313029" y="3174036"/>
            <a:chExt cx="1057175" cy="393540"/>
          </a:xfrm>
        </p:grpSpPr>
        <p:sp>
          <p:nvSpPr>
            <p:cNvPr id="14" name="立方体 13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082183" y="3299860"/>
            <a:ext cx="856289" cy="393540"/>
            <a:chOff x="1313029" y="3174036"/>
            <a:chExt cx="1057175" cy="393540"/>
          </a:xfrm>
        </p:grpSpPr>
        <p:sp>
          <p:nvSpPr>
            <p:cNvPr id="20" name="立方体 19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1757174" y="3818940"/>
            <a:ext cx="64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Conv1</a:t>
            </a:r>
          </a:p>
          <a:p>
            <a:endParaRPr lang="zh-CN" altLang="en-US" sz="1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3331347" y="369330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</a:t>
            </a:r>
            <a:endParaRPr lang="zh-CN" alt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1069539" y="273426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610917" y="2666741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3257112" y="2960337"/>
            <a:ext cx="426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2013655" y="290491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575182" y="416172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grpSp>
        <p:nvGrpSpPr>
          <p:cNvPr id="84" name="组合 83"/>
          <p:cNvGrpSpPr/>
          <p:nvPr/>
        </p:nvGrpSpPr>
        <p:grpSpPr>
          <a:xfrm>
            <a:off x="5263109" y="2650593"/>
            <a:ext cx="4351944" cy="1313996"/>
            <a:chOff x="1634101" y="3174037"/>
            <a:chExt cx="1193692" cy="393540"/>
          </a:xfrm>
        </p:grpSpPr>
        <p:sp>
          <p:nvSpPr>
            <p:cNvPr id="85" name="立方体 84"/>
            <p:cNvSpPr/>
            <p:nvPr/>
          </p:nvSpPr>
          <p:spPr>
            <a:xfrm>
              <a:off x="1634101" y="3174037"/>
              <a:ext cx="956110" cy="393540"/>
            </a:xfrm>
            <a:prstGeom prst="cube">
              <a:avLst>
                <a:gd name="adj" fmla="val 40082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590211" y="3174037"/>
              <a:ext cx="217386" cy="19677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2585006" y="3367512"/>
              <a:ext cx="224421" cy="486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134" idx="2"/>
            </p:cNvCxnSpPr>
            <p:nvPr/>
          </p:nvCxnSpPr>
          <p:spPr>
            <a:xfrm>
              <a:off x="2447288" y="3330622"/>
              <a:ext cx="380505" cy="50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2452249" y="3370810"/>
              <a:ext cx="355348" cy="19676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5994947" y="3428143"/>
            <a:ext cx="125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ResNet-50 layers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3958189" y="2697997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2" name="文本框 91"/>
          <p:cNvSpPr txBox="1"/>
          <p:nvPr/>
        </p:nvSpPr>
        <p:spPr>
          <a:xfrm>
            <a:off x="4660390" y="2928829"/>
            <a:ext cx="354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3" name="文本框 92"/>
          <p:cNvSpPr txBox="1"/>
          <p:nvPr/>
        </p:nvSpPr>
        <p:spPr>
          <a:xfrm>
            <a:off x="3958189" y="4161123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10384913" y="3755571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34" name="立方体 133"/>
          <p:cNvSpPr/>
          <p:nvPr/>
        </p:nvSpPr>
        <p:spPr>
          <a:xfrm>
            <a:off x="9615053" y="3197681"/>
            <a:ext cx="200837" cy="211238"/>
          </a:xfrm>
          <a:prstGeom prst="cube">
            <a:avLst>
              <a:gd name="adj" fmla="val 3832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9497863" y="3051480"/>
            <a:ext cx="205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9766599" y="3060717"/>
            <a:ext cx="206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9967436" y="3294348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471392" y="2777744"/>
            <a:ext cx="109956" cy="94131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870794" y="3043785"/>
            <a:ext cx="651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Flatten</a:t>
            </a:r>
            <a:endParaRPr lang="zh-CN" altLang="en-US" sz="10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9554766" y="3428143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40" name="立方体 139"/>
          <p:cNvSpPr/>
          <p:nvPr/>
        </p:nvSpPr>
        <p:spPr>
          <a:xfrm>
            <a:off x="3914240" y="2564380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4841087" y="3460262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0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977901"/>
            <a:ext cx="9872662" cy="48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6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130</Words>
  <Application>Microsoft Office PowerPoint</Application>
  <PresentationFormat>宽屏</PresentationFormat>
  <Paragraphs>95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Cove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</dc:creator>
  <cp:lastModifiedBy>XZ</cp:lastModifiedBy>
  <cp:revision>31</cp:revision>
  <dcterms:created xsi:type="dcterms:W3CDTF">2017-04-08T19:40:04Z</dcterms:created>
  <dcterms:modified xsi:type="dcterms:W3CDTF">2017-04-13T14:50:22Z</dcterms:modified>
</cp:coreProperties>
</file>