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handoutMasterIdLst>
    <p:handoutMasterId r:id="rId26"/>
  </p:handoutMasterIdLst>
  <p:sldIdLst>
    <p:sldId id="325" r:id="rId3"/>
    <p:sldId id="257" r:id="rId4"/>
    <p:sldId id="264" r:id="rId5"/>
    <p:sldId id="256" r:id="rId6"/>
    <p:sldId id="262" r:id="rId7"/>
    <p:sldId id="269" r:id="rId8"/>
    <p:sldId id="268" r:id="rId9"/>
    <p:sldId id="838" r:id="rId10"/>
    <p:sldId id="270" r:id="rId11"/>
    <p:sldId id="258" r:id="rId12"/>
    <p:sldId id="260" r:id="rId13"/>
    <p:sldId id="271" r:id="rId14"/>
    <p:sldId id="259" r:id="rId15"/>
    <p:sldId id="849" r:id="rId16"/>
    <p:sldId id="848" r:id="rId17"/>
    <p:sldId id="850" r:id="rId19"/>
    <p:sldId id="857" r:id="rId20"/>
    <p:sldId id="858" r:id="rId21"/>
    <p:sldId id="272" r:id="rId22"/>
    <p:sldId id="851" r:id="rId23"/>
    <p:sldId id="856" r:id="rId24"/>
    <p:sldId id="837" r:id="rId25"/>
  </p:sldIdLst>
  <p:sldSz cx="12192000" cy="6858000"/>
  <p:notesSz cx="6858000" cy="9144000"/>
  <p:embeddedFontLst>
    <p:embeddedFont>
      <p:font typeface="Calibri" panose="020F0502020204030204" charset="0"/>
      <p:regular r:id="rId30"/>
      <p:bold r:id="rId31"/>
      <p:italic r:id="rId32"/>
      <p:boldItalic r:id="rId33"/>
    </p:embeddedFont>
    <p:embeddedFont>
      <p:font typeface="等线" panose="02010600030101010101" charset="-122"/>
      <p:regular r:id="rId34"/>
    </p:embeddedFont>
  </p:embeddedFontLst>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55" autoAdjust="0"/>
    <p:restoredTop sz="94660" autoAdjust="0"/>
  </p:normalViewPr>
  <p:slideViewPr>
    <p:cSldViewPr snapToGrid="0" showGuides="1">
      <p:cViewPr varScale="1">
        <p:scale>
          <a:sx n="78" d="100"/>
          <a:sy n="78" d="100"/>
        </p:scale>
        <p:origin x="955" y="77"/>
      </p:cViewPr>
      <p:guideLst>
        <p:guide orient="horz" pos="2138"/>
        <p:guide pos="765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58"/>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gs" Target="tags/tag5.xml"/><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D824CF-9C00-4639-A668-F824747C6C9B}"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E504E8-4426-4C6F-A189-1AC2C2367F47}"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矩形 1"/>
          <p:cNvSpPr>
            <a:spLocks noChangeAspect="1"/>
          </p:cNvSpPr>
          <p:nvPr userDrawn="1"/>
        </p:nvSpPr>
        <p:spPr>
          <a:xfrm>
            <a:off x="0" y="0"/>
            <a:ext cx="12192000" cy="6858000"/>
          </a:xfrm>
          <a:prstGeom prst="rect">
            <a:avLst/>
          </a:prstGeom>
          <a:blipFill dpi="0" rotWithShape="1">
            <a:blip r:embed="rId2"/>
            <a:srcRect/>
            <a:stretch>
              <a:fillRect t="-3790" b="-19174"/>
            </a:stretch>
          </a:blipFill>
          <a:ln w="12700" cap="flat" cmpd="sng" algn="ctr">
            <a:noFill/>
            <a:prstDash val="solid"/>
            <a:miter lim="800000"/>
          </a:ln>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3" name="矩形 2"/>
          <p:cNvSpPr/>
          <p:nvPr userDrawn="1"/>
        </p:nvSpPr>
        <p:spPr>
          <a:xfrm>
            <a:off x="0" y="-28450"/>
            <a:ext cx="12313920" cy="7406640"/>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4" name="任意多边形 3"/>
          <p:cNvSpPr/>
          <p:nvPr userDrawn="1"/>
        </p:nvSpPr>
        <p:spPr>
          <a:xfrm>
            <a:off x="0" y="1960878"/>
            <a:ext cx="4284596" cy="2867427"/>
          </a:xfrm>
          <a:custGeom>
            <a:avLst/>
            <a:gdLst>
              <a:gd name="connsiteX0" fmla="*/ 0 w 4284596"/>
              <a:gd name="connsiteY0" fmla="*/ 0 h 2867427"/>
              <a:gd name="connsiteX1" fmla="*/ 4284596 w 4284596"/>
              <a:gd name="connsiteY1" fmla="*/ 0 h 2867427"/>
              <a:gd name="connsiteX2" fmla="*/ 3567739 w 4284596"/>
              <a:gd name="connsiteY2" fmla="*/ 2867427 h 2867427"/>
              <a:gd name="connsiteX3" fmla="*/ 0 w 4284596"/>
              <a:gd name="connsiteY3" fmla="*/ 2867427 h 2867427"/>
            </a:gdLst>
            <a:ahLst/>
            <a:cxnLst>
              <a:cxn ang="0">
                <a:pos x="connsiteX0" y="connsiteY0"/>
              </a:cxn>
              <a:cxn ang="0">
                <a:pos x="connsiteX1" y="connsiteY1"/>
              </a:cxn>
              <a:cxn ang="0">
                <a:pos x="connsiteX2" y="connsiteY2"/>
              </a:cxn>
              <a:cxn ang="0">
                <a:pos x="connsiteX3" y="connsiteY3"/>
              </a:cxn>
            </a:cxnLst>
            <a:rect l="l" t="t" r="r" b="b"/>
            <a:pathLst>
              <a:path w="4284596" h="2867427">
                <a:moveTo>
                  <a:pt x="0" y="0"/>
                </a:moveTo>
                <a:lnTo>
                  <a:pt x="4284596" y="0"/>
                </a:lnTo>
                <a:lnTo>
                  <a:pt x="3567739" y="2867427"/>
                </a:lnTo>
                <a:lnTo>
                  <a:pt x="0" y="286742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dirty="0">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5" name="任意多边形 4"/>
          <p:cNvSpPr/>
          <p:nvPr userDrawn="1"/>
        </p:nvSpPr>
        <p:spPr>
          <a:xfrm>
            <a:off x="-4308" y="2147684"/>
            <a:ext cx="4251259" cy="2493817"/>
          </a:xfrm>
          <a:custGeom>
            <a:avLst/>
            <a:gdLst>
              <a:gd name="connsiteX0" fmla="*/ 0 w 4251259"/>
              <a:gd name="connsiteY0" fmla="*/ 0 h 2493817"/>
              <a:gd name="connsiteX1" fmla="*/ 4251259 w 4251259"/>
              <a:gd name="connsiteY1" fmla="*/ 0 h 2493817"/>
              <a:gd name="connsiteX2" fmla="*/ 3627805 w 4251259"/>
              <a:gd name="connsiteY2" fmla="*/ 2493817 h 2493817"/>
              <a:gd name="connsiteX3" fmla="*/ 0 w 4251259"/>
              <a:gd name="connsiteY3" fmla="*/ 2493817 h 2493817"/>
            </a:gdLst>
            <a:ahLst/>
            <a:cxnLst>
              <a:cxn ang="0">
                <a:pos x="connsiteX0" y="connsiteY0"/>
              </a:cxn>
              <a:cxn ang="0">
                <a:pos x="connsiteX1" y="connsiteY1"/>
              </a:cxn>
              <a:cxn ang="0">
                <a:pos x="connsiteX2" y="connsiteY2"/>
              </a:cxn>
              <a:cxn ang="0">
                <a:pos x="connsiteX3" y="connsiteY3"/>
              </a:cxn>
            </a:cxnLst>
            <a:rect l="l" t="t" r="r" b="b"/>
            <a:pathLst>
              <a:path w="4251259" h="2493817">
                <a:moveTo>
                  <a:pt x="0" y="0"/>
                </a:moveTo>
                <a:lnTo>
                  <a:pt x="4251259" y="0"/>
                </a:lnTo>
                <a:lnTo>
                  <a:pt x="3627805" y="2493817"/>
                </a:lnTo>
                <a:lnTo>
                  <a:pt x="0" y="24938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6" name="任意多边形 5"/>
          <p:cNvSpPr/>
          <p:nvPr userDrawn="1"/>
        </p:nvSpPr>
        <p:spPr>
          <a:xfrm>
            <a:off x="3524516" y="1960878"/>
            <a:ext cx="8637004" cy="2867427"/>
          </a:xfrm>
          <a:custGeom>
            <a:avLst/>
            <a:gdLst>
              <a:gd name="connsiteX0" fmla="*/ 716857 w 8637004"/>
              <a:gd name="connsiteY0" fmla="*/ 0 h 2867427"/>
              <a:gd name="connsiteX1" fmla="*/ 8637004 w 8637004"/>
              <a:gd name="connsiteY1" fmla="*/ 0 h 2867427"/>
              <a:gd name="connsiteX2" fmla="*/ 8637004 w 8637004"/>
              <a:gd name="connsiteY2" fmla="*/ 2867427 h 2867427"/>
              <a:gd name="connsiteX3" fmla="*/ 0 w 8637004"/>
              <a:gd name="connsiteY3" fmla="*/ 2867427 h 2867427"/>
            </a:gdLst>
            <a:ahLst/>
            <a:cxnLst>
              <a:cxn ang="0">
                <a:pos x="connsiteX0" y="connsiteY0"/>
              </a:cxn>
              <a:cxn ang="0">
                <a:pos x="connsiteX1" y="connsiteY1"/>
              </a:cxn>
              <a:cxn ang="0">
                <a:pos x="connsiteX2" y="connsiteY2"/>
              </a:cxn>
              <a:cxn ang="0">
                <a:pos x="connsiteX3" y="connsiteY3"/>
              </a:cxn>
            </a:cxnLst>
            <a:rect l="l" t="t" r="r" b="b"/>
            <a:pathLst>
              <a:path w="8637004" h="2867427">
                <a:moveTo>
                  <a:pt x="716857" y="0"/>
                </a:moveTo>
                <a:lnTo>
                  <a:pt x="8637004" y="0"/>
                </a:lnTo>
                <a:lnTo>
                  <a:pt x="8637004" y="2867427"/>
                </a:lnTo>
                <a:lnTo>
                  <a:pt x="0" y="286742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7" name="任意多边形 6"/>
          <p:cNvSpPr/>
          <p:nvPr userDrawn="1"/>
        </p:nvSpPr>
        <p:spPr>
          <a:xfrm>
            <a:off x="3524517" y="2147684"/>
            <a:ext cx="8637002" cy="2493817"/>
          </a:xfrm>
          <a:custGeom>
            <a:avLst/>
            <a:gdLst>
              <a:gd name="connsiteX0" fmla="*/ 623454 w 8637002"/>
              <a:gd name="connsiteY0" fmla="*/ 0 h 2493817"/>
              <a:gd name="connsiteX1" fmla="*/ 8637002 w 8637002"/>
              <a:gd name="connsiteY1" fmla="*/ 0 h 2493817"/>
              <a:gd name="connsiteX2" fmla="*/ 8637002 w 8637002"/>
              <a:gd name="connsiteY2" fmla="*/ 2493817 h 2493817"/>
              <a:gd name="connsiteX3" fmla="*/ 0 w 8637002"/>
              <a:gd name="connsiteY3" fmla="*/ 2493817 h 2493817"/>
            </a:gdLst>
            <a:ahLst/>
            <a:cxnLst>
              <a:cxn ang="0">
                <a:pos x="connsiteX0" y="connsiteY0"/>
              </a:cxn>
              <a:cxn ang="0">
                <a:pos x="connsiteX1" y="connsiteY1"/>
              </a:cxn>
              <a:cxn ang="0">
                <a:pos x="connsiteX2" y="connsiteY2"/>
              </a:cxn>
              <a:cxn ang="0">
                <a:pos x="connsiteX3" y="connsiteY3"/>
              </a:cxn>
            </a:cxnLst>
            <a:rect l="l" t="t" r="r" b="b"/>
            <a:pathLst>
              <a:path w="8637002" h="2493817">
                <a:moveTo>
                  <a:pt x="623454" y="0"/>
                </a:moveTo>
                <a:lnTo>
                  <a:pt x="8637002" y="0"/>
                </a:lnTo>
                <a:lnTo>
                  <a:pt x="8637002" y="2493817"/>
                </a:lnTo>
                <a:lnTo>
                  <a:pt x="0" y="24938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dirty="0">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2" name="矩形 1"/>
          <p:cNvSpPr>
            <a:spLocks noChangeAspect="1"/>
          </p:cNvSpPr>
          <p:nvPr userDrawn="1"/>
        </p:nvSpPr>
        <p:spPr>
          <a:xfrm>
            <a:off x="0" y="0"/>
            <a:ext cx="12192000" cy="6858000"/>
          </a:xfrm>
          <a:prstGeom prst="rect">
            <a:avLst/>
          </a:prstGeom>
          <a:blipFill dpi="0" rotWithShape="1">
            <a:blip r:embed="rId2"/>
            <a:srcRect/>
            <a:stretch>
              <a:fillRect t="-3790" b="-19174"/>
            </a:stretch>
          </a:blipFill>
          <a:ln w="12700" cap="flat" cmpd="sng" algn="ctr">
            <a:noFill/>
            <a:prstDash val="solid"/>
            <a:miter lim="800000"/>
          </a:ln>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3" name="矩形 2"/>
          <p:cNvSpPr/>
          <p:nvPr userDrawn="1"/>
        </p:nvSpPr>
        <p:spPr>
          <a:xfrm>
            <a:off x="-121920" y="-106680"/>
            <a:ext cx="12313920" cy="7406640"/>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4" name="矩形 3"/>
          <p:cNvSpPr/>
          <p:nvPr userDrawn="1"/>
        </p:nvSpPr>
        <p:spPr>
          <a:xfrm>
            <a:off x="7600335" y="0"/>
            <a:ext cx="4591665" cy="6951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5" name="文本框 4"/>
          <p:cNvSpPr txBox="1"/>
          <p:nvPr userDrawn="1"/>
        </p:nvSpPr>
        <p:spPr>
          <a:xfrm>
            <a:off x="1448363" y="1951481"/>
            <a:ext cx="1415772" cy="2851102"/>
          </a:xfrm>
          <a:prstGeom prst="rect">
            <a:avLst/>
          </a:prstGeom>
          <a:noFill/>
        </p:spPr>
        <p:txBody>
          <a:bodyPr vert="eaVert" wrap="non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8000" b="1" i="0" u="none" strike="noStrike" kern="1200" cap="none" spc="0" normalizeH="0" baseline="0" noProof="0" dirty="0">
                <a:ln>
                  <a:noFill/>
                </a:ln>
                <a:solidFill>
                  <a:schemeClr val="accent1"/>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rPr>
              <a:t>目</a:t>
            </a:r>
            <a:r>
              <a:rPr kumimoji="1" lang="en-US" altLang="zh-CN" sz="8000" b="1" i="0" u="none" strike="noStrike" kern="1200" cap="none" spc="0" normalizeH="0" baseline="0" noProof="0" dirty="0">
                <a:ln>
                  <a:noFill/>
                </a:ln>
                <a:solidFill>
                  <a:schemeClr val="accent1"/>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rPr>
              <a:t>   </a:t>
            </a:r>
            <a:r>
              <a:rPr kumimoji="1" lang="zh-CN" altLang="en-US" sz="8000" b="1" i="0" u="none" strike="noStrike" kern="1200" cap="none" spc="0" normalizeH="0" baseline="0" noProof="0" dirty="0">
                <a:ln>
                  <a:noFill/>
                </a:ln>
                <a:solidFill>
                  <a:schemeClr val="accent1"/>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rPr>
              <a:t>录</a:t>
            </a:r>
            <a:endParaRPr kumimoji="1" lang="zh-CN" altLang="en-US" sz="8000" b="1" i="0" u="none" strike="noStrike" kern="1200" cap="none" spc="0" normalizeH="0" baseline="0" noProof="0" dirty="0">
              <a:ln>
                <a:noFill/>
              </a:ln>
              <a:solidFill>
                <a:schemeClr val="accent1"/>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6" name="任意多边形 5"/>
          <p:cNvSpPr/>
          <p:nvPr userDrawn="1"/>
        </p:nvSpPr>
        <p:spPr>
          <a:xfrm>
            <a:off x="1292575" y="1645609"/>
            <a:ext cx="1716528" cy="3575433"/>
          </a:xfrm>
          <a:custGeom>
            <a:avLst/>
            <a:gdLst>
              <a:gd name="connsiteX0" fmla="*/ 0 w 1716528"/>
              <a:gd name="connsiteY0" fmla="*/ 0 h 3021106"/>
              <a:gd name="connsiteX1" fmla="*/ 1716528 w 1716528"/>
              <a:gd name="connsiteY1" fmla="*/ 0 h 3021106"/>
              <a:gd name="connsiteX2" fmla="*/ 1716528 w 1716528"/>
              <a:gd name="connsiteY2" fmla="*/ 1030941 h 3021106"/>
              <a:gd name="connsiteX3" fmla="*/ 1377809 w 1716528"/>
              <a:gd name="connsiteY3" fmla="*/ 1030941 h 3021106"/>
              <a:gd name="connsiteX4" fmla="*/ 1377809 w 1716528"/>
              <a:gd name="connsiteY4" fmla="*/ 1990166 h 3021106"/>
              <a:gd name="connsiteX5" fmla="*/ 1716528 w 1716528"/>
              <a:gd name="connsiteY5" fmla="*/ 1990166 h 3021106"/>
              <a:gd name="connsiteX6" fmla="*/ 1716528 w 1716528"/>
              <a:gd name="connsiteY6" fmla="*/ 3021106 h 3021106"/>
              <a:gd name="connsiteX7" fmla="*/ 0 w 1716528"/>
              <a:gd name="connsiteY7" fmla="*/ 3021106 h 3021106"/>
              <a:gd name="connsiteX0-1" fmla="*/ 1377809 w 1716528"/>
              <a:gd name="connsiteY0-2" fmla="*/ 1030941 h 3021106"/>
              <a:gd name="connsiteX1-3" fmla="*/ 1377809 w 1716528"/>
              <a:gd name="connsiteY1-4" fmla="*/ 1990166 h 3021106"/>
              <a:gd name="connsiteX2-5" fmla="*/ 1716528 w 1716528"/>
              <a:gd name="connsiteY2-6" fmla="*/ 1990166 h 3021106"/>
              <a:gd name="connsiteX3-7" fmla="*/ 1716528 w 1716528"/>
              <a:gd name="connsiteY3-8" fmla="*/ 3021106 h 3021106"/>
              <a:gd name="connsiteX4-9" fmla="*/ 0 w 1716528"/>
              <a:gd name="connsiteY4-10" fmla="*/ 3021106 h 3021106"/>
              <a:gd name="connsiteX5-11" fmla="*/ 0 w 1716528"/>
              <a:gd name="connsiteY5-12" fmla="*/ 0 h 3021106"/>
              <a:gd name="connsiteX6-13" fmla="*/ 1716528 w 1716528"/>
              <a:gd name="connsiteY6-14" fmla="*/ 0 h 3021106"/>
              <a:gd name="connsiteX7-15" fmla="*/ 1716528 w 1716528"/>
              <a:gd name="connsiteY7-16" fmla="*/ 1030941 h 3021106"/>
              <a:gd name="connsiteX8" fmla="*/ 1469249 w 1716528"/>
              <a:gd name="connsiteY8" fmla="*/ 1122381 h 3021106"/>
              <a:gd name="connsiteX0-17" fmla="*/ 1377809 w 1716528"/>
              <a:gd name="connsiteY0-18" fmla="*/ 1030941 h 3021106"/>
              <a:gd name="connsiteX1-19" fmla="*/ 1377809 w 1716528"/>
              <a:gd name="connsiteY1-20" fmla="*/ 1990166 h 3021106"/>
              <a:gd name="connsiteX2-21" fmla="*/ 1716528 w 1716528"/>
              <a:gd name="connsiteY2-22" fmla="*/ 1990166 h 3021106"/>
              <a:gd name="connsiteX3-23" fmla="*/ 1716528 w 1716528"/>
              <a:gd name="connsiteY3-24" fmla="*/ 3021106 h 3021106"/>
              <a:gd name="connsiteX4-25" fmla="*/ 0 w 1716528"/>
              <a:gd name="connsiteY4-26" fmla="*/ 3021106 h 3021106"/>
              <a:gd name="connsiteX5-27" fmla="*/ 0 w 1716528"/>
              <a:gd name="connsiteY5-28" fmla="*/ 0 h 3021106"/>
              <a:gd name="connsiteX6-29" fmla="*/ 1716528 w 1716528"/>
              <a:gd name="connsiteY6-30" fmla="*/ 0 h 3021106"/>
              <a:gd name="connsiteX7-31" fmla="*/ 1716528 w 1716528"/>
              <a:gd name="connsiteY7-32" fmla="*/ 1030941 h 3021106"/>
              <a:gd name="connsiteX0-33" fmla="*/ 1377809 w 1716528"/>
              <a:gd name="connsiteY0-34" fmla="*/ 1030941 h 3021106"/>
              <a:gd name="connsiteX1-35" fmla="*/ 1377809 w 1716528"/>
              <a:gd name="connsiteY1-36" fmla="*/ 1990166 h 3021106"/>
              <a:gd name="connsiteX2-37" fmla="*/ 1716528 w 1716528"/>
              <a:gd name="connsiteY2-38" fmla="*/ 1990166 h 3021106"/>
              <a:gd name="connsiteX3-39" fmla="*/ 1716528 w 1716528"/>
              <a:gd name="connsiteY3-40" fmla="*/ 3021106 h 3021106"/>
              <a:gd name="connsiteX4-41" fmla="*/ 0 w 1716528"/>
              <a:gd name="connsiteY4-42" fmla="*/ 3021106 h 3021106"/>
              <a:gd name="connsiteX5-43" fmla="*/ 0 w 1716528"/>
              <a:gd name="connsiteY5-44" fmla="*/ 0 h 3021106"/>
              <a:gd name="connsiteX6-45" fmla="*/ 1716528 w 1716528"/>
              <a:gd name="connsiteY6-46" fmla="*/ 0 h 3021106"/>
              <a:gd name="connsiteX7-47" fmla="*/ 1716528 w 1716528"/>
              <a:gd name="connsiteY7-48" fmla="*/ 1030941 h 3021106"/>
              <a:gd name="connsiteX8-49" fmla="*/ 1377809 w 1716528"/>
              <a:gd name="connsiteY8-50" fmla="*/ 1030941 h 3021106"/>
              <a:gd name="connsiteX0-51" fmla="*/ 1377809 w 1716528"/>
              <a:gd name="connsiteY0-52" fmla="*/ 1030941 h 3021106"/>
              <a:gd name="connsiteX1-53" fmla="*/ 1377809 w 1716528"/>
              <a:gd name="connsiteY1-54" fmla="*/ 1990166 h 3021106"/>
              <a:gd name="connsiteX2-55" fmla="*/ 1716528 w 1716528"/>
              <a:gd name="connsiteY2-56" fmla="*/ 1990166 h 3021106"/>
              <a:gd name="connsiteX3-57" fmla="*/ 1716528 w 1716528"/>
              <a:gd name="connsiteY3-58" fmla="*/ 3021106 h 3021106"/>
              <a:gd name="connsiteX4-59" fmla="*/ 0 w 1716528"/>
              <a:gd name="connsiteY4-60" fmla="*/ 3021106 h 3021106"/>
              <a:gd name="connsiteX5-61" fmla="*/ 0 w 1716528"/>
              <a:gd name="connsiteY5-62" fmla="*/ 0 h 3021106"/>
              <a:gd name="connsiteX6-63" fmla="*/ 1716528 w 1716528"/>
              <a:gd name="connsiteY6-64" fmla="*/ 0 h 3021106"/>
              <a:gd name="connsiteX7-65" fmla="*/ 1716528 w 1716528"/>
              <a:gd name="connsiteY7-66" fmla="*/ 1030941 h 3021106"/>
              <a:gd name="connsiteX8-67" fmla="*/ 1469249 w 1716528"/>
              <a:gd name="connsiteY8-68" fmla="*/ 1122381 h 3021106"/>
              <a:gd name="connsiteX0-69" fmla="*/ 1377809 w 1716528"/>
              <a:gd name="connsiteY0-70" fmla="*/ 1030941 h 3021106"/>
              <a:gd name="connsiteX1-71" fmla="*/ 1377809 w 1716528"/>
              <a:gd name="connsiteY1-72" fmla="*/ 1990166 h 3021106"/>
              <a:gd name="connsiteX2-73" fmla="*/ 1716528 w 1716528"/>
              <a:gd name="connsiteY2-74" fmla="*/ 1990166 h 3021106"/>
              <a:gd name="connsiteX3-75" fmla="*/ 1716528 w 1716528"/>
              <a:gd name="connsiteY3-76" fmla="*/ 3021106 h 3021106"/>
              <a:gd name="connsiteX4-77" fmla="*/ 0 w 1716528"/>
              <a:gd name="connsiteY4-78" fmla="*/ 3021106 h 3021106"/>
              <a:gd name="connsiteX5-79" fmla="*/ 0 w 1716528"/>
              <a:gd name="connsiteY5-80" fmla="*/ 0 h 3021106"/>
              <a:gd name="connsiteX6-81" fmla="*/ 1716528 w 1716528"/>
              <a:gd name="connsiteY6-82" fmla="*/ 0 h 3021106"/>
              <a:gd name="connsiteX7-83" fmla="*/ 1716528 w 1716528"/>
              <a:gd name="connsiteY7-84" fmla="*/ 1030941 h 3021106"/>
              <a:gd name="connsiteX0-85" fmla="*/ 1377809 w 1716528"/>
              <a:gd name="connsiteY0-86" fmla="*/ 1990166 h 3021106"/>
              <a:gd name="connsiteX1-87" fmla="*/ 1716528 w 1716528"/>
              <a:gd name="connsiteY1-88" fmla="*/ 1990166 h 3021106"/>
              <a:gd name="connsiteX2-89" fmla="*/ 1716528 w 1716528"/>
              <a:gd name="connsiteY2-90" fmla="*/ 3021106 h 3021106"/>
              <a:gd name="connsiteX3-91" fmla="*/ 0 w 1716528"/>
              <a:gd name="connsiteY3-92" fmla="*/ 3021106 h 3021106"/>
              <a:gd name="connsiteX4-93" fmla="*/ 0 w 1716528"/>
              <a:gd name="connsiteY4-94" fmla="*/ 0 h 3021106"/>
              <a:gd name="connsiteX5-95" fmla="*/ 1716528 w 1716528"/>
              <a:gd name="connsiteY5-96" fmla="*/ 0 h 3021106"/>
              <a:gd name="connsiteX6-97" fmla="*/ 1716528 w 1716528"/>
              <a:gd name="connsiteY6-98" fmla="*/ 1030941 h 3021106"/>
              <a:gd name="connsiteX0-99" fmla="*/ 1716528 w 1716528"/>
              <a:gd name="connsiteY0-100" fmla="*/ 1990166 h 3021106"/>
              <a:gd name="connsiteX1-101" fmla="*/ 1716528 w 1716528"/>
              <a:gd name="connsiteY1-102" fmla="*/ 3021106 h 3021106"/>
              <a:gd name="connsiteX2-103" fmla="*/ 0 w 1716528"/>
              <a:gd name="connsiteY2-104" fmla="*/ 3021106 h 3021106"/>
              <a:gd name="connsiteX3-105" fmla="*/ 0 w 1716528"/>
              <a:gd name="connsiteY3-106" fmla="*/ 0 h 3021106"/>
              <a:gd name="connsiteX4-107" fmla="*/ 1716528 w 1716528"/>
              <a:gd name="connsiteY4-108" fmla="*/ 0 h 3021106"/>
              <a:gd name="connsiteX5-109" fmla="*/ 1716528 w 1716528"/>
              <a:gd name="connsiteY5-110" fmla="*/ 1030941 h 3021106"/>
              <a:gd name="connsiteX0-111" fmla="*/ 1716528 w 1716528"/>
              <a:gd name="connsiteY0-112" fmla="*/ 1990166 h 3021106"/>
              <a:gd name="connsiteX1-113" fmla="*/ 1716528 w 1716528"/>
              <a:gd name="connsiteY1-114" fmla="*/ 3021106 h 3021106"/>
              <a:gd name="connsiteX2-115" fmla="*/ 0 w 1716528"/>
              <a:gd name="connsiteY2-116" fmla="*/ 3021106 h 3021106"/>
              <a:gd name="connsiteX3-117" fmla="*/ 0 w 1716528"/>
              <a:gd name="connsiteY3-118" fmla="*/ 0 h 3021106"/>
              <a:gd name="connsiteX4-119" fmla="*/ 1716528 w 1716528"/>
              <a:gd name="connsiteY4-120" fmla="*/ 0 h 3021106"/>
              <a:gd name="connsiteX5-121" fmla="*/ 1707563 w 1716528"/>
              <a:gd name="connsiteY5-122" fmla="*/ 1273335 h 3021106"/>
              <a:gd name="connsiteX0-123" fmla="*/ 1716528 w 1716528"/>
              <a:gd name="connsiteY0-124" fmla="*/ 1990166 h 3021106"/>
              <a:gd name="connsiteX1-125" fmla="*/ 1716528 w 1716528"/>
              <a:gd name="connsiteY1-126" fmla="*/ 3021106 h 3021106"/>
              <a:gd name="connsiteX2-127" fmla="*/ 0 w 1716528"/>
              <a:gd name="connsiteY2-128" fmla="*/ 3021106 h 3021106"/>
              <a:gd name="connsiteX3-129" fmla="*/ 0 w 1716528"/>
              <a:gd name="connsiteY3-130" fmla="*/ 0 h 3021106"/>
              <a:gd name="connsiteX4-131" fmla="*/ 1716528 w 1716528"/>
              <a:gd name="connsiteY4-132" fmla="*/ 0 h 3021106"/>
              <a:gd name="connsiteX5-133" fmla="*/ 1707563 w 1716528"/>
              <a:gd name="connsiteY5-134" fmla="*/ 1280910 h 3021106"/>
              <a:gd name="connsiteX0-135" fmla="*/ 1716528 w 1716528"/>
              <a:gd name="connsiteY0-136" fmla="*/ 1762920 h 3021106"/>
              <a:gd name="connsiteX1-137" fmla="*/ 1716528 w 1716528"/>
              <a:gd name="connsiteY1-138" fmla="*/ 3021106 h 3021106"/>
              <a:gd name="connsiteX2-139" fmla="*/ 0 w 1716528"/>
              <a:gd name="connsiteY2-140" fmla="*/ 3021106 h 3021106"/>
              <a:gd name="connsiteX3-141" fmla="*/ 0 w 1716528"/>
              <a:gd name="connsiteY3-142" fmla="*/ 0 h 3021106"/>
              <a:gd name="connsiteX4-143" fmla="*/ 1716528 w 1716528"/>
              <a:gd name="connsiteY4-144" fmla="*/ 0 h 3021106"/>
              <a:gd name="connsiteX5-145" fmla="*/ 1707563 w 1716528"/>
              <a:gd name="connsiteY5-146" fmla="*/ 1280910 h 302110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716528" h="3021106">
                <a:moveTo>
                  <a:pt x="1716528" y="1762920"/>
                </a:moveTo>
                <a:lnTo>
                  <a:pt x="1716528" y="3021106"/>
                </a:lnTo>
                <a:lnTo>
                  <a:pt x="0" y="3021106"/>
                </a:lnTo>
                <a:lnTo>
                  <a:pt x="0" y="0"/>
                </a:lnTo>
                <a:lnTo>
                  <a:pt x="1716528" y="0"/>
                </a:lnTo>
                <a:cubicBezTo>
                  <a:pt x="1713540" y="424445"/>
                  <a:pt x="1710551" y="856465"/>
                  <a:pt x="1707563" y="1280910"/>
                </a:cubicBezTo>
              </a:path>
            </a:pathLst>
          </a:custGeom>
          <a:ln w="635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350" b="0" i="0" u="none" strike="noStrike" kern="1200" cap="none" spc="0" normalizeH="0" baseline="0" noProof="0">
              <a:ln>
                <a:noFill/>
              </a:ln>
              <a:solidFill>
                <a:schemeClr val="accent1"/>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7" name="文本框 6"/>
          <p:cNvSpPr txBox="1"/>
          <p:nvPr userDrawn="1"/>
        </p:nvSpPr>
        <p:spPr>
          <a:xfrm>
            <a:off x="1600421" y="3279436"/>
            <a:ext cx="1839383" cy="307777"/>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en-US" altLang="zh-CN" sz="1400" b="1" i="0" u="none" strike="noStrike" kern="1200" cap="none" spc="0" normalizeH="0" baseline="0" noProof="0" dirty="0">
                <a:ln>
                  <a:noFill/>
                </a:ln>
                <a:solidFill>
                  <a:schemeClr val="accent1"/>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rPr>
              <a:t>CONTENTS</a:t>
            </a:r>
            <a:endParaRPr kumimoji="1" lang="zh-CN" altLang="en-US" sz="1400" b="1" i="0" u="none" strike="noStrike" kern="1200" cap="none" spc="0" normalizeH="0" baseline="0" noProof="0" dirty="0">
              <a:ln>
                <a:noFill/>
              </a:ln>
              <a:solidFill>
                <a:schemeClr val="accent1"/>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8" name="文本框 7"/>
          <p:cNvSpPr txBox="1"/>
          <p:nvPr userDrawn="1"/>
        </p:nvSpPr>
        <p:spPr>
          <a:xfrm>
            <a:off x="5502509" y="1842048"/>
            <a:ext cx="1659429" cy="523220"/>
          </a:xfrm>
          <a:prstGeom prst="rect">
            <a:avLst/>
          </a:prstGeom>
          <a:noFill/>
        </p:spPr>
        <p:txBody>
          <a:bodyPr wrap="non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800" b="1"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rPr>
              <a:t>论文背景</a:t>
            </a:r>
            <a:endParaRPr kumimoji="1" lang="zh-CN" altLang="en-US" sz="2800" b="1"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9" name="文本框 8"/>
          <p:cNvSpPr txBox="1"/>
          <p:nvPr userDrawn="1"/>
        </p:nvSpPr>
        <p:spPr>
          <a:xfrm>
            <a:off x="9098959" y="1835246"/>
            <a:ext cx="1659429" cy="52322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800" b="1" i="0" u="none" strike="noStrike" kern="1200" cap="none" spc="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rPr>
              <a:t>研究过程</a:t>
            </a:r>
            <a:endParaRPr kumimoji="1" lang="zh-CN" altLang="en-US" sz="2800" b="1" i="0" u="none" strike="noStrike" kern="1200" cap="none" spc="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10" name="文本框 9"/>
          <p:cNvSpPr txBox="1"/>
          <p:nvPr userDrawn="1"/>
        </p:nvSpPr>
        <p:spPr>
          <a:xfrm>
            <a:off x="5536598" y="3362419"/>
            <a:ext cx="1659429" cy="523220"/>
          </a:xfrm>
          <a:prstGeom prst="rect">
            <a:avLst/>
          </a:prstGeom>
          <a:noFill/>
        </p:spPr>
        <p:txBody>
          <a:bodyPr wrap="non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800" b="1"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rPr>
              <a:t>重点难点</a:t>
            </a:r>
            <a:endParaRPr kumimoji="1" lang="zh-CN" altLang="en-US" sz="2800" b="1"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11" name="文本框 10"/>
          <p:cNvSpPr txBox="1"/>
          <p:nvPr userDrawn="1"/>
        </p:nvSpPr>
        <p:spPr>
          <a:xfrm>
            <a:off x="9098959" y="3279437"/>
            <a:ext cx="1659429" cy="52322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800" b="1" i="0" u="none" strike="noStrike" kern="1200" cap="none" spc="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rPr>
              <a:t>归纳总结</a:t>
            </a:r>
            <a:endParaRPr kumimoji="1" lang="zh-CN" altLang="en-US" sz="2800" b="1" i="0" u="none" strike="noStrike" kern="1200" cap="none" spc="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12" name="文本框 11"/>
          <p:cNvSpPr txBox="1"/>
          <p:nvPr userDrawn="1"/>
        </p:nvSpPr>
        <p:spPr>
          <a:xfrm>
            <a:off x="5536598" y="4868338"/>
            <a:ext cx="1659429" cy="523220"/>
          </a:xfrm>
          <a:prstGeom prst="rect">
            <a:avLst/>
          </a:prstGeom>
          <a:noFill/>
        </p:spPr>
        <p:txBody>
          <a:bodyPr wrap="non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800" b="1"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rPr>
              <a:t>参考文献</a:t>
            </a:r>
            <a:endParaRPr kumimoji="1" lang="zh-CN" altLang="en-US" sz="2800" b="1"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13" name="文本框 12"/>
          <p:cNvSpPr txBox="1"/>
          <p:nvPr userDrawn="1"/>
        </p:nvSpPr>
        <p:spPr>
          <a:xfrm>
            <a:off x="9109991" y="4823923"/>
            <a:ext cx="922047" cy="52322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800" b="1" i="0" u="none" strike="noStrike" kern="1200" cap="none" spc="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rPr>
              <a:t>致谢</a:t>
            </a:r>
            <a:endParaRPr kumimoji="1" lang="zh-CN" altLang="en-US" sz="2800" b="1" i="0" u="none" strike="noStrike" kern="1200" cap="none" spc="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14" name="矩形 13"/>
          <p:cNvSpPr/>
          <p:nvPr userDrawn="1"/>
        </p:nvSpPr>
        <p:spPr>
          <a:xfrm>
            <a:off x="4772963" y="1931194"/>
            <a:ext cx="359683" cy="359683"/>
          </a:xfrm>
          <a:prstGeom prst="rect">
            <a:avLst/>
          </a:prstGeom>
          <a:noFill/>
          <a:ln w="38100">
            <a:solidFill>
              <a:srgbClr val="0A16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Arial" panose="020B0604020202020204" pitchFamily="34" charset="0"/>
                <a:sym typeface="思源黑体 CN Bold" panose="020B0800000000000000" pitchFamily="34" charset="-122"/>
              </a:rPr>
              <a:t>1</a:t>
            </a:r>
            <a:endParaRPr kumimoji="1" lang="zh-CN" altLang="en-US" sz="20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Arial" panose="020B0604020202020204" pitchFamily="34" charset="0"/>
              <a:sym typeface="思源黑体 CN Bold" panose="020B0800000000000000" pitchFamily="34" charset="-122"/>
            </a:endParaRPr>
          </a:p>
        </p:txBody>
      </p:sp>
      <p:sp>
        <p:nvSpPr>
          <p:cNvPr id="15" name="矩形 14"/>
          <p:cNvSpPr/>
          <p:nvPr userDrawn="1"/>
        </p:nvSpPr>
        <p:spPr>
          <a:xfrm>
            <a:off x="8331768" y="1917015"/>
            <a:ext cx="359683" cy="359683"/>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cs typeface="Arial" panose="020B0604020202020204" pitchFamily="34" charset="0"/>
                <a:sym typeface="思源黑体 CN Bold" panose="020B0800000000000000" pitchFamily="34" charset="-122"/>
              </a:rPr>
              <a:t>2</a:t>
            </a:r>
            <a:endParaRPr kumimoji="1" lang="zh-CN" altLang="en-US" sz="2000" b="0" i="0" u="none" strike="noStrike" kern="1200" cap="none" spc="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cs typeface="Arial" panose="020B0604020202020204" pitchFamily="34" charset="0"/>
              <a:sym typeface="思源黑体 CN Bold" panose="020B0800000000000000" pitchFamily="34" charset="-122"/>
            </a:endParaRPr>
          </a:p>
        </p:txBody>
      </p:sp>
      <p:sp>
        <p:nvSpPr>
          <p:cNvPr id="16" name="矩形 15"/>
          <p:cNvSpPr/>
          <p:nvPr userDrawn="1"/>
        </p:nvSpPr>
        <p:spPr>
          <a:xfrm>
            <a:off x="4772963" y="3440875"/>
            <a:ext cx="359683" cy="359683"/>
          </a:xfrm>
          <a:prstGeom prst="rect">
            <a:avLst/>
          </a:prstGeom>
          <a:noFill/>
          <a:ln w="38100">
            <a:solidFill>
              <a:srgbClr val="0A16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Arial" panose="020B0604020202020204" pitchFamily="34" charset="0"/>
                <a:sym typeface="思源黑体 CN Bold" panose="020B0800000000000000" pitchFamily="34" charset="-122"/>
              </a:rPr>
              <a:t>3</a:t>
            </a:r>
            <a:endParaRPr kumimoji="1" lang="zh-CN" altLang="en-US" sz="20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Arial" panose="020B0604020202020204" pitchFamily="34" charset="0"/>
              <a:sym typeface="思源黑体 CN Bold" panose="020B0800000000000000" pitchFamily="34" charset="-122"/>
            </a:endParaRPr>
          </a:p>
        </p:txBody>
      </p:sp>
      <p:sp>
        <p:nvSpPr>
          <p:cNvPr id="17" name="矩形 16"/>
          <p:cNvSpPr/>
          <p:nvPr userDrawn="1"/>
        </p:nvSpPr>
        <p:spPr>
          <a:xfrm>
            <a:off x="8331768" y="3402148"/>
            <a:ext cx="359683" cy="359683"/>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cs typeface="Arial" panose="020B0604020202020204" pitchFamily="34" charset="0"/>
                <a:sym typeface="思源黑体 CN Bold" panose="020B0800000000000000" pitchFamily="34" charset="-122"/>
              </a:rPr>
              <a:t>4</a:t>
            </a:r>
            <a:endParaRPr kumimoji="1" lang="zh-CN" altLang="en-US" sz="2000" b="0" i="0" u="none" strike="noStrike" kern="1200" cap="none" spc="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cs typeface="Arial" panose="020B0604020202020204" pitchFamily="34" charset="0"/>
              <a:sym typeface="思源黑体 CN Bold" panose="020B0800000000000000" pitchFamily="34" charset="-122"/>
            </a:endParaRPr>
          </a:p>
        </p:txBody>
      </p:sp>
      <p:sp>
        <p:nvSpPr>
          <p:cNvPr id="18" name="矩形 17"/>
          <p:cNvSpPr/>
          <p:nvPr userDrawn="1"/>
        </p:nvSpPr>
        <p:spPr>
          <a:xfrm>
            <a:off x="4772963" y="4944419"/>
            <a:ext cx="359683" cy="359683"/>
          </a:xfrm>
          <a:prstGeom prst="rect">
            <a:avLst/>
          </a:prstGeom>
          <a:noFill/>
          <a:ln w="38100">
            <a:solidFill>
              <a:srgbClr val="0A16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Arial" panose="020B0604020202020204" pitchFamily="34" charset="0"/>
                <a:sym typeface="思源黑体 CN Bold" panose="020B0800000000000000" pitchFamily="34" charset="-122"/>
              </a:rPr>
              <a:t>5</a:t>
            </a:r>
            <a:endParaRPr kumimoji="1" lang="zh-CN" altLang="en-US" sz="20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Arial" panose="020B0604020202020204" pitchFamily="34" charset="0"/>
              <a:sym typeface="思源黑体 CN Bold" panose="020B0800000000000000" pitchFamily="34" charset="-122"/>
            </a:endParaRPr>
          </a:p>
        </p:txBody>
      </p:sp>
      <p:sp>
        <p:nvSpPr>
          <p:cNvPr id="19" name="矩形 18"/>
          <p:cNvSpPr/>
          <p:nvPr userDrawn="1"/>
        </p:nvSpPr>
        <p:spPr>
          <a:xfrm>
            <a:off x="8331768" y="4905692"/>
            <a:ext cx="359683" cy="359683"/>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cs typeface="Arial" panose="020B0604020202020204" pitchFamily="34" charset="0"/>
                <a:sym typeface="思源黑体 CN Bold" panose="020B0800000000000000" pitchFamily="34" charset="-122"/>
              </a:rPr>
              <a:t>6</a:t>
            </a:r>
            <a:endParaRPr kumimoji="1" lang="zh-CN" altLang="en-US" sz="2000" b="0" i="0" u="none" strike="noStrike" kern="1200" cap="none" spc="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cs typeface="Arial" panose="020B0604020202020204" pitchFamily="34" charset="0"/>
              <a:sym typeface="思源黑体 CN Bold" panose="020B0800000000000000"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2" name="矩形 1"/>
          <p:cNvSpPr>
            <a:spLocks noChangeAspect="1"/>
          </p:cNvSpPr>
          <p:nvPr userDrawn="1"/>
        </p:nvSpPr>
        <p:spPr>
          <a:xfrm>
            <a:off x="0" y="0"/>
            <a:ext cx="12192000" cy="6858000"/>
          </a:xfrm>
          <a:prstGeom prst="rect">
            <a:avLst/>
          </a:prstGeom>
          <a:blipFill dpi="0" rotWithShape="1">
            <a:blip r:embed="rId2"/>
            <a:srcRect/>
            <a:stretch>
              <a:fillRect t="-3790" b="-19174"/>
            </a:stretch>
          </a:blipFill>
          <a:ln w="12700" cap="flat" cmpd="sng" algn="ctr">
            <a:noFill/>
            <a:prstDash val="solid"/>
            <a:miter lim="800000"/>
          </a:ln>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mj-lt"/>
            </a:endParaRPr>
          </a:p>
        </p:txBody>
      </p:sp>
      <p:sp>
        <p:nvSpPr>
          <p:cNvPr id="3" name="矩形 2"/>
          <p:cNvSpPr/>
          <p:nvPr userDrawn="1"/>
        </p:nvSpPr>
        <p:spPr>
          <a:xfrm>
            <a:off x="-121920" y="-106680"/>
            <a:ext cx="12313920" cy="7406640"/>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ndParaRPr>
          </a:p>
        </p:txBody>
      </p:sp>
      <p:sp>
        <p:nvSpPr>
          <p:cNvPr id="9" name="任意多边形 8"/>
          <p:cNvSpPr/>
          <p:nvPr userDrawn="1"/>
        </p:nvSpPr>
        <p:spPr>
          <a:xfrm>
            <a:off x="-121920" y="1960878"/>
            <a:ext cx="4406516" cy="2867427"/>
          </a:xfrm>
          <a:custGeom>
            <a:avLst/>
            <a:gdLst>
              <a:gd name="connsiteX0" fmla="*/ 0 w 4406516"/>
              <a:gd name="connsiteY0" fmla="*/ 0 h 2867427"/>
              <a:gd name="connsiteX1" fmla="*/ 4406516 w 4406516"/>
              <a:gd name="connsiteY1" fmla="*/ 0 h 2867427"/>
              <a:gd name="connsiteX2" fmla="*/ 3689659 w 4406516"/>
              <a:gd name="connsiteY2" fmla="*/ 2867427 h 2867427"/>
              <a:gd name="connsiteX3" fmla="*/ 0 w 4406516"/>
              <a:gd name="connsiteY3" fmla="*/ 2867427 h 2867427"/>
            </a:gdLst>
            <a:ahLst/>
            <a:cxnLst>
              <a:cxn ang="0">
                <a:pos x="connsiteX0" y="connsiteY0"/>
              </a:cxn>
              <a:cxn ang="0">
                <a:pos x="connsiteX1" y="connsiteY1"/>
              </a:cxn>
              <a:cxn ang="0">
                <a:pos x="connsiteX2" y="connsiteY2"/>
              </a:cxn>
              <a:cxn ang="0">
                <a:pos x="connsiteX3" y="connsiteY3"/>
              </a:cxn>
            </a:cxnLst>
            <a:rect l="l" t="t" r="r" b="b"/>
            <a:pathLst>
              <a:path w="4406516" h="2867427">
                <a:moveTo>
                  <a:pt x="0" y="0"/>
                </a:moveTo>
                <a:lnTo>
                  <a:pt x="4406516" y="0"/>
                </a:lnTo>
                <a:lnTo>
                  <a:pt x="3689659" y="2867427"/>
                </a:lnTo>
                <a:lnTo>
                  <a:pt x="0" y="286742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dirty="0">
              <a:latin typeface="+mj-lt"/>
            </a:endParaRPr>
          </a:p>
        </p:txBody>
      </p:sp>
      <p:sp>
        <p:nvSpPr>
          <p:cNvPr id="11" name="任意多边形 10"/>
          <p:cNvSpPr/>
          <p:nvPr userDrawn="1"/>
        </p:nvSpPr>
        <p:spPr>
          <a:xfrm>
            <a:off x="-121920" y="2147684"/>
            <a:ext cx="4368871" cy="2493817"/>
          </a:xfrm>
          <a:custGeom>
            <a:avLst/>
            <a:gdLst>
              <a:gd name="connsiteX0" fmla="*/ 0 w 4368871"/>
              <a:gd name="connsiteY0" fmla="*/ 0 h 2493817"/>
              <a:gd name="connsiteX1" fmla="*/ 4368871 w 4368871"/>
              <a:gd name="connsiteY1" fmla="*/ 0 h 2493817"/>
              <a:gd name="connsiteX2" fmla="*/ 3745417 w 4368871"/>
              <a:gd name="connsiteY2" fmla="*/ 2493817 h 2493817"/>
              <a:gd name="connsiteX3" fmla="*/ 0 w 4368871"/>
              <a:gd name="connsiteY3" fmla="*/ 2493817 h 2493817"/>
            </a:gdLst>
            <a:ahLst/>
            <a:cxnLst>
              <a:cxn ang="0">
                <a:pos x="connsiteX0" y="connsiteY0"/>
              </a:cxn>
              <a:cxn ang="0">
                <a:pos x="connsiteX1" y="connsiteY1"/>
              </a:cxn>
              <a:cxn ang="0">
                <a:pos x="connsiteX2" y="connsiteY2"/>
              </a:cxn>
              <a:cxn ang="0">
                <a:pos x="connsiteX3" y="connsiteY3"/>
              </a:cxn>
            </a:cxnLst>
            <a:rect l="l" t="t" r="r" b="b"/>
            <a:pathLst>
              <a:path w="4368871" h="2493817">
                <a:moveTo>
                  <a:pt x="0" y="0"/>
                </a:moveTo>
                <a:lnTo>
                  <a:pt x="4368871" y="0"/>
                </a:lnTo>
                <a:lnTo>
                  <a:pt x="3745417" y="2493817"/>
                </a:lnTo>
                <a:lnTo>
                  <a:pt x="0" y="24938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latin typeface="+mj-lt"/>
            </a:endParaRPr>
          </a:p>
        </p:txBody>
      </p:sp>
      <p:sp>
        <p:nvSpPr>
          <p:cNvPr id="13" name="任意多边形 12"/>
          <p:cNvSpPr/>
          <p:nvPr userDrawn="1"/>
        </p:nvSpPr>
        <p:spPr>
          <a:xfrm>
            <a:off x="4354954" y="1960878"/>
            <a:ext cx="7847741" cy="2867427"/>
          </a:xfrm>
          <a:custGeom>
            <a:avLst/>
            <a:gdLst>
              <a:gd name="connsiteX0" fmla="*/ 716857 w 7847741"/>
              <a:gd name="connsiteY0" fmla="*/ 0 h 2867427"/>
              <a:gd name="connsiteX1" fmla="*/ 7847741 w 7847741"/>
              <a:gd name="connsiteY1" fmla="*/ 0 h 2867427"/>
              <a:gd name="connsiteX2" fmla="*/ 7847741 w 7847741"/>
              <a:gd name="connsiteY2" fmla="*/ 2867427 h 2867427"/>
              <a:gd name="connsiteX3" fmla="*/ 0 w 7847741"/>
              <a:gd name="connsiteY3" fmla="*/ 2867427 h 2867427"/>
            </a:gdLst>
            <a:ahLst/>
            <a:cxnLst>
              <a:cxn ang="0">
                <a:pos x="connsiteX0" y="connsiteY0"/>
              </a:cxn>
              <a:cxn ang="0">
                <a:pos x="connsiteX1" y="connsiteY1"/>
              </a:cxn>
              <a:cxn ang="0">
                <a:pos x="connsiteX2" y="connsiteY2"/>
              </a:cxn>
              <a:cxn ang="0">
                <a:pos x="connsiteX3" y="connsiteY3"/>
              </a:cxn>
            </a:cxnLst>
            <a:rect l="l" t="t" r="r" b="b"/>
            <a:pathLst>
              <a:path w="7847741" h="2867427">
                <a:moveTo>
                  <a:pt x="716857" y="0"/>
                </a:moveTo>
                <a:lnTo>
                  <a:pt x="7847741" y="0"/>
                </a:lnTo>
                <a:lnTo>
                  <a:pt x="7847741" y="2867427"/>
                </a:lnTo>
                <a:lnTo>
                  <a:pt x="0" y="286742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latin typeface="+mj-lt"/>
            </a:endParaRPr>
          </a:p>
        </p:txBody>
      </p:sp>
      <p:sp>
        <p:nvSpPr>
          <p:cNvPr id="15" name="任意多边形 14"/>
          <p:cNvSpPr/>
          <p:nvPr userDrawn="1"/>
        </p:nvSpPr>
        <p:spPr>
          <a:xfrm>
            <a:off x="4392599" y="2147684"/>
            <a:ext cx="7799401" cy="2493817"/>
          </a:xfrm>
          <a:custGeom>
            <a:avLst/>
            <a:gdLst>
              <a:gd name="connsiteX0" fmla="*/ 623454 w 7799401"/>
              <a:gd name="connsiteY0" fmla="*/ 0 h 2493817"/>
              <a:gd name="connsiteX1" fmla="*/ 7799401 w 7799401"/>
              <a:gd name="connsiteY1" fmla="*/ 0 h 2493817"/>
              <a:gd name="connsiteX2" fmla="*/ 7799401 w 7799401"/>
              <a:gd name="connsiteY2" fmla="*/ 2493817 h 2493817"/>
              <a:gd name="connsiteX3" fmla="*/ 0 w 7799401"/>
              <a:gd name="connsiteY3" fmla="*/ 2493817 h 2493817"/>
            </a:gdLst>
            <a:ahLst/>
            <a:cxnLst>
              <a:cxn ang="0">
                <a:pos x="connsiteX0" y="connsiteY0"/>
              </a:cxn>
              <a:cxn ang="0">
                <a:pos x="connsiteX1" y="connsiteY1"/>
              </a:cxn>
              <a:cxn ang="0">
                <a:pos x="connsiteX2" y="connsiteY2"/>
              </a:cxn>
              <a:cxn ang="0">
                <a:pos x="connsiteX3" y="connsiteY3"/>
              </a:cxn>
            </a:cxnLst>
            <a:rect l="l" t="t" r="r" b="b"/>
            <a:pathLst>
              <a:path w="7799401" h="2493817">
                <a:moveTo>
                  <a:pt x="623454" y="0"/>
                </a:moveTo>
                <a:lnTo>
                  <a:pt x="7799401" y="0"/>
                </a:lnTo>
                <a:lnTo>
                  <a:pt x="7799401" y="2493817"/>
                </a:lnTo>
                <a:lnTo>
                  <a:pt x="0" y="24938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dirty="0">
              <a:latin typeface="+mj-l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a:srcRect r="16472"/>
          <a:stretch>
            <a:fillRect/>
          </a:stretch>
        </p:blipFill>
        <p:spPr>
          <a:xfrm rot="5400000">
            <a:off x="2701059" y="-2701058"/>
            <a:ext cx="6788259" cy="12190378"/>
          </a:xfrm>
          <a:prstGeom prst="rect">
            <a:avLst/>
          </a:prstGeom>
        </p:spPr>
      </p:pic>
      <p:sp>
        <p:nvSpPr>
          <p:cNvPr id="3" name="矩形 2"/>
          <p:cNvSpPr/>
          <p:nvPr userDrawn="1"/>
        </p:nvSpPr>
        <p:spPr>
          <a:xfrm>
            <a:off x="-6000" y="0"/>
            <a:ext cx="12199622" cy="6788258"/>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6377617" cy="651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4" name="直接连接符 83"/>
          <p:cNvCxnSpPr/>
          <p:nvPr userDrawn="1"/>
        </p:nvCxnSpPr>
        <p:spPr>
          <a:xfrm flipH="1">
            <a:off x="-6000" y="6342610"/>
            <a:ext cx="12204000" cy="0"/>
          </a:xfrm>
          <a:prstGeom prst="line">
            <a:avLst/>
          </a:prstGeom>
          <a:ln w="1016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userDrawn="1"/>
        </p:nvCxnSpPr>
        <p:spPr>
          <a:xfrm flipH="1">
            <a:off x="-6000" y="703814"/>
            <a:ext cx="12204000" cy="0"/>
          </a:xfrm>
          <a:prstGeom prst="line">
            <a:avLst/>
          </a:prstGeom>
          <a:ln w="1016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userDrawn="1"/>
        </p:nvSpPr>
        <p:spPr>
          <a:xfrm>
            <a:off x="10965355" y="110067"/>
            <a:ext cx="1232645"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400" b="1" dirty="0">
                <a:solidFill>
                  <a:schemeClr val="accent1"/>
                </a:solidFill>
                <a:latin typeface="+mj-ea"/>
                <a:ea typeface="+mj-ea"/>
              </a:rPr>
              <a:t>LOGO</a:t>
            </a:r>
            <a:endParaRPr kumimoji="1" lang="zh-CN" altLang="en-US" sz="2400" b="1" dirty="0">
              <a:solidFill>
                <a:schemeClr val="accent1"/>
              </a:solidFill>
              <a:latin typeface="+mj-ea"/>
              <a:ea typeface="+mj-ea"/>
            </a:endParaRPr>
          </a:p>
        </p:txBody>
      </p:sp>
      <p:sp>
        <p:nvSpPr>
          <p:cNvPr id="11" name="矩形 10"/>
          <p:cNvSpPr/>
          <p:nvPr userDrawn="1"/>
        </p:nvSpPr>
        <p:spPr>
          <a:xfrm>
            <a:off x="-25618" y="6395767"/>
            <a:ext cx="12198000" cy="4622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OfficePLUS">
    <p:bg>
      <p:bgPr>
        <a:solidFill>
          <a:schemeClr val="bg1"/>
        </a:solidFill>
        <a:effectLst/>
      </p:bgPr>
    </p:bg>
    <p:spTree>
      <p:nvGrpSpPr>
        <p:cNvPr id="1" name=""/>
        <p:cNvGrpSpPr/>
        <p:nvPr/>
      </p:nvGrpSpPr>
      <p:grpSpPr>
        <a:xfrm>
          <a:off x="0" y="0"/>
          <a:ext cx="0" cy="0"/>
          <a:chOff x="0" y="0"/>
          <a:chExt cx="0" cy="0"/>
        </a:xfrm>
      </p:grpSpPr>
      <p:pic>
        <p:nvPicPr>
          <p:cNvPr id="4" name="图片 3" descr="形状&#10;&#10;描述已自动生成"/>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tags" Target="../tags/tag4.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tags" Target="../tags/tag3.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 name="矩形 833"/>
          <p:cNvSpPr>
            <a:spLocks noChangeAspect="1"/>
          </p:cNvSpPr>
          <p:nvPr/>
        </p:nvSpPr>
        <p:spPr>
          <a:xfrm>
            <a:off x="0" y="0"/>
            <a:ext cx="12192000" cy="6858000"/>
          </a:xfrm>
          <a:prstGeom prst="rect">
            <a:avLst/>
          </a:prstGeom>
          <a:blipFill dpi="0" rotWithShape="1">
            <a:blip r:embed="rId1"/>
            <a:srcRect/>
            <a:stretch>
              <a:fillRect t="-3790" b="-19174"/>
            </a:stretch>
          </a:blipFill>
          <a:ln w="12700" cap="flat" cmpd="sng" algn="ctr">
            <a:noFill/>
            <a:prstDash val="solid"/>
            <a:miter lim="800000"/>
          </a:ln>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tlCol="0" anchor="ctr">
            <a:spAutoFit/>
          </a:bodyPr>
          <a:lstStyle/>
          <a:p>
            <a:pPr algn="ctr"/>
            <a:endParaRPr lang="zh-CN" altLang="en-US">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833" name="矩形 832"/>
          <p:cNvSpPr/>
          <p:nvPr/>
        </p:nvSpPr>
        <p:spPr>
          <a:xfrm>
            <a:off x="0" y="-28450"/>
            <a:ext cx="12313920" cy="7406640"/>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20" name="任意多边形 19"/>
          <p:cNvSpPr/>
          <p:nvPr/>
        </p:nvSpPr>
        <p:spPr>
          <a:xfrm>
            <a:off x="0" y="1960878"/>
            <a:ext cx="4284596" cy="2867427"/>
          </a:xfrm>
          <a:custGeom>
            <a:avLst/>
            <a:gdLst>
              <a:gd name="connsiteX0" fmla="*/ 0 w 4284596"/>
              <a:gd name="connsiteY0" fmla="*/ 0 h 2867427"/>
              <a:gd name="connsiteX1" fmla="*/ 4284596 w 4284596"/>
              <a:gd name="connsiteY1" fmla="*/ 0 h 2867427"/>
              <a:gd name="connsiteX2" fmla="*/ 3567739 w 4284596"/>
              <a:gd name="connsiteY2" fmla="*/ 2867427 h 2867427"/>
              <a:gd name="connsiteX3" fmla="*/ 0 w 4284596"/>
              <a:gd name="connsiteY3" fmla="*/ 2867427 h 2867427"/>
            </a:gdLst>
            <a:ahLst/>
            <a:cxnLst>
              <a:cxn ang="0">
                <a:pos x="connsiteX0" y="connsiteY0"/>
              </a:cxn>
              <a:cxn ang="0">
                <a:pos x="connsiteX1" y="connsiteY1"/>
              </a:cxn>
              <a:cxn ang="0">
                <a:pos x="connsiteX2" y="connsiteY2"/>
              </a:cxn>
              <a:cxn ang="0">
                <a:pos x="connsiteX3" y="connsiteY3"/>
              </a:cxn>
            </a:cxnLst>
            <a:rect l="l" t="t" r="r" b="b"/>
            <a:pathLst>
              <a:path w="4284596" h="2867427">
                <a:moveTo>
                  <a:pt x="0" y="0"/>
                </a:moveTo>
                <a:lnTo>
                  <a:pt x="4284596" y="0"/>
                </a:lnTo>
                <a:lnTo>
                  <a:pt x="3567739" y="2867427"/>
                </a:lnTo>
                <a:lnTo>
                  <a:pt x="0" y="286742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dirty="0">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21" name="任意多边形 20"/>
          <p:cNvSpPr/>
          <p:nvPr/>
        </p:nvSpPr>
        <p:spPr>
          <a:xfrm>
            <a:off x="-4308" y="2147684"/>
            <a:ext cx="4251259" cy="2493817"/>
          </a:xfrm>
          <a:custGeom>
            <a:avLst/>
            <a:gdLst>
              <a:gd name="connsiteX0" fmla="*/ 0 w 4251259"/>
              <a:gd name="connsiteY0" fmla="*/ 0 h 2493817"/>
              <a:gd name="connsiteX1" fmla="*/ 4251259 w 4251259"/>
              <a:gd name="connsiteY1" fmla="*/ 0 h 2493817"/>
              <a:gd name="connsiteX2" fmla="*/ 3627805 w 4251259"/>
              <a:gd name="connsiteY2" fmla="*/ 2493817 h 2493817"/>
              <a:gd name="connsiteX3" fmla="*/ 0 w 4251259"/>
              <a:gd name="connsiteY3" fmla="*/ 2493817 h 2493817"/>
            </a:gdLst>
            <a:ahLst/>
            <a:cxnLst>
              <a:cxn ang="0">
                <a:pos x="connsiteX0" y="connsiteY0"/>
              </a:cxn>
              <a:cxn ang="0">
                <a:pos x="connsiteX1" y="connsiteY1"/>
              </a:cxn>
              <a:cxn ang="0">
                <a:pos x="connsiteX2" y="connsiteY2"/>
              </a:cxn>
              <a:cxn ang="0">
                <a:pos x="connsiteX3" y="connsiteY3"/>
              </a:cxn>
            </a:cxnLst>
            <a:rect l="l" t="t" r="r" b="b"/>
            <a:pathLst>
              <a:path w="4251259" h="2493817">
                <a:moveTo>
                  <a:pt x="0" y="0"/>
                </a:moveTo>
                <a:lnTo>
                  <a:pt x="4251259" y="0"/>
                </a:lnTo>
                <a:lnTo>
                  <a:pt x="3627805" y="2493817"/>
                </a:lnTo>
                <a:lnTo>
                  <a:pt x="0" y="24938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23" name="任意多边形 22"/>
          <p:cNvSpPr/>
          <p:nvPr/>
        </p:nvSpPr>
        <p:spPr>
          <a:xfrm>
            <a:off x="3524516" y="1960878"/>
            <a:ext cx="8637004" cy="2867427"/>
          </a:xfrm>
          <a:custGeom>
            <a:avLst/>
            <a:gdLst>
              <a:gd name="connsiteX0" fmla="*/ 716857 w 8637004"/>
              <a:gd name="connsiteY0" fmla="*/ 0 h 2867427"/>
              <a:gd name="connsiteX1" fmla="*/ 8637004 w 8637004"/>
              <a:gd name="connsiteY1" fmla="*/ 0 h 2867427"/>
              <a:gd name="connsiteX2" fmla="*/ 8637004 w 8637004"/>
              <a:gd name="connsiteY2" fmla="*/ 2867427 h 2867427"/>
              <a:gd name="connsiteX3" fmla="*/ 0 w 8637004"/>
              <a:gd name="connsiteY3" fmla="*/ 2867427 h 2867427"/>
            </a:gdLst>
            <a:ahLst/>
            <a:cxnLst>
              <a:cxn ang="0">
                <a:pos x="connsiteX0" y="connsiteY0"/>
              </a:cxn>
              <a:cxn ang="0">
                <a:pos x="connsiteX1" y="connsiteY1"/>
              </a:cxn>
              <a:cxn ang="0">
                <a:pos x="connsiteX2" y="connsiteY2"/>
              </a:cxn>
              <a:cxn ang="0">
                <a:pos x="connsiteX3" y="connsiteY3"/>
              </a:cxn>
            </a:cxnLst>
            <a:rect l="l" t="t" r="r" b="b"/>
            <a:pathLst>
              <a:path w="8637004" h="2867427">
                <a:moveTo>
                  <a:pt x="716857" y="0"/>
                </a:moveTo>
                <a:lnTo>
                  <a:pt x="8637004" y="0"/>
                </a:lnTo>
                <a:lnTo>
                  <a:pt x="8637004" y="2867427"/>
                </a:lnTo>
                <a:lnTo>
                  <a:pt x="0" y="286742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24" name="任意多边形 23"/>
          <p:cNvSpPr/>
          <p:nvPr/>
        </p:nvSpPr>
        <p:spPr>
          <a:xfrm>
            <a:off x="3524517" y="2147684"/>
            <a:ext cx="8637002" cy="2493817"/>
          </a:xfrm>
          <a:custGeom>
            <a:avLst/>
            <a:gdLst>
              <a:gd name="connsiteX0" fmla="*/ 623454 w 8637002"/>
              <a:gd name="connsiteY0" fmla="*/ 0 h 2493817"/>
              <a:gd name="connsiteX1" fmla="*/ 8637002 w 8637002"/>
              <a:gd name="connsiteY1" fmla="*/ 0 h 2493817"/>
              <a:gd name="connsiteX2" fmla="*/ 8637002 w 8637002"/>
              <a:gd name="connsiteY2" fmla="*/ 2493817 h 2493817"/>
              <a:gd name="connsiteX3" fmla="*/ 0 w 8637002"/>
              <a:gd name="connsiteY3" fmla="*/ 2493817 h 2493817"/>
            </a:gdLst>
            <a:ahLst/>
            <a:cxnLst>
              <a:cxn ang="0">
                <a:pos x="connsiteX0" y="connsiteY0"/>
              </a:cxn>
              <a:cxn ang="0">
                <a:pos x="connsiteX1" y="connsiteY1"/>
              </a:cxn>
              <a:cxn ang="0">
                <a:pos x="connsiteX2" y="connsiteY2"/>
              </a:cxn>
              <a:cxn ang="0">
                <a:pos x="connsiteX3" y="connsiteY3"/>
              </a:cxn>
            </a:cxnLst>
            <a:rect l="l" t="t" r="r" b="b"/>
            <a:pathLst>
              <a:path w="8637002" h="2493817">
                <a:moveTo>
                  <a:pt x="623454" y="0"/>
                </a:moveTo>
                <a:lnTo>
                  <a:pt x="8637002" y="0"/>
                </a:lnTo>
                <a:lnTo>
                  <a:pt x="8637002" y="2493817"/>
                </a:lnTo>
                <a:lnTo>
                  <a:pt x="0" y="24938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dirty="0">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13" name="文本框 12"/>
          <p:cNvSpPr txBox="1"/>
          <p:nvPr/>
        </p:nvSpPr>
        <p:spPr>
          <a:xfrm>
            <a:off x="2049145" y="3088005"/>
            <a:ext cx="9075420" cy="1014730"/>
          </a:xfrm>
          <a:prstGeom prst="rect">
            <a:avLst/>
          </a:prstGeom>
          <a:noFill/>
        </p:spPr>
        <p:txBody>
          <a:bodyPr wrap="square" rtlCol="0">
            <a:spAutoFit/>
          </a:bodyPr>
          <a:lstStyle/>
          <a:p>
            <a:r>
              <a:rPr lang="zh-CN" altLang="en-US" sz="6000" b="1" spc="600" dirty="0">
                <a:solidFill>
                  <a:schemeClr val="bg1"/>
                </a:solidFill>
                <a:latin typeface="思源黑体 CN Bold" panose="020B0800000000000000" pitchFamily="34" charset="-122"/>
                <a:ea typeface="思源黑体 CN Bold" panose="020B0800000000000000" pitchFamily="34" charset="-122"/>
                <a:sym typeface="思源黑体 CN Bold" panose="020B0800000000000000" pitchFamily="34" charset="-122"/>
              </a:rPr>
              <a:t>电商用户购买行为</a:t>
            </a:r>
            <a:r>
              <a:rPr lang="zh-CN" altLang="en-US" sz="6000" b="1" spc="600" dirty="0">
                <a:solidFill>
                  <a:schemeClr val="bg1"/>
                </a:solidFill>
                <a:latin typeface="思源黑体 CN Bold" panose="020B0800000000000000" pitchFamily="34" charset="-122"/>
                <a:ea typeface="思源黑体 CN Bold" panose="020B0800000000000000" pitchFamily="34" charset="-122"/>
                <a:sym typeface="思源黑体 CN Bold" panose="020B0800000000000000" pitchFamily="34" charset="-122"/>
              </a:rPr>
              <a:t>预测</a:t>
            </a:r>
            <a:endParaRPr lang="zh-CN" altLang="en-US" sz="6000" b="1" spc="600" dirty="0">
              <a:solidFill>
                <a:schemeClr val="bg1"/>
              </a:solidFill>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cxnSp>
        <p:nvCxnSpPr>
          <p:cNvPr id="15" name="直接连接符 14"/>
          <p:cNvCxnSpPr/>
          <p:nvPr/>
        </p:nvCxnSpPr>
        <p:spPr>
          <a:xfrm>
            <a:off x="5892800" y="3082468"/>
            <a:ext cx="406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2691130" y="3943446"/>
            <a:ext cx="3804285" cy="59734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accent2"/>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rPr>
              <a:t>汇报人：</a:t>
            </a:r>
            <a:r>
              <a:rPr kumimoji="0" lang="en-US" altLang="zh-CN" sz="2000" b="1" i="0" u="none" strike="noStrike" kern="1200" cap="none" spc="0" normalizeH="0" baseline="0" noProof="0" dirty="0">
                <a:ln>
                  <a:noFill/>
                </a:ln>
                <a:solidFill>
                  <a:schemeClr val="accent2"/>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rPr>
              <a:t>20</a:t>
            </a:r>
            <a:r>
              <a:rPr kumimoji="0" lang="zh-CN" altLang="en-US" sz="2000" b="1" i="0" u="none" strike="noStrike" kern="1200" cap="none" spc="0" normalizeH="0" baseline="0" noProof="0" dirty="0">
                <a:ln>
                  <a:noFill/>
                </a:ln>
                <a:solidFill>
                  <a:schemeClr val="accent2"/>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rPr>
              <a:t>软工</a:t>
            </a:r>
            <a:r>
              <a:rPr kumimoji="0" lang="en-US" altLang="zh-CN" sz="2000" b="1" i="0" u="none" strike="noStrike" kern="1200" cap="none" spc="0" normalizeH="0" baseline="0" noProof="0" dirty="0">
                <a:ln>
                  <a:noFill/>
                </a:ln>
                <a:solidFill>
                  <a:schemeClr val="accent2"/>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rPr>
              <a:t>01</a:t>
            </a:r>
            <a:r>
              <a:rPr kumimoji="0" lang="zh-CN" altLang="en-US" sz="2000" b="1" i="0" u="none" strike="noStrike" kern="1200" cap="none" spc="0" normalizeH="0" baseline="0" noProof="0" dirty="0">
                <a:ln>
                  <a:noFill/>
                </a:ln>
                <a:solidFill>
                  <a:schemeClr val="accent2"/>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rPr>
              <a:t>班蔡江</a:t>
            </a:r>
            <a:r>
              <a:rPr kumimoji="0" lang="zh-CN" altLang="en-US" sz="2000" b="1" i="0" u="none" strike="noStrike" kern="1200" cap="none" spc="0" normalizeH="0" baseline="0" noProof="0" dirty="0">
                <a:ln>
                  <a:noFill/>
                </a:ln>
                <a:solidFill>
                  <a:schemeClr val="accent2"/>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rPr>
              <a:t>帆</a:t>
            </a:r>
            <a:endParaRPr kumimoji="0" lang="zh-CN" altLang="en-US" sz="2000" b="1" i="0" u="none" strike="noStrike" kern="1200" cap="none" spc="0" normalizeH="0" baseline="0" noProof="0" dirty="0">
              <a:ln>
                <a:noFill/>
              </a:ln>
              <a:solidFill>
                <a:schemeClr val="accent2"/>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18" name="圆角矩形 17"/>
          <p:cNvSpPr/>
          <p:nvPr/>
        </p:nvSpPr>
        <p:spPr>
          <a:xfrm>
            <a:off x="6773067" y="3965626"/>
            <a:ext cx="2395820" cy="55278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dirty="0">
                <a:solidFill>
                  <a:schemeClr val="accent2"/>
                </a:solidFill>
                <a:latin typeface="思源黑体 CN Bold" panose="020B0800000000000000" pitchFamily="34" charset="-122"/>
                <a:ea typeface="思源黑体 CN Bold" panose="020B0800000000000000" pitchFamily="34" charset="-122"/>
                <a:sym typeface="思源黑体 CN Bold" panose="020B0800000000000000" pitchFamily="34" charset="-122"/>
              </a:rPr>
              <a:t>指导教师：刘永</a:t>
            </a:r>
            <a:r>
              <a:rPr lang="zh-CN" altLang="en-US" sz="2000" b="1" dirty="0">
                <a:solidFill>
                  <a:schemeClr val="accent2"/>
                </a:solidFill>
                <a:latin typeface="思源黑体 CN Bold" panose="020B0800000000000000" pitchFamily="34" charset="-122"/>
                <a:ea typeface="思源黑体 CN Bold" panose="020B0800000000000000" pitchFamily="34" charset="-122"/>
                <a:sym typeface="思源黑体 CN Bold" panose="020B0800000000000000" pitchFamily="34" charset="-122"/>
              </a:rPr>
              <a:t>彬</a:t>
            </a:r>
            <a:endParaRPr lang="zh-CN" altLang="en-US" sz="2000" b="1" dirty="0">
              <a:solidFill>
                <a:schemeClr val="accent2"/>
              </a:solidFill>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pic>
        <p:nvPicPr>
          <p:cNvPr id="6" name="图片 6" descr="1200px-University_of_South_China_seal.svg"/>
          <p:cNvPicPr>
            <a:picLocks noChangeAspect="1"/>
          </p:cNvPicPr>
          <p:nvPr/>
        </p:nvPicPr>
        <p:blipFill>
          <a:blip r:embed="rId2"/>
          <a:stretch>
            <a:fillRect/>
          </a:stretch>
        </p:blipFill>
        <p:spPr>
          <a:xfrm>
            <a:off x="5450840" y="225425"/>
            <a:ext cx="1574165" cy="15741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56605" y="69742"/>
            <a:ext cx="1612900" cy="52197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2800" b="1" dirty="0">
                <a:solidFill>
                  <a:schemeClr val="accent2"/>
                </a:solidFill>
                <a:latin typeface="+mj-ea"/>
                <a:ea typeface="+mj-ea"/>
              </a:rPr>
              <a:t>特征</a:t>
            </a:r>
            <a:r>
              <a:rPr kumimoji="1" lang="zh-CN" altLang="en-US" sz="2800" b="1" dirty="0">
                <a:solidFill>
                  <a:schemeClr val="accent2"/>
                </a:solidFill>
                <a:latin typeface="+mj-ea"/>
                <a:ea typeface="+mj-ea"/>
              </a:rPr>
              <a:t>构建</a:t>
            </a:r>
            <a:endParaRPr kumimoji="1" lang="zh-CN" altLang="en-US" sz="2800" b="1" dirty="0">
              <a:solidFill>
                <a:schemeClr val="accent2"/>
              </a:solidFill>
              <a:latin typeface="+mj-ea"/>
              <a:ea typeface="+mj-ea"/>
            </a:endParaRPr>
          </a:p>
        </p:txBody>
      </p:sp>
      <p:sp>
        <p:nvSpPr>
          <p:cNvPr id="11" name="文本框 10"/>
          <p:cNvSpPr txBox="1"/>
          <p:nvPr/>
        </p:nvSpPr>
        <p:spPr>
          <a:xfrm>
            <a:off x="807085" y="1082675"/>
            <a:ext cx="10447020" cy="5692775"/>
          </a:xfrm>
          <a:prstGeom prst="rect">
            <a:avLst/>
          </a:prstGeom>
          <a:noFill/>
        </p:spPr>
        <p:txBody>
          <a:bodyPr wrap="square">
            <a:spAutoFit/>
          </a:bodyPr>
          <a:p>
            <a:pPr algn="l"/>
            <a:r>
              <a:rPr lang="zh-CN" altLang="en-US" sz="2800" dirty="0">
                <a:solidFill>
                  <a:schemeClr val="tx1"/>
                </a:solidFill>
                <a:latin typeface="+mn-ea"/>
              </a:rPr>
              <a:t>对于一个学习任务，给定了属性集，其中某些属性可能对于学习来说很关键，但有些属性意义就不大。</a:t>
            </a:r>
            <a:endParaRPr lang="zh-CN" altLang="en-US" sz="2800" dirty="0">
              <a:solidFill>
                <a:schemeClr val="tx1"/>
              </a:solidFill>
              <a:latin typeface="+mn-ea"/>
            </a:endParaRPr>
          </a:p>
          <a:p>
            <a:pPr algn="l"/>
            <a:endParaRPr lang="zh-CN" altLang="en-US" sz="2800" dirty="0">
              <a:solidFill>
                <a:schemeClr val="tx1"/>
              </a:solidFill>
              <a:latin typeface="+mn-ea"/>
            </a:endParaRPr>
          </a:p>
          <a:p>
            <a:pPr algn="l"/>
            <a:r>
              <a:rPr lang="zh-CN" altLang="en-US" sz="2800" dirty="0">
                <a:solidFill>
                  <a:schemeClr val="tx1"/>
                </a:solidFill>
                <a:latin typeface="+mn-ea"/>
              </a:rPr>
              <a:t>对当前学习任务有用的属性或者特征，称为相关特征(relevant feature)；</a:t>
            </a:r>
            <a:endParaRPr lang="zh-CN" altLang="en-US" sz="2800" dirty="0">
              <a:solidFill>
                <a:schemeClr val="tx1"/>
              </a:solidFill>
              <a:latin typeface="+mn-ea"/>
            </a:endParaRPr>
          </a:p>
          <a:p>
            <a:pPr algn="l"/>
            <a:r>
              <a:rPr lang="zh-CN" altLang="en-US" sz="2800" dirty="0">
                <a:solidFill>
                  <a:schemeClr val="tx1"/>
                </a:solidFill>
                <a:latin typeface="+mn-ea"/>
              </a:rPr>
              <a:t>对当前学习任务没用的属性或者特征，称为无关特征(irrelevant feature)。</a:t>
            </a:r>
            <a:endParaRPr lang="zh-CN" altLang="en-US" sz="2800" dirty="0">
              <a:solidFill>
                <a:schemeClr val="tx1"/>
              </a:solidFill>
              <a:latin typeface="+mn-ea"/>
            </a:endParaRPr>
          </a:p>
          <a:p>
            <a:pPr algn="l"/>
            <a:endParaRPr lang="zh-CN" altLang="en-US" sz="2800" dirty="0">
              <a:solidFill>
                <a:schemeClr val="tx1"/>
              </a:solidFill>
              <a:latin typeface="+mn-ea"/>
            </a:endParaRPr>
          </a:p>
          <a:p>
            <a:pPr algn="l"/>
            <a:r>
              <a:rPr lang="zh-CN" altLang="en-US" sz="2800" dirty="0">
                <a:solidFill>
                  <a:schemeClr val="tx1"/>
                </a:solidFill>
                <a:latin typeface="+mn-ea"/>
              </a:rPr>
              <a:t>特征构建是指通过研究原始数据样本，人工创造出新的特征，将原样本数据中的无关特征转化成对模型</a:t>
            </a:r>
            <a:r>
              <a:rPr lang="zh-CN" altLang="en-US" sz="2800" dirty="0">
                <a:solidFill>
                  <a:schemeClr val="tx1"/>
                </a:solidFill>
                <a:latin typeface="+mn-ea"/>
              </a:rPr>
              <a:t>有益的</a:t>
            </a:r>
            <a:r>
              <a:rPr lang="zh-CN" altLang="en-US" sz="2800" dirty="0">
                <a:solidFill>
                  <a:schemeClr val="tx1"/>
                </a:solidFill>
                <a:latin typeface="+mn-ea"/>
              </a:rPr>
              <a:t>特征。</a:t>
            </a:r>
            <a:endParaRPr lang="zh-CN" altLang="en-US" sz="2800" dirty="0">
              <a:solidFill>
                <a:schemeClr val="tx1"/>
              </a:solidFill>
              <a:latin typeface="+mn-ea"/>
            </a:endParaRPr>
          </a:p>
          <a:p>
            <a:pPr algn="l"/>
            <a:endParaRPr lang="zh-CN" altLang="en-US" sz="2800" dirty="0">
              <a:solidFill>
                <a:schemeClr val="tx1"/>
              </a:solidFill>
              <a:latin typeface="+mn-ea"/>
            </a:endParaRPr>
          </a:p>
          <a:p>
            <a:pPr algn="l"/>
            <a:r>
              <a:rPr lang="zh-CN" altLang="en-US" sz="2800" dirty="0">
                <a:solidFill>
                  <a:schemeClr val="tx1"/>
                </a:solidFill>
                <a:latin typeface="+mn-ea"/>
              </a:rPr>
              <a:t>数据和特征决定了机器学习的上限，模型和算法则是尽量逼近这个上限。因此特征构建</a:t>
            </a:r>
            <a:r>
              <a:rPr lang="zh-CN" altLang="en-US" sz="2800" dirty="0">
                <a:solidFill>
                  <a:schemeClr val="tx1"/>
                </a:solidFill>
                <a:latin typeface="+mn-ea"/>
              </a:rPr>
              <a:t>至关重要。</a:t>
            </a:r>
            <a:endParaRPr lang="zh-CN" altLang="en-US" sz="2800" dirty="0">
              <a:solidFill>
                <a:schemeClr val="tx1"/>
              </a:solidFill>
              <a:latin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6605" y="69742"/>
            <a:ext cx="1612900" cy="52197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2800" b="1" dirty="0">
                <a:solidFill>
                  <a:schemeClr val="accent2"/>
                </a:solidFill>
                <a:latin typeface="+mj-ea"/>
                <a:ea typeface="+mj-ea"/>
              </a:rPr>
              <a:t>特征</a:t>
            </a:r>
            <a:r>
              <a:rPr kumimoji="1" lang="zh-CN" altLang="en-US" sz="2800" b="1" dirty="0">
                <a:solidFill>
                  <a:schemeClr val="accent2"/>
                </a:solidFill>
                <a:latin typeface="+mj-ea"/>
                <a:ea typeface="+mj-ea"/>
              </a:rPr>
              <a:t>构建</a:t>
            </a:r>
            <a:endParaRPr kumimoji="1" lang="zh-CN" altLang="en-US" sz="2800" b="1" dirty="0">
              <a:solidFill>
                <a:schemeClr val="accent2"/>
              </a:solidFill>
              <a:latin typeface="+mj-ea"/>
              <a:ea typeface="+mj-ea"/>
            </a:endParaRPr>
          </a:p>
        </p:txBody>
      </p:sp>
      <p:pic>
        <p:nvPicPr>
          <p:cNvPr id="6" name="图片 5"/>
          <p:cNvPicPr>
            <a:picLocks noChangeAspect="1"/>
          </p:cNvPicPr>
          <p:nvPr/>
        </p:nvPicPr>
        <p:blipFill>
          <a:blip r:embed="rId1"/>
          <a:stretch>
            <a:fillRect/>
          </a:stretch>
        </p:blipFill>
        <p:spPr>
          <a:xfrm>
            <a:off x="1061085" y="1563370"/>
            <a:ext cx="10927715" cy="1098550"/>
          </a:xfrm>
          <a:prstGeom prst="rect">
            <a:avLst/>
          </a:prstGeom>
        </p:spPr>
      </p:pic>
      <p:pic>
        <p:nvPicPr>
          <p:cNvPr id="7" name="图片 6"/>
          <p:cNvPicPr>
            <a:picLocks noChangeAspect="1"/>
          </p:cNvPicPr>
          <p:nvPr/>
        </p:nvPicPr>
        <p:blipFill>
          <a:blip r:embed="rId2"/>
          <a:stretch>
            <a:fillRect/>
          </a:stretch>
        </p:blipFill>
        <p:spPr>
          <a:xfrm>
            <a:off x="1243330" y="3633470"/>
            <a:ext cx="10052050" cy="1979930"/>
          </a:xfrm>
          <a:prstGeom prst="rect">
            <a:avLst/>
          </a:prstGeom>
        </p:spPr>
      </p:pic>
      <p:sp>
        <p:nvSpPr>
          <p:cNvPr id="9" name="文本框 8"/>
          <p:cNvSpPr txBox="1"/>
          <p:nvPr/>
        </p:nvSpPr>
        <p:spPr>
          <a:xfrm>
            <a:off x="1243330" y="920115"/>
            <a:ext cx="1764665" cy="521970"/>
          </a:xfrm>
          <a:prstGeom prst="rect">
            <a:avLst/>
          </a:prstGeom>
          <a:noFill/>
        </p:spPr>
        <p:txBody>
          <a:bodyPr wrap="square">
            <a:spAutoFit/>
          </a:bodyPr>
          <a:p>
            <a:pPr algn="l"/>
            <a:r>
              <a:rPr lang="zh-CN" altLang="en-US" sz="2800" dirty="0">
                <a:solidFill>
                  <a:schemeClr val="tx1"/>
                </a:solidFill>
                <a:latin typeface="+mn-ea"/>
              </a:rPr>
              <a:t>原特征</a:t>
            </a:r>
            <a:endParaRPr lang="zh-CN" altLang="en-US" sz="2800" dirty="0">
              <a:solidFill>
                <a:schemeClr val="tx1"/>
              </a:solidFill>
              <a:latin typeface="+mn-ea"/>
            </a:endParaRPr>
          </a:p>
        </p:txBody>
      </p:sp>
      <p:sp>
        <p:nvSpPr>
          <p:cNvPr id="10" name="文本框 9"/>
          <p:cNvSpPr txBox="1"/>
          <p:nvPr/>
        </p:nvSpPr>
        <p:spPr>
          <a:xfrm>
            <a:off x="1243330" y="2917825"/>
            <a:ext cx="2759075" cy="521970"/>
          </a:xfrm>
          <a:prstGeom prst="rect">
            <a:avLst/>
          </a:prstGeom>
          <a:noFill/>
        </p:spPr>
        <p:txBody>
          <a:bodyPr wrap="square">
            <a:spAutoFit/>
          </a:bodyPr>
          <a:p>
            <a:pPr algn="l"/>
            <a:r>
              <a:rPr lang="zh-CN" altLang="en-US" sz="2800" dirty="0">
                <a:solidFill>
                  <a:schemeClr val="tx1"/>
                </a:solidFill>
                <a:latin typeface="+mn-ea"/>
              </a:rPr>
              <a:t>新特征</a:t>
            </a:r>
            <a:endParaRPr lang="zh-CN" altLang="en-US" sz="2800" dirty="0">
              <a:solidFill>
                <a:schemeClr val="tx1"/>
              </a:solidFill>
              <a:latin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08021" y="2321002"/>
            <a:ext cx="2442015" cy="2215991"/>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kumimoji="1" lang="en-US" altLang="zh-CN" sz="72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rPr>
              <a:t>PART</a:t>
            </a:r>
            <a:endParaRPr kumimoji="1" lang="en-US" altLang="zh-CN" sz="72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endParaRPr>
          </a:p>
          <a:p>
            <a:pPr algn="l"/>
            <a:r>
              <a:rPr kumimoji="1" lang="en-US" altLang="zh-CN" sz="72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rPr>
              <a:t>04</a:t>
            </a:r>
            <a:endParaRPr kumimoji="1" lang="zh-CN" altLang="en-US" sz="72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endParaRPr>
          </a:p>
        </p:txBody>
      </p:sp>
      <p:sp>
        <p:nvSpPr>
          <p:cNvPr id="5" name="文本框 4"/>
          <p:cNvSpPr txBox="1"/>
          <p:nvPr/>
        </p:nvSpPr>
        <p:spPr>
          <a:xfrm>
            <a:off x="6362370" y="2443764"/>
            <a:ext cx="4081780" cy="1230630"/>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zh-CN" altLang="en-US" sz="80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rPr>
              <a:t>模型</a:t>
            </a:r>
            <a:r>
              <a:rPr kumimoji="1" lang="zh-CN" altLang="en-US" sz="80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rPr>
              <a:t>训练</a:t>
            </a:r>
            <a:endParaRPr kumimoji="1" lang="zh-CN" altLang="en-US" sz="80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endParaRPr>
          </a:p>
        </p:txBody>
      </p:sp>
      <p:cxnSp>
        <p:nvCxnSpPr>
          <p:cNvPr id="7" name="直接连接符 6"/>
          <p:cNvCxnSpPr/>
          <p:nvPr/>
        </p:nvCxnSpPr>
        <p:spPr>
          <a:xfrm>
            <a:off x="6383475" y="3674870"/>
            <a:ext cx="393156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等腰三角形 8"/>
          <p:cNvSpPr/>
          <p:nvPr/>
        </p:nvSpPr>
        <p:spPr>
          <a:xfrm rot="5400000">
            <a:off x="2485902" y="3766954"/>
            <a:ext cx="427035" cy="3681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6605" y="69742"/>
            <a:ext cx="1612900" cy="52197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2800" b="1" dirty="0">
                <a:solidFill>
                  <a:schemeClr val="accent2"/>
                </a:solidFill>
                <a:latin typeface="+mj-ea"/>
                <a:ea typeface="+mj-ea"/>
              </a:rPr>
              <a:t>模型</a:t>
            </a:r>
            <a:r>
              <a:rPr kumimoji="1" lang="zh-CN" altLang="en-US" sz="2800" b="1" dirty="0">
                <a:solidFill>
                  <a:schemeClr val="accent2"/>
                </a:solidFill>
                <a:latin typeface="+mj-ea"/>
                <a:ea typeface="+mj-ea"/>
              </a:rPr>
              <a:t>训练</a:t>
            </a:r>
            <a:endParaRPr kumimoji="1" lang="zh-CN" altLang="en-US" sz="2800" b="1" dirty="0">
              <a:solidFill>
                <a:schemeClr val="accent2"/>
              </a:solidFill>
              <a:latin typeface="+mj-ea"/>
              <a:ea typeface="+mj-ea"/>
            </a:endParaRPr>
          </a:p>
        </p:txBody>
      </p:sp>
      <p:sp>
        <p:nvSpPr>
          <p:cNvPr id="3" name="文本框 2"/>
          <p:cNvSpPr txBox="1"/>
          <p:nvPr/>
        </p:nvSpPr>
        <p:spPr>
          <a:xfrm>
            <a:off x="988060" y="1336040"/>
            <a:ext cx="9666605" cy="3969385"/>
          </a:xfrm>
          <a:prstGeom prst="rect">
            <a:avLst/>
          </a:prstGeom>
          <a:noFill/>
        </p:spPr>
        <p:txBody>
          <a:bodyPr wrap="square">
            <a:spAutoFit/>
          </a:bodyPr>
          <a:p>
            <a:pPr algn="l"/>
            <a:r>
              <a:rPr lang="zh-CN" altLang="en-US" sz="2800" dirty="0">
                <a:solidFill>
                  <a:schemeClr val="tx1"/>
                </a:solidFill>
                <a:latin typeface="+mn-ea"/>
              </a:rPr>
              <a:t>GBDT (Gradient Boosting Decision Tree) 是机器学习中一个长盛不衰的模型，其主要思想是利用弱分类器（决策树）迭代训练以得到最优模型，该模型具有训练效果好、不易过拟合等优点。GBDT不仅在工业界应用广泛，通常被用于多分类、点击率预测、搜索排序等任务；。而LightGBM（Light Gradient Boosting Machine）是一个实现GBDT算法的框架，支持高效率的并行训练，并且具有更快的训练速度、更低的内存消耗、更好的准确率、支持分布式可以快速处理海量数据等优点。</a:t>
            </a:r>
            <a:endParaRPr lang="zh-CN" altLang="en-US" sz="2800" dirty="0">
              <a:solidFill>
                <a:schemeClr val="tx1"/>
              </a:solidFill>
              <a:latin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6605" y="69742"/>
            <a:ext cx="1612900" cy="52197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2800" b="1" dirty="0">
                <a:solidFill>
                  <a:schemeClr val="accent2"/>
                </a:solidFill>
                <a:latin typeface="+mj-ea"/>
                <a:ea typeface="+mj-ea"/>
              </a:rPr>
              <a:t>模型</a:t>
            </a:r>
            <a:r>
              <a:rPr kumimoji="1" lang="zh-CN" altLang="en-US" sz="2800" b="1" dirty="0">
                <a:solidFill>
                  <a:schemeClr val="accent2"/>
                </a:solidFill>
                <a:latin typeface="+mj-ea"/>
                <a:ea typeface="+mj-ea"/>
              </a:rPr>
              <a:t>训练</a:t>
            </a:r>
            <a:endParaRPr kumimoji="1" lang="zh-CN" altLang="en-US" sz="2800" b="1" dirty="0">
              <a:solidFill>
                <a:schemeClr val="accent2"/>
              </a:solidFill>
              <a:latin typeface="+mj-ea"/>
              <a:ea typeface="+mj-ea"/>
            </a:endParaRPr>
          </a:p>
        </p:txBody>
      </p:sp>
      <p:sp>
        <p:nvSpPr>
          <p:cNvPr id="3" name="文本框 2"/>
          <p:cNvSpPr txBox="1"/>
          <p:nvPr/>
        </p:nvSpPr>
        <p:spPr>
          <a:xfrm>
            <a:off x="451485" y="1852930"/>
            <a:ext cx="11045825" cy="2676525"/>
          </a:xfrm>
          <a:prstGeom prst="rect">
            <a:avLst/>
          </a:prstGeom>
          <a:noFill/>
        </p:spPr>
        <p:txBody>
          <a:bodyPr wrap="square" anchor="t">
            <a:spAutoFit/>
          </a:bodyPr>
          <a:p>
            <a:pPr algn="l"/>
            <a:r>
              <a:rPr lang="en-US" altLang="zh-CN" sz="2800" dirty="0">
                <a:solidFill>
                  <a:schemeClr val="tx1"/>
                </a:solidFill>
                <a:latin typeface="+mn-ea"/>
              </a:rPr>
              <a:t>  </a:t>
            </a:r>
            <a:r>
              <a:rPr lang="zh-CN" altLang="en-US" sz="2800" dirty="0">
                <a:solidFill>
                  <a:schemeClr val="tx1"/>
                </a:solidFill>
                <a:latin typeface="+mn-ea"/>
              </a:rPr>
              <a:t>LightGBM是基于XGBoost的改进版，在处理样本量大、特征纬度高的数据时，XGBoost效率和可扩展性也不够理想，因为其在对树节点分裂时，需要扫描每一个特征的每一个特征值来寻找最优切分点，耗时较大。而LightGBM则提出了GOSS（Gradient-based One-Side Sampling，基于梯度的单边采样）和EFB（Exclusive Feature Bundling，互斥特征捆绑）来分别进行样本采样和降低特征维度。</a:t>
            </a:r>
            <a:endParaRPr lang="zh-CN" altLang="en-US" sz="2800" dirty="0">
              <a:solidFill>
                <a:schemeClr val="tx1"/>
              </a:solidFill>
              <a:latin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6605" y="69742"/>
            <a:ext cx="1612900" cy="52197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2800" b="1" dirty="0">
                <a:solidFill>
                  <a:schemeClr val="accent2"/>
                </a:solidFill>
                <a:latin typeface="+mj-ea"/>
                <a:ea typeface="+mj-ea"/>
              </a:rPr>
              <a:t>模型</a:t>
            </a:r>
            <a:r>
              <a:rPr kumimoji="1" lang="zh-CN" altLang="en-US" sz="2800" b="1" dirty="0">
                <a:solidFill>
                  <a:schemeClr val="accent2"/>
                </a:solidFill>
                <a:latin typeface="+mj-ea"/>
                <a:ea typeface="+mj-ea"/>
              </a:rPr>
              <a:t>训练</a:t>
            </a:r>
            <a:endParaRPr kumimoji="1" lang="zh-CN" altLang="en-US" sz="2800" b="1" dirty="0">
              <a:solidFill>
                <a:schemeClr val="accent2"/>
              </a:solidFill>
              <a:latin typeface="+mj-ea"/>
              <a:ea typeface="+mj-ea"/>
            </a:endParaRPr>
          </a:p>
        </p:txBody>
      </p:sp>
      <p:sp>
        <p:nvSpPr>
          <p:cNvPr id="3" name="文本框 2"/>
          <p:cNvSpPr txBox="1"/>
          <p:nvPr/>
        </p:nvSpPr>
        <p:spPr>
          <a:xfrm>
            <a:off x="421005" y="967105"/>
            <a:ext cx="6096000" cy="521970"/>
          </a:xfrm>
          <a:prstGeom prst="rect">
            <a:avLst/>
          </a:prstGeom>
          <a:noFill/>
        </p:spPr>
        <p:txBody>
          <a:bodyPr wrap="square" anchor="t">
            <a:spAutoFit/>
          </a:bodyPr>
          <a:p>
            <a:pPr algn="l"/>
            <a:r>
              <a:rPr lang="zh-CN" altLang="en-US" sz="2800" dirty="0">
                <a:solidFill>
                  <a:schemeClr val="tx1"/>
                </a:solidFill>
                <a:latin typeface="+mn-ea"/>
              </a:rPr>
              <a:t>XGBoost树的定义：</a:t>
            </a:r>
            <a:r>
              <a:rPr lang="zh-CN" altLang="en-US" sz="2800" dirty="0">
                <a:solidFill>
                  <a:schemeClr val="bg1"/>
                </a:solidFill>
                <a:latin typeface="+mn-ea"/>
              </a:rPr>
              <a:t>定义</a:t>
            </a:r>
            <a:endParaRPr lang="zh-CN" altLang="en-US" sz="2800" dirty="0">
              <a:solidFill>
                <a:schemeClr val="bg1"/>
              </a:solidFill>
              <a:latin typeface="+mn-ea"/>
            </a:endParaRPr>
          </a:p>
        </p:txBody>
      </p:sp>
      <p:pic>
        <p:nvPicPr>
          <p:cNvPr id="4" name="图片 3" descr="5574d37da77648519760793d6eafb254"/>
          <p:cNvPicPr>
            <a:picLocks noChangeAspect="1"/>
          </p:cNvPicPr>
          <p:nvPr/>
        </p:nvPicPr>
        <p:blipFill>
          <a:blip r:embed="rId1"/>
          <a:stretch>
            <a:fillRect/>
          </a:stretch>
        </p:blipFill>
        <p:spPr>
          <a:xfrm>
            <a:off x="421005" y="1582420"/>
            <a:ext cx="11163300" cy="4219575"/>
          </a:xfrm>
          <a:prstGeom prst="rect">
            <a:avLst/>
          </a:prstGeom>
        </p:spPr>
      </p:pic>
      <p:sp>
        <p:nvSpPr>
          <p:cNvPr id="5" name="文本框 4"/>
          <p:cNvSpPr txBox="1"/>
          <p:nvPr/>
        </p:nvSpPr>
        <p:spPr>
          <a:xfrm>
            <a:off x="1769745" y="6475095"/>
            <a:ext cx="8897620" cy="306705"/>
          </a:xfrm>
          <a:prstGeom prst="rect">
            <a:avLst/>
          </a:prstGeom>
          <a:noFill/>
        </p:spPr>
        <p:txBody>
          <a:bodyPr wrap="square">
            <a:spAutoFit/>
          </a:bodyPr>
          <a:p>
            <a:pPr algn="l"/>
            <a:r>
              <a:rPr lang="zh-CN" altLang="en-US" sz="1400" dirty="0">
                <a:solidFill>
                  <a:schemeClr val="bg1"/>
                </a:solidFill>
                <a:latin typeface="+mn-ea"/>
              </a:rPr>
              <a:t>参考：https://blog.csdn.net/zzoo2200/article/details/126786630</a:t>
            </a:r>
            <a:endParaRPr lang="zh-CN" altLang="en-US" sz="1400" dirty="0">
              <a:solidFill>
                <a:schemeClr val="bg1"/>
              </a:solidFill>
              <a:latin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6605" y="69742"/>
            <a:ext cx="1612900" cy="52197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2800" b="1" dirty="0">
                <a:solidFill>
                  <a:schemeClr val="accent2"/>
                </a:solidFill>
                <a:latin typeface="+mj-ea"/>
                <a:ea typeface="+mj-ea"/>
              </a:rPr>
              <a:t>模型</a:t>
            </a:r>
            <a:r>
              <a:rPr kumimoji="1" lang="zh-CN" altLang="en-US" sz="2800" b="1" dirty="0">
                <a:solidFill>
                  <a:schemeClr val="accent2"/>
                </a:solidFill>
                <a:latin typeface="+mj-ea"/>
                <a:ea typeface="+mj-ea"/>
              </a:rPr>
              <a:t>训练</a:t>
            </a:r>
            <a:endParaRPr kumimoji="1" lang="zh-CN" altLang="en-US" sz="2800" b="1" dirty="0">
              <a:solidFill>
                <a:schemeClr val="accent2"/>
              </a:solidFill>
              <a:latin typeface="+mj-ea"/>
              <a:ea typeface="+mj-ea"/>
            </a:endParaRPr>
          </a:p>
        </p:txBody>
      </p:sp>
      <p:pic>
        <p:nvPicPr>
          <p:cNvPr id="3" name="图片 2" descr="8de7e5c9a65b4cfbae190943954288da"/>
          <p:cNvPicPr>
            <a:picLocks noChangeAspect="1"/>
          </p:cNvPicPr>
          <p:nvPr/>
        </p:nvPicPr>
        <p:blipFill>
          <a:blip r:embed="rId1"/>
          <a:stretch>
            <a:fillRect/>
          </a:stretch>
        </p:blipFill>
        <p:spPr>
          <a:xfrm>
            <a:off x="1031875" y="1332865"/>
            <a:ext cx="7124700" cy="3400425"/>
          </a:xfrm>
          <a:prstGeom prst="rect">
            <a:avLst/>
          </a:prstGeom>
        </p:spPr>
      </p:pic>
      <p:sp>
        <p:nvSpPr>
          <p:cNvPr id="4" name="文本框 3"/>
          <p:cNvSpPr txBox="1"/>
          <p:nvPr/>
        </p:nvSpPr>
        <p:spPr>
          <a:xfrm>
            <a:off x="1132840" y="4854575"/>
            <a:ext cx="9511665" cy="1383665"/>
          </a:xfrm>
          <a:prstGeom prst="rect">
            <a:avLst/>
          </a:prstGeom>
          <a:noFill/>
        </p:spPr>
        <p:txBody>
          <a:bodyPr wrap="square" anchor="t">
            <a:spAutoFit/>
          </a:bodyPr>
          <a:p>
            <a:pPr algn="l"/>
            <a:r>
              <a:rPr lang="zh-CN" altLang="en-US" sz="2800" dirty="0">
                <a:solidFill>
                  <a:schemeClr val="tx1"/>
                </a:solidFill>
                <a:latin typeface="+mn-ea"/>
              </a:rPr>
              <a:t>两棵树的结论累加起来便是最终的结论，所以小孩的预测分数就是两棵树中小孩所落到的结点的分数相加：2 + 0.9 = 2.9</a:t>
            </a:r>
            <a:endParaRPr lang="zh-CN" altLang="en-US" sz="2800" dirty="0">
              <a:solidFill>
                <a:schemeClr val="tx1"/>
              </a:solidFill>
              <a:latin typeface="+mn-ea"/>
            </a:endParaRPr>
          </a:p>
        </p:txBody>
      </p:sp>
      <p:sp>
        <p:nvSpPr>
          <p:cNvPr id="5" name="文本框 4"/>
          <p:cNvSpPr txBox="1"/>
          <p:nvPr/>
        </p:nvSpPr>
        <p:spPr>
          <a:xfrm>
            <a:off x="1623060" y="6441440"/>
            <a:ext cx="9171305" cy="583565"/>
          </a:xfrm>
          <a:prstGeom prst="rect">
            <a:avLst/>
          </a:prstGeom>
          <a:noFill/>
        </p:spPr>
        <p:txBody>
          <a:bodyPr wrap="square">
            <a:spAutoFit/>
          </a:bodyPr>
          <a:p>
            <a:pPr algn="l"/>
            <a:r>
              <a:rPr lang="zh-CN" altLang="en-US" sz="1600" dirty="0">
                <a:solidFill>
                  <a:schemeClr val="bg1"/>
                </a:solidFill>
                <a:latin typeface="+mn-ea"/>
                <a:sym typeface="+mn-ea"/>
              </a:rPr>
              <a:t>参考：https://blog.csdn.net/zzoo2200/article/details/126786630</a:t>
            </a:r>
            <a:endParaRPr lang="zh-CN" altLang="en-US" sz="1600" dirty="0">
              <a:solidFill>
                <a:schemeClr val="bg1"/>
              </a:solidFill>
              <a:latin typeface="+mn-ea"/>
            </a:endParaRPr>
          </a:p>
          <a:p>
            <a:pPr algn="l"/>
            <a:endParaRPr lang="zh-CN" altLang="en-US" sz="1600" dirty="0">
              <a:solidFill>
                <a:schemeClr val="bg1"/>
              </a:solidFill>
              <a:latin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6605" y="69742"/>
            <a:ext cx="1612900" cy="52197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2800" b="1" dirty="0">
                <a:solidFill>
                  <a:schemeClr val="accent2"/>
                </a:solidFill>
                <a:latin typeface="+mj-ea"/>
                <a:ea typeface="+mj-ea"/>
              </a:rPr>
              <a:t>模型</a:t>
            </a:r>
            <a:r>
              <a:rPr kumimoji="1" lang="zh-CN" altLang="en-US" sz="2800" b="1" dirty="0">
                <a:solidFill>
                  <a:schemeClr val="accent2"/>
                </a:solidFill>
                <a:latin typeface="+mj-ea"/>
                <a:ea typeface="+mj-ea"/>
              </a:rPr>
              <a:t>训练</a:t>
            </a:r>
            <a:endParaRPr kumimoji="1" lang="zh-CN" altLang="en-US" sz="2800" b="1" dirty="0">
              <a:solidFill>
                <a:schemeClr val="accent2"/>
              </a:solidFill>
              <a:latin typeface="+mj-ea"/>
              <a:ea typeface="+mj-ea"/>
            </a:endParaRPr>
          </a:p>
        </p:txBody>
      </p:sp>
      <p:pic>
        <p:nvPicPr>
          <p:cNvPr id="4" name="图片 3" descr="6e6fd585750048b9a6b99cf0b717afc5"/>
          <p:cNvPicPr>
            <a:picLocks noChangeAspect="1"/>
          </p:cNvPicPr>
          <p:nvPr/>
        </p:nvPicPr>
        <p:blipFill>
          <a:blip r:embed="rId1"/>
          <a:stretch>
            <a:fillRect/>
          </a:stretch>
        </p:blipFill>
        <p:spPr>
          <a:xfrm>
            <a:off x="238125" y="961390"/>
            <a:ext cx="11287125" cy="3067050"/>
          </a:xfrm>
          <a:prstGeom prst="rect">
            <a:avLst/>
          </a:prstGeom>
        </p:spPr>
      </p:pic>
      <p:sp>
        <p:nvSpPr>
          <p:cNvPr id="5" name="文本框 4"/>
          <p:cNvSpPr txBox="1"/>
          <p:nvPr/>
        </p:nvSpPr>
        <p:spPr>
          <a:xfrm>
            <a:off x="282575" y="4398010"/>
            <a:ext cx="11198225" cy="2061210"/>
          </a:xfrm>
          <a:prstGeom prst="rect">
            <a:avLst/>
          </a:prstGeom>
          <a:noFill/>
        </p:spPr>
        <p:txBody>
          <a:bodyPr wrap="square">
            <a:spAutoFit/>
          </a:bodyPr>
          <a:p>
            <a:pPr algn="l"/>
            <a:r>
              <a:rPr lang="zh-CN" altLang="en-US" sz="1600" dirty="0">
                <a:solidFill>
                  <a:schemeClr val="tx1"/>
                </a:solidFill>
                <a:latin typeface="+mn-ea"/>
              </a:rPr>
              <a:t>Xgboost系统的每次迭代都会构建一颗新的决策树，决策树通过与真实值之间残差来构建，（天赋高、不恋爱、每天学习时间有1</a:t>
            </a:r>
            <a:r>
              <a:rPr lang="en-US" altLang="zh-CN" sz="1600" dirty="0">
                <a:solidFill>
                  <a:schemeClr val="tx1"/>
                </a:solidFill>
                <a:latin typeface="+mn-ea"/>
              </a:rPr>
              <a:t>1</a:t>
            </a:r>
            <a:r>
              <a:rPr lang="zh-CN" altLang="en-US" sz="1600" dirty="0">
                <a:solidFill>
                  <a:schemeClr val="tx1"/>
                </a:solidFill>
                <a:latin typeface="+mn-ea"/>
              </a:rPr>
              <a:t>个小时）的同学考了100分，（天赋低、不恋爱、每天学习时间有16个小时）的</a:t>
            </a:r>
            <a:r>
              <a:rPr lang="zh-CN" altLang="en-US" sz="1600" dirty="0">
                <a:solidFill>
                  <a:schemeClr val="tx1"/>
                </a:solidFill>
                <a:latin typeface="+mn-ea"/>
              </a:rPr>
              <a:t>同学考了70分，（天赋高、不恋爱、每天学习时间有6个小时）的小天才考了86分，那么三位同学通过第一个决策树后预测结果分别为90分，60分，和90分。</a:t>
            </a:r>
            <a:endParaRPr lang="zh-CN" altLang="en-US" sz="1600" dirty="0">
              <a:solidFill>
                <a:schemeClr val="tx1"/>
              </a:solidFill>
              <a:latin typeface="+mn-ea"/>
            </a:endParaRPr>
          </a:p>
          <a:p>
            <a:pPr algn="l"/>
            <a:endParaRPr lang="zh-CN" altLang="en-US" sz="1600" dirty="0">
              <a:solidFill>
                <a:schemeClr val="tx1"/>
              </a:solidFill>
              <a:latin typeface="+mn-ea"/>
            </a:endParaRPr>
          </a:p>
          <a:p>
            <a:pPr algn="l"/>
            <a:r>
              <a:rPr lang="zh-CN" altLang="en-US" sz="1600" dirty="0">
                <a:solidFill>
                  <a:schemeClr val="tx1"/>
                </a:solidFill>
                <a:latin typeface="+mn-ea"/>
              </a:rPr>
              <a:t>在构建第二</a:t>
            </a:r>
            <a:r>
              <a:rPr lang="zh-CN" altLang="en-US" sz="1600" dirty="0">
                <a:solidFill>
                  <a:schemeClr val="tx1"/>
                </a:solidFill>
                <a:latin typeface="+mn-ea"/>
              </a:rPr>
              <a:t>棵决策树时就会考虑残差（100-90=10），（70-60）=10，（86-90=-4）来构建一颗新的树，我们通过最小化残差学习到一个通过学习时间属性来构建的决策树的得到90+5，60+5，90-5的预测值，再继续通过（100-95=5）（70-65）（86-85）的残差构建下一个决策树，以此类推，当迭代次数达到上限或是残差不再减小是停止，就得到一个拥有多个（迭代次数）决策树的强分类器。</a:t>
            </a:r>
            <a:endParaRPr lang="zh-CN" altLang="en-US" sz="1600" dirty="0">
              <a:solidFill>
                <a:schemeClr val="tx1"/>
              </a:solidFill>
              <a:latin typeface="+mn-ea"/>
            </a:endParaRPr>
          </a:p>
        </p:txBody>
      </p:sp>
      <p:sp>
        <p:nvSpPr>
          <p:cNvPr id="3" name="文本框 2"/>
          <p:cNvSpPr txBox="1"/>
          <p:nvPr/>
        </p:nvSpPr>
        <p:spPr>
          <a:xfrm>
            <a:off x="1486535" y="6520815"/>
            <a:ext cx="8561070" cy="337185"/>
          </a:xfrm>
          <a:prstGeom prst="rect">
            <a:avLst/>
          </a:prstGeom>
          <a:noFill/>
        </p:spPr>
        <p:txBody>
          <a:bodyPr wrap="square">
            <a:spAutoFit/>
          </a:bodyPr>
          <a:p>
            <a:pPr algn="l"/>
            <a:r>
              <a:rPr lang="zh-CN" altLang="en-US" sz="1600" dirty="0">
                <a:solidFill>
                  <a:schemeClr val="bg1"/>
                </a:solidFill>
                <a:latin typeface="+mn-ea"/>
              </a:rPr>
              <a:t>参考：https://blog.csdn.net/weixin_47723732/article/details/122870062</a:t>
            </a:r>
            <a:endParaRPr lang="zh-CN" altLang="en-US" sz="1600" dirty="0">
              <a:solidFill>
                <a:schemeClr val="bg1"/>
              </a:solidFill>
              <a:latin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6605" y="69742"/>
            <a:ext cx="1612900" cy="52197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2800" b="1" dirty="0">
                <a:solidFill>
                  <a:schemeClr val="accent2"/>
                </a:solidFill>
                <a:latin typeface="+mj-ea"/>
                <a:ea typeface="+mj-ea"/>
              </a:rPr>
              <a:t>模型</a:t>
            </a:r>
            <a:r>
              <a:rPr kumimoji="1" lang="zh-CN" altLang="en-US" sz="2800" b="1" dirty="0">
                <a:solidFill>
                  <a:schemeClr val="accent2"/>
                </a:solidFill>
                <a:latin typeface="+mj-ea"/>
                <a:ea typeface="+mj-ea"/>
              </a:rPr>
              <a:t>训练</a:t>
            </a:r>
            <a:endParaRPr kumimoji="1" lang="zh-CN" altLang="en-US" sz="2800" b="1" dirty="0">
              <a:solidFill>
                <a:schemeClr val="accent2"/>
              </a:solidFill>
              <a:latin typeface="+mj-ea"/>
              <a:ea typeface="+mj-ea"/>
            </a:endParaRPr>
          </a:p>
        </p:txBody>
      </p:sp>
      <p:sp>
        <p:nvSpPr>
          <p:cNvPr id="4" name="文本框 3"/>
          <p:cNvSpPr txBox="1"/>
          <p:nvPr/>
        </p:nvSpPr>
        <p:spPr>
          <a:xfrm>
            <a:off x="624205" y="1253490"/>
            <a:ext cx="9057005" cy="3969385"/>
          </a:xfrm>
          <a:prstGeom prst="rect">
            <a:avLst/>
          </a:prstGeom>
          <a:noFill/>
        </p:spPr>
        <p:txBody>
          <a:bodyPr wrap="square" anchor="t">
            <a:spAutoFit/>
          </a:bodyPr>
          <a:p>
            <a:pPr algn="l"/>
            <a:r>
              <a:rPr lang="zh-CN" altLang="en-US" sz="2800" dirty="0">
                <a:solidFill>
                  <a:schemeClr val="tx1"/>
                </a:solidFill>
                <a:latin typeface="+mn-ea"/>
              </a:rPr>
              <a:t>XGBoost核心算法：</a:t>
            </a:r>
            <a:endParaRPr lang="zh-CN" altLang="en-US" sz="2800" dirty="0">
              <a:solidFill>
                <a:schemeClr val="tx1"/>
              </a:solidFill>
              <a:latin typeface="+mn-ea"/>
            </a:endParaRPr>
          </a:p>
          <a:p>
            <a:pPr algn="l"/>
            <a:r>
              <a:rPr lang="zh-CN" altLang="en-US" sz="2800" dirty="0">
                <a:solidFill>
                  <a:schemeClr val="tx1"/>
                </a:solidFill>
                <a:latin typeface="+mn-ea"/>
              </a:rPr>
              <a:t>不断地添加树，不断地进行特征分裂来生长一棵树，每次添加一个树，其实是学习一个新函数f(x)，去拟合上次预测的残差。</a:t>
            </a:r>
            <a:endParaRPr lang="zh-CN" altLang="en-US" sz="2800" dirty="0">
              <a:solidFill>
                <a:schemeClr val="tx1"/>
              </a:solidFill>
              <a:latin typeface="+mn-ea"/>
            </a:endParaRPr>
          </a:p>
          <a:p>
            <a:pPr algn="l"/>
            <a:r>
              <a:rPr lang="zh-CN" altLang="en-US" sz="2800" dirty="0">
                <a:solidFill>
                  <a:schemeClr val="tx1"/>
                </a:solidFill>
                <a:latin typeface="+mn-ea"/>
              </a:rPr>
              <a:t>当我们训练完成得到k棵树，我们要预测一个样本的分数，其实就是根据这个样本的特征，在每棵树中会落到对应的一个叶子节点，每个叶子节点就对应一个分数</a:t>
            </a:r>
            <a:endParaRPr lang="zh-CN" altLang="en-US" sz="2800" dirty="0">
              <a:solidFill>
                <a:schemeClr val="tx1"/>
              </a:solidFill>
              <a:latin typeface="+mn-ea"/>
            </a:endParaRPr>
          </a:p>
          <a:p>
            <a:pPr algn="l"/>
            <a:r>
              <a:rPr lang="zh-CN" altLang="en-US" sz="2800" dirty="0">
                <a:solidFill>
                  <a:schemeClr val="tx1"/>
                </a:solidFill>
                <a:latin typeface="+mn-ea"/>
              </a:rPr>
              <a:t>最后只需要将每棵树对应的分数加起来就是该样本的预测值</a:t>
            </a:r>
            <a:r>
              <a:rPr lang="zh-CN" altLang="en-US" sz="2800" dirty="0">
                <a:solidFill>
                  <a:schemeClr val="bg1"/>
                </a:solidFill>
                <a:latin typeface="+mn-ea"/>
              </a:rPr>
              <a:t>。</a:t>
            </a:r>
            <a:endParaRPr lang="zh-CN" altLang="en-US" sz="2800" dirty="0">
              <a:solidFill>
                <a:schemeClr val="bg1"/>
              </a:solidFill>
              <a:latin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08021" y="2321002"/>
            <a:ext cx="2442015" cy="2215991"/>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kumimoji="1" lang="en-US" altLang="zh-CN" sz="72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rPr>
              <a:t>PART</a:t>
            </a:r>
            <a:endParaRPr kumimoji="1" lang="en-US" altLang="zh-CN" sz="72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endParaRPr>
          </a:p>
          <a:p>
            <a:pPr algn="l"/>
            <a:r>
              <a:rPr kumimoji="1" lang="en-US" altLang="zh-CN" sz="72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rPr>
              <a:t>05</a:t>
            </a:r>
            <a:endParaRPr kumimoji="1" lang="zh-CN" altLang="en-US" sz="72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endParaRPr>
          </a:p>
        </p:txBody>
      </p:sp>
      <p:sp>
        <p:nvSpPr>
          <p:cNvPr id="5" name="文本框 4"/>
          <p:cNvSpPr txBox="1"/>
          <p:nvPr/>
        </p:nvSpPr>
        <p:spPr>
          <a:xfrm>
            <a:off x="6362370" y="2443764"/>
            <a:ext cx="4081780" cy="1230630"/>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zh-CN" altLang="en-US" sz="80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rPr>
              <a:t>模型</a:t>
            </a:r>
            <a:r>
              <a:rPr kumimoji="1" lang="zh-CN" altLang="en-US" sz="80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rPr>
              <a:t>测试</a:t>
            </a:r>
            <a:endParaRPr kumimoji="1" lang="zh-CN" altLang="en-US" sz="80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endParaRPr>
          </a:p>
        </p:txBody>
      </p:sp>
      <p:cxnSp>
        <p:nvCxnSpPr>
          <p:cNvPr id="7" name="直接连接符 6"/>
          <p:cNvCxnSpPr/>
          <p:nvPr/>
        </p:nvCxnSpPr>
        <p:spPr>
          <a:xfrm>
            <a:off x="6383475" y="3674870"/>
            <a:ext cx="393156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等腰三角形 8"/>
          <p:cNvSpPr/>
          <p:nvPr/>
        </p:nvSpPr>
        <p:spPr>
          <a:xfrm rot="5400000">
            <a:off x="2485902" y="3766954"/>
            <a:ext cx="427035" cy="3681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a:spLocks noChangeAspect="1"/>
          </p:cNvSpPr>
          <p:nvPr/>
        </p:nvSpPr>
        <p:spPr>
          <a:xfrm>
            <a:off x="0" y="0"/>
            <a:ext cx="12192000" cy="6858000"/>
          </a:xfrm>
          <a:prstGeom prst="rect">
            <a:avLst/>
          </a:prstGeom>
          <a:blipFill dpi="0" rotWithShape="1">
            <a:blip r:embed="rId1"/>
            <a:srcRect/>
            <a:stretch>
              <a:fillRect t="-3790" b="-19174"/>
            </a:stretch>
          </a:blipFill>
          <a:ln w="12700" cap="flat" cmpd="sng" algn="ctr">
            <a:noFill/>
            <a:prstDash val="solid"/>
            <a:miter lim="800000"/>
          </a:ln>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tlCol="0" anchor="ctr">
            <a:spAutoFit/>
          </a:bodyPr>
          <a:lstStyle/>
          <a:p>
            <a:pPr algn="ctr"/>
            <a:endParaRPr lang="zh-CN" altLang="en-US">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41" name="矩形 40"/>
          <p:cNvSpPr/>
          <p:nvPr/>
        </p:nvSpPr>
        <p:spPr>
          <a:xfrm>
            <a:off x="-121920" y="-106680"/>
            <a:ext cx="12313920" cy="7406640"/>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18" name="矩形 17"/>
          <p:cNvSpPr/>
          <p:nvPr/>
        </p:nvSpPr>
        <p:spPr>
          <a:xfrm>
            <a:off x="7599700" y="0"/>
            <a:ext cx="4591665" cy="6951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2" name="文本框 1"/>
          <p:cNvSpPr txBox="1"/>
          <p:nvPr/>
        </p:nvSpPr>
        <p:spPr>
          <a:xfrm>
            <a:off x="1448363" y="1951481"/>
            <a:ext cx="1415772" cy="2851102"/>
          </a:xfrm>
          <a:prstGeom prst="rect">
            <a:avLst/>
          </a:prstGeom>
          <a:noFill/>
        </p:spPr>
        <p:txBody>
          <a:bodyPr vert="eaVert"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8000" b="1" i="0" u="none" strike="noStrike" kern="1200" cap="none" spc="0" normalizeH="0" baseline="0" noProof="0" dirty="0">
                <a:ln>
                  <a:noFill/>
                </a:ln>
                <a:solidFill>
                  <a:schemeClr val="accent1"/>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rPr>
              <a:t>目</a:t>
            </a:r>
            <a:r>
              <a:rPr kumimoji="1" lang="en-US" altLang="zh-CN" sz="8000" b="1" i="0" u="none" strike="noStrike" kern="1200" cap="none" spc="0" normalizeH="0" baseline="0" noProof="0" dirty="0">
                <a:ln>
                  <a:noFill/>
                </a:ln>
                <a:solidFill>
                  <a:schemeClr val="accent1"/>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rPr>
              <a:t>   </a:t>
            </a:r>
            <a:r>
              <a:rPr kumimoji="1" lang="zh-CN" altLang="en-US" sz="8000" b="1" i="0" u="none" strike="noStrike" kern="1200" cap="none" spc="0" normalizeH="0" baseline="0" noProof="0" dirty="0">
                <a:ln>
                  <a:noFill/>
                </a:ln>
                <a:solidFill>
                  <a:schemeClr val="accent1"/>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rPr>
              <a:t>录</a:t>
            </a:r>
            <a:endParaRPr kumimoji="1" lang="zh-CN" altLang="en-US" sz="8000" b="1" i="0" u="none" strike="noStrike" kern="1200" cap="none" spc="0" normalizeH="0" baseline="0" noProof="0" dirty="0">
              <a:ln>
                <a:noFill/>
              </a:ln>
              <a:solidFill>
                <a:schemeClr val="accent1"/>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3" name="任意多边形 2"/>
          <p:cNvSpPr/>
          <p:nvPr/>
        </p:nvSpPr>
        <p:spPr>
          <a:xfrm>
            <a:off x="1292860" y="1645920"/>
            <a:ext cx="1716405" cy="4062095"/>
          </a:xfrm>
          <a:custGeom>
            <a:avLst/>
            <a:gdLst>
              <a:gd name="connsiteX0" fmla="*/ 0 w 1716528"/>
              <a:gd name="connsiteY0" fmla="*/ 0 h 3021106"/>
              <a:gd name="connsiteX1" fmla="*/ 1716528 w 1716528"/>
              <a:gd name="connsiteY1" fmla="*/ 0 h 3021106"/>
              <a:gd name="connsiteX2" fmla="*/ 1716528 w 1716528"/>
              <a:gd name="connsiteY2" fmla="*/ 1030941 h 3021106"/>
              <a:gd name="connsiteX3" fmla="*/ 1377809 w 1716528"/>
              <a:gd name="connsiteY3" fmla="*/ 1030941 h 3021106"/>
              <a:gd name="connsiteX4" fmla="*/ 1377809 w 1716528"/>
              <a:gd name="connsiteY4" fmla="*/ 1990166 h 3021106"/>
              <a:gd name="connsiteX5" fmla="*/ 1716528 w 1716528"/>
              <a:gd name="connsiteY5" fmla="*/ 1990166 h 3021106"/>
              <a:gd name="connsiteX6" fmla="*/ 1716528 w 1716528"/>
              <a:gd name="connsiteY6" fmla="*/ 3021106 h 3021106"/>
              <a:gd name="connsiteX7" fmla="*/ 0 w 1716528"/>
              <a:gd name="connsiteY7" fmla="*/ 3021106 h 3021106"/>
              <a:gd name="connsiteX0-1" fmla="*/ 1377809 w 1716528"/>
              <a:gd name="connsiteY0-2" fmla="*/ 1030941 h 3021106"/>
              <a:gd name="connsiteX1-3" fmla="*/ 1377809 w 1716528"/>
              <a:gd name="connsiteY1-4" fmla="*/ 1990166 h 3021106"/>
              <a:gd name="connsiteX2-5" fmla="*/ 1716528 w 1716528"/>
              <a:gd name="connsiteY2-6" fmla="*/ 1990166 h 3021106"/>
              <a:gd name="connsiteX3-7" fmla="*/ 1716528 w 1716528"/>
              <a:gd name="connsiteY3-8" fmla="*/ 3021106 h 3021106"/>
              <a:gd name="connsiteX4-9" fmla="*/ 0 w 1716528"/>
              <a:gd name="connsiteY4-10" fmla="*/ 3021106 h 3021106"/>
              <a:gd name="connsiteX5-11" fmla="*/ 0 w 1716528"/>
              <a:gd name="connsiteY5-12" fmla="*/ 0 h 3021106"/>
              <a:gd name="connsiteX6-13" fmla="*/ 1716528 w 1716528"/>
              <a:gd name="connsiteY6-14" fmla="*/ 0 h 3021106"/>
              <a:gd name="connsiteX7-15" fmla="*/ 1716528 w 1716528"/>
              <a:gd name="connsiteY7-16" fmla="*/ 1030941 h 3021106"/>
              <a:gd name="connsiteX8" fmla="*/ 1469249 w 1716528"/>
              <a:gd name="connsiteY8" fmla="*/ 1122381 h 3021106"/>
              <a:gd name="connsiteX0-17" fmla="*/ 1377809 w 1716528"/>
              <a:gd name="connsiteY0-18" fmla="*/ 1030941 h 3021106"/>
              <a:gd name="connsiteX1-19" fmla="*/ 1377809 w 1716528"/>
              <a:gd name="connsiteY1-20" fmla="*/ 1990166 h 3021106"/>
              <a:gd name="connsiteX2-21" fmla="*/ 1716528 w 1716528"/>
              <a:gd name="connsiteY2-22" fmla="*/ 1990166 h 3021106"/>
              <a:gd name="connsiteX3-23" fmla="*/ 1716528 w 1716528"/>
              <a:gd name="connsiteY3-24" fmla="*/ 3021106 h 3021106"/>
              <a:gd name="connsiteX4-25" fmla="*/ 0 w 1716528"/>
              <a:gd name="connsiteY4-26" fmla="*/ 3021106 h 3021106"/>
              <a:gd name="connsiteX5-27" fmla="*/ 0 w 1716528"/>
              <a:gd name="connsiteY5-28" fmla="*/ 0 h 3021106"/>
              <a:gd name="connsiteX6-29" fmla="*/ 1716528 w 1716528"/>
              <a:gd name="connsiteY6-30" fmla="*/ 0 h 3021106"/>
              <a:gd name="connsiteX7-31" fmla="*/ 1716528 w 1716528"/>
              <a:gd name="connsiteY7-32" fmla="*/ 1030941 h 3021106"/>
              <a:gd name="connsiteX0-33" fmla="*/ 1377809 w 1716528"/>
              <a:gd name="connsiteY0-34" fmla="*/ 1030941 h 3021106"/>
              <a:gd name="connsiteX1-35" fmla="*/ 1377809 w 1716528"/>
              <a:gd name="connsiteY1-36" fmla="*/ 1990166 h 3021106"/>
              <a:gd name="connsiteX2-37" fmla="*/ 1716528 w 1716528"/>
              <a:gd name="connsiteY2-38" fmla="*/ 1990166 h 3021106"/>
              <a:gd name="connsiteX3-39" fmla="*/ 1716528 w 1716528"/>
              <a:gd name="connsiteY3-40" fmla="*/ 3021106 h 3021106"/>
              <a:gd name="connsiteX4-41" fmla="*/ 0 w 1716528"/>
              <a:gd name="connsiteY4-42" fmla="*/ 3021106 h 3021106"/>
              <a:gd name="connsiteX5-43" fmla="*/ 0 w 1716528"/>
              <a:gd name="connsiteY5-44" fmla="*/ 0 h 3021106"/>
              <a:gd name="connsiteX6-45" fmla="*/ 1716528 w 1716528"/>
              <a:gd name="connsiteY6-46" fmla="*/ 0 h 3021106"/>
              <a:gd name="connsiteX7-47" fmla="*/ 1716528 w 1716528"/>
              <a:gd name="connsiteY7-48" fmla="*/ 1030941 h 3021106"/>
              <a:gd name="connsiteX8-49" fmla="*/ 1377809 w 1716528"/>
              <a:gd name="connsiteY8-50" fmla="*/ 1030941 h 3021106"/>
              <a:gd name="connsiteX0-51" fmla="*/ 1377809 w 1716528"/>
              <a:gd name="connsiteY0-52" fmla="*/ 1030941 h 3021106"/>
              <a:gd name="connsiteX1-53" fmla="*/ 1377809 w 1716528"/>
              <a:gd name="connsiteY1-54" fmla="*/ 1990166 h 3021106"/>
              <a:gd name="connsiteX2-55" fmla="*/ 1716528 w 1716528"/>
              <a:gd name="connsiteY2-56" fmla="*/ 1990166 h 3021106"/>
              <a:gd name="connsiteX3-57" fmla="*/ 1716528 w 1716528"/>
              <a:gd name="connsiteY3-58" fmla="*/ 3021106 h 3021106"/>
              <a:gd name="connsiteX4-59" fmla="*/ 0 w 1716528"/>
              <a:gd name="connsiteY4-60" fmla="*/ 3021106 h 3021106"/>
              <a:gd name="connsiteX5-61" fmla="*/ 0 w 1716528"/>
              <a:gd name="connsiteY5-62" fmla="*/ 0 h 3021106"/>
              <a:gd name="connsiteX6-63" fmla="*/ 1716528 w 1716528"/>
              <a:gd name="connsiteY6-64" fmla="*/ 0 h 3021106"/>
              <a:gd name="connsiteX7-65" fmla="*/ 1716528 w 1716528"/>
              <a:gd name="connsiteY7-66" fmla="*/ 1030941 h 3021106"/>
              <a:gd name="connsiteX8-67" fmla="*/ 1469249 w 1716528"/>
              <a:gd name="connsiteY8-68" fmla="*/ 1122381 h 3021106"/>
              <a:gd name="connsiteX0-69" fmla="*/ 1377809 w 1716528"/>
              <a:gd name="connsiteY0-70" fmla="*/ 1030941 h 3021106"/>
              <a:gd name="connsiteX1-71" fmla="*/ 1377809 w 1716528"/>
              <a:gd name="connsiteY1-72" fmla="*/ 1990166 h 3021106"/>
              <a:gd name="connsiteX2-73" fmla="*/ 1716528 w 1716528"/>
              <a:gd name="connsiteY2-74" fmla="*/ 1990166 h 3021106"/>
              <a:gd name="connsiteX3-75" fmla="*/ 1716528 w 1716528"/>
              <a:gd name="connsiteY3-76" fmla="*/ 3021106 h 3021106"/>
              <a:gd name="connsiteX4-77" fmla="*/ 0 w 1716528"/>
              <a:gd name="connsiteY4-78" fmla="*/ 3021106 h 3021106"/>
              <a:gd name="connsiteX5-79" fmla="*/ 0 w 1716528"/>
              <a:gd name="connsiteY5-80" fmla="*/ 0 h 3021106"/>
              <a:gd name="connsiteX6-81" fmla="*/ 1716528 w 1716528"/>
              <a:gd name="connsiteY6-82" fmla="*/ 0 h 3021106"/>
              <a:gd name="connsiteX7-83" fmla="*/ 1716528 w 1716528"/>
              <a:gd name="connsiteY7-84" fmla="*/ 1030941 h 3021106"/>
              <a:gd name="connsiteX0-85" fmla="*/ 1377809 w 1716528"/>
              <a:gd name="connsiteY0-86" fmla="*/ 1990166 h 3021106"/>
              <a:gd name="connsiteX1-87" fmla="*/ 1716528 w 1716528"/>
              <a:gd name="connsiteY1-88" fmla="*/ 1990166 h 3021106"/>
              <a:gd name="connsiteX2-89" fmla="*/ 1716528 w 1716528"/>
              <a:gd name="connsiteY2-90" fmla="*/ 3021106 h 3021106"/>
              <a:gd name="connsiteX3-91" fmla="*/ 0 w 1716528"/>
              <a:gd name="connsiteY3-92" fmla="*/ 3021106 h 3021106"/>
              <a:gd name="connsiteX4-93" fmla="*/ 0 w 1716528"/>
              <a:gd name="connsiteY4-94" fmla="*/ 0 h 3021106"/>
              <a:gd name="connsiteX5-95" fmla="*/ 1716528 w 1716528"/>
              <a:gd name="connsiteY5-96" fmla="*/ 0 h 3021106"/>
              <a:gd name="connsiteX6-97" fmla="*/ 1716528 w 1716528"/>
              <a:gd name="connsiteY6-98" fmla="*/ 1030941 h 3021106"/>
              <a:gd name="connsiteX0-99" fmla="*/ 1716528 w 1716528"/>
              <a:gd name="connsiteY0-100" fmla="*/ 1990166 h 3021106"/>
              <a:gd name="connsiteX1-101" fmla="*/ 1716528 w 1716528"/>
              <a:gd name="connsiteY1-102" fmla="*/ 3021106 h 3021106"/>
              <a:gd name="connsiteX2-103" fmla="*/ 0 w 1716528"/>
              <a:gd name="connsiteY2-104" fmla="*/ 3021106 h 3021106"/>
              <a:gd name="connsiteX3-105" fmla="*/ 0 w 1716528"/>
              <a:gd name="connsiteY3-106" fmla="*/ 0 h 3021106"/>
              <a:gd name="connsiteX4-107" fmla="*/ 1716528 w 1716528"/>
              <a:gd name="connsiteY4-108" fmla="*/ 0 h 3021106"/>
              <a:gd name="connsiteX5-109" fmla="*/ 1716528 w 1716528"/>
              <a:gd name="connsiteY5-110" fmla="*/ 1030941 h 3021106"/>
              <a:gd name="connsiteX0-111" fmla="*/ 1716528 w 1716528"/>
              <a:gd name="connsiteY0-112" fmla="*/ 1990166 h 3021106"/>
              <a:gd name="connsiteX1-113" fmla="*/ 1716528 w 1716528"/>
              <a:gd name="connsiteY1-114" fmla="*/ 3021106 h 3021106"/>
              <a:gd name="connsiteX2-115" fmla="*/ 0 w 1716528"/>
              <a:gd name="connsiteY2-116" fmla="*/ 3021106 h 3021106"/>
              <a:gd name="connsiteX3-117" fmla="*/ 0 w 1716528"/>
              <a:gd name="connsiteY3-118" fmla="*/ 0 h 3021106"/>
              <a:gd name="connsiteX4-119" fmla="*/ 1716528 w 1716528"/>
              <a:gd name="connsiteY4-120" fmla="*/ 0 h 3021106"/>
              <a:gd name="connsiteX5-121" fmla="*/ 1707563 w 1716528"/>
              <a:gd name="connsiteY5-122" fmla="*/ 1273335 h 3021106"/>
              <a:gd name="connsiteX0-123" fmla="*/ 1716528 w 1716528"/>
              <a:gd name="connsiteY0-124" fmla="*/ 1990166 h 3021106"/>
              <a:gd name="connsiteX1-125" fmla="*/ 1716528 w 1716528"/>
              <a:gd name="connsiteY1-126" fmla="*/ 3021106 h 3021106"/>
              <a:gd name="connsiteX2-127" fmla="*/ 0 w 1716528"/>
              <a:gd name="connsiteY2-128" fmla="*/ 3021106 h 3021106"/>
              <a:gd name="connsiteX3-129" fmla="*/ 0 w 1716528"/>
              <a:gd name="connsiteY3-130" fmla="*/ 0 h 3021106"/>
              <a:gd name="connsiteX4-131" fmla="*/ 1716528 w 1716528"/>
              <a:gd name="connsiteY4-132" fmla="*/ 0 h 3021106"/>
              <a:gd name="connsiteX5-133" fmla="*/ 1707563 w 1716528"/>
              <a:gd name="connsiteY5-134" fmla="*/ 1280910 h 3021106"/>
              <a:gd name="connsiteX0-135" fmla="*/ 1716528 w 1716528"/>
              <a:gd name="connsiteY0-136" fmla="*/ 1762920 h 3021106"/>
              <a:gd name="connsiteX1-137" fmla="*/ 1716528 w 1716528"/>
              <a:gd name="connsiteY1-138" fmla="*/ 3021106 h 3021106"/>
              <a:gd name="connsiteX2-139" fmla="*/ 0 w 1716528"/>
              <a:gd name="connsiteY2-140" fmla="*/ 3021106 h 3021106"/>
              <a:gd name="connsiteX3-141" fmla="*/ 0 w 1716528"/>
              <a:gd name="connsiteY3-142" fmla="*/ 0 h 3021106"/>
              <a:gd name="connsiteX4-143" fmla="*/ 1716528 w 1716528"/>
              <a:gd name="connsiteY4-144" fmla="*/ 0 h 3021106"/>
              <a:gd name="connsiteX5-145" fmla="*/ 1707563 w 1716528"/>
              <a:gd name="connsiteY5-146" fmla="*/ 1280910 h 302110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716528" h="3021106">
                <a:moveTo>
                  <a:pt x="1716528" y="1762920"/>
                </a:moveTo>
                <a:lnTo>
                  <a:pt x="1716528" y="3021106"/>
                </a:lnTo>
                <a:lnTo>
                  <a:pt x="0" y="3021106"/>
                </a:lnTo>
                <a:lnTo>
                  <a:pt x="0" y="0"/>
                </a:lnTo>
                <a:lnTo>
                  <a:pt x="1716528" y="0"/>
                </a:lnTo>
                <a:cubicBezTo>
                  <a:pt x="1713540" y="424445"/>
                  <a:pt x="1710551" y="856465"/>
                  <a:pt x="1707563" y="1280910"/>
                </a:cubicBezTo>
              </a:path>
            </a:pathLst>
          </a:custGeom>
          <a:ln w="635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350" b="0" i="0" u="none" strike="noStrike" kern="1200" cap="none" spc="0" normalizeH="0" baseline="0" noProof="0">
              <a:ln>
                <a:noFill/>
              </a:ln>
              <a:solidFill>
                <a:schemeClr val="accent1"/>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4" name="文本框 3"/>
          <p:cNvSpPr txBox="1"/>
          <p:nvPr/>
        </p:nvSpPr>
        <p:spPr>
          <a:xfrm>
            <a:off x="1610581" y="3466761"/>
            <a:ext cx="1839383"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en-US" altLang="zh-CN" sz="1400" b="1" i="0" u="none" strike="noStrike" kern="1200" cap="none" spc="0" normalizeH="0" baseline="0" noProof="0" dirty="0">
                <a:ln>
                  <a:noFill/>
                </a:ln>
                <a:solidFill>
                  <a:schemeClr val="accent1"/>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rPr>
              <a:t>CONTENTS</a:t>
            </a:r>
            <a:endParaRPr kumimoji="1" lang="zh-CN" altLang="en-US" sz="1400" b="1" i="0" u="none" strike="noStrike" kern="1200" cap="none" spc="0" normalizeH="0" baseline="0" noProof="0" dirty="0">
              <a:ln>
                <a:noFill/>
              </a:ln>
              <a:solidFill>
                <a:schemeClr val="accent1"/>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6" name="文本框 5"/>
          <p:cNvSpPr txBox="1"/>
          <p:nvPr/>
        </p:nvSpPr>
        <p:spPr>
          <a:xfrm>
            <a:off x="5502509" y="1842048"/>
            <a:ext cx="1605280" cy="52197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800" b="1"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rPr>
              <a:t>项目背景</a:t>
            </a:r>
            <a:endParaRPr kumimoji="1" lang="zh-CN" altLang="en-US" sz="2800" b="1"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7" name="文本框 6"/>
          <p:cNvSpPr txBox="1"/>
          <p:nvPr/>
        </p:nvSpPr>
        <p:spPr>
          <a:xfrm>
            <a:off x="9098915" y="1835150"/>
            <a:ext cx="2074545" cy="5219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800" b="1" i="0" u="none" strike="noStrike" kern="1200" cap="none" spc="0" normalizeH="0" baseline="0" noProof="0" dirty="0">
                <a:ln>
                  <a:noFill/>
                </a:ln>
                <a:solidFill>
                  <a:schemeClr val="bg1"/>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rPr>
              <a:t>数据预处理</a:t>
            </a:r>
            <a:endParaRPr kumimoji="1" lang="zh-CN" altLang="en-US" sz="2800" b="1" i="0" u="none" strike="noStrike" kern="1200" cap="none" spc="0" normalizeH="0" baseline="0" noProof="0" dirty="0">
              <a:ln>
                <a:noFill/>
              </a:ln>
              <a:solidFill>
                <a:schemeClr val="bg1"/>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8" name="文本框 7"/>
          <p:cNvSpPr txBox="1"/>
          <p:nvPr/>
        </p:nvSpPr>
        <p:spPr>
          <a:xfrm>
            <a:off x="5536598" y="3362419"/>
            <a:ext cx="1612900" cy="52197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800" b="1"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rPr>
              <a:t>特征</a:t>
            </a:r>
            <a:r>
              <a:rPr kumimoji="1" lang="zh-CN" altLang="en-US" sz="2800" b="1"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rPr>
              <a:t>构建</a:t>
            </a:r>
            <a:endParaRPr kumimoji="1" lang="zh-CN" altLang="en-US" sz="2800" b="1"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10" name="文本框 9"/>
          <p:cNvSpPr txBox="1"/>
          <p:nvPr/>
        </p:nvSpPr>
        <p:spPr>
          <a:xfrm>
            <a:off x="5536598" y="4868338"/>
            <a:ext cx="1612900" cy="52197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800" b="1"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rPr>
              <a:t>模型</a:t>
            </a:r>
            <a:r>
              <a:rPr kumimoji="1" lang="zh-CN" altLang="en-US" sz="2800" b="1"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rPr>
              <a:t>测试</a:t>
            </a:r>
            <a:endParaRPr kumimoji="1" lang="zh-CN" altLang="en-US" sz="2800" b="1"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12" name="矩形 11"/>
          <p:cNvSpPr/>
          <p:nvPr/>
        </p:nvSpPr>
        <p:spPr>
          <a:xfrm>
            <a:off x="4772963" y="1931194"/>
            <a:ext cx="359683" cy="359683"/>
          </a:xfrm>
          <a:prstGeom prst="rect">
            <a:avLst/>
          </a:prstGeom>
          <a:noFill/>
          <a:ln w="38100">
            <a:solidFill>
              <a:srgbClr val="0A16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Arial" panose="020B0604020202020204" pitchFamily="34" charset="0"/>
                <a:sym typeface="思源黑体 CN Bold" panose="020B0800000000000000" pitchFamily="34" charset="-122"/>
              </a:rPr>
              <a:t>1</a:t>
            </a:r>
            <a:endParaRPr kumimoji="1" lang="zh-CN" altLang="en-US" sz="20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Arial" panose="020B0604020202020204" pitchFamily="34" charset="0"/>
              <a:sym typeface="思源黑体 CN Bold" panose="020B0800000000000000" pitchFamily="34" charset="-122"/>
            </a:endParaRPr>
          </a:p>
        </p:txBody>
      </p:sp>
      <p:sp>
        <p:nvSpPr>
          <p:cNvPr id="13" name="矩形 12"/>
          <p:cNvSpPr/>
          <p:nvPr/>
        </p:nvSpPr>
        <p:spPr>
          <a:xfrm>
            <a:off x="8331768" y="1917015"/>
            <a:ext cx="359683" cy="359683"/>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cs typeface="Arial" panose="020B0604020202020204" pitchFamily="34" charset="0"/>
                <a:sym typeface="思源黑体 CN Bold" panose="020B0800000000000000" pitchFamily="34" charset="-122"/>
              </a:rPr>
              <a:t>2</a:t>
            </a:r>
            <a:endParaRPr kumimoji="1" lang="zh-CN" altLang="en-US" sz="2000" b="0" i="0" u="none" strike="noStrike" kern="1200" cap="none" spc="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cs typeface="Arial" panose="020B0604020202020204" pitchFamily="34" charset="0"/>
              <a:sym typeface="思源黑体 CN Bold" panose="020B0800000000000000" pitchFamily="34" charset="-122"/>
            </a:endParaRPr>
          </a:p>
        </p:txBody>
      </p:sp>
      <p:sp>
        <p:nvSpPr>
          <p:cNvPr id="14" name="矩形 13"/>
          <p:cNvSpPr/>
          <p:nvPr/>
        </p:nvSpPr>
        <p:spPr>
          <a:xfrm>
            <a:off x="4772963" y="3440875"/>
            <a:ext cx="359683" cy="359683"/>
          </a:xfrm>
          <a:prstGeom prst="rect">
            <a:avLst/>
          </a:prstGeom>
          <a:noFill/>
          <a:ln w="38100">
            <a:solidFill>
              <a:srgbClr val="0A16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Arial" panose="020B0604020202020204" pitchFamily="34" charset="0"/>
                <a:sym typeface="思源黑体 CN Bold" panose="020B0800000000000000" pitchFamily="34" charset="-122"/>
              </a:rPr>
              <a:t>3</a:t>
            </a:r>
            <a:endParaRPr kumimoji="1" lang="zh-CN" altLang="en-US" sz="20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Arial" panose="020B0604020202020204" pitchFamily="34" charset="0"/>
              <a:sym typeface="思源黑体 CN Bold" panose="020B0800000000000000" pitchFamily="34" charset="-122"/>
            </a:endParaRPr>
          </a:p>
        </p:txBody>
      </p:sp>
      <p:sp>
        <p:nvSpPr>
          <p:cNvPr id="15" name="矩形 14"/>
          <p:cNvSpPr/>
          <p:nvPr/>
        </p:nvSpPr>
        <p:spPr>
          <a:xfrm>
            <a:off x="8331768" y="3402148"/>
            <a:ext cx="359683" cy="359683"/>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cs typeface="Arial" panose="020B0604020202020204" pitchFamily="34" charset="0"/>
                <a:sym typeface="思源黑体 CN Bold" panose="020B0800000000000000" pitchFamily="34" charset="-122"/>
              </a:rPr>
              <a:t>4</a:t>
            </a:r>
            <a:endParaRPr kumimoji="1" lang="zh-CN" altLang="en-US" sz="2000" b="0" i="0" u="none" strike="noStrike" kern="1200" cap="none" spc="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cs typeface="Arial" panose="020B0604020202020204" pitchFamily="34" charset="0"/>
              <a:sym typeface="思源黑体 CN Bold" panose="020B0800000000000000" pitchFamily="34" charset="-122"/>
            </a:endParaRPr>
          </a:p>
        </p:txBody>
      </p:sp>
      <p:sp>
        <p:nvSpPr>
          <p:cNvPr id="16" name="矩形 15"/>
          <p:cNvSpPr/>
          <p:nvPr/>
        </p:nvSpPr>
        <p:spPr>
          <a:xfrm>
            <a:off x="4772963" y="4944419"/>
            <a:ext cx="359683" cy="359683"/>
          </a:xfrm>
          <a:prstGeom prst="rect">
            <a:avLst/>
          </a:prstGeom>
          <a:noFill/>
          <a:ln w="38100">
            <a:solidFill>
              <a:srgbClr val="0A16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Arial" panose="020B0604020202020204" pitchFamily="34" charset="0"/>
                <a:sym typeface="思源黑体 CN Bold" panose="020B0800000000000000" pitchFamily="34" charset="-122"/>
              </a:rPr>
              <a:t>5</a:t>
            </a:r>
            <a:endParaRPr kumimoji="1" lang="zh-CN" altLang="en-US" sz="20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Arial" panose="020B0604020202020204" pitchFamily="34" charset="0"/>
              <a:sym typeface="思源黑体 CN Bold" panose="020B0800000000000000" pitchFamily="34" charset="-122"/>
            </a:endParaRPr>
          </a:p>
        </p:txBody>
      </p:sp>
      <p:sp>
        <p:nvSpPr>
          <p:cNvPr id="5" name="文本框 4"/>
          <p:cNvSpPr txBox="1"/>
          <p:nvPr/>
        </p:nvSpPr>
        <p:spPr>
          <a:xfrm>
            <a:off x="9167495" y="3359150"/>
            <a:ext cx="1937385" cy="521970"/>
          </a:xfrm>
          <a:prstGeom prst="rect">
            <a:avLst/>
          </a:prstGeom>
          <a:noFill/>
        </p:spPr>
        <p:txBody>
          <a:bodyPr wrap="square">
            <a:spAutoFit/>
          </a:bodyPr>
          <a:p>
            <a:pPr algn="l"/>
            <a:r>
              <a:rPr lang="zh-CN" altLang="en-US" sz="2800" dirty="0">
                <a:solidFill>
                  <a:schemeClr val="bg1"/>
                </a:solidFill>
                <a:latin typeface="+mn-ea"/>
              </a:rPr>
              <a:t>模型训练</a:t>
            </a:r>
            <a:endParaRPr lang="zh-CN" altLang="en-US" sz="2800" dirty="0">
              <a:solidFill>
                <a:schemeClr val="bg1"/>
              </a:solidFill>
              <a:latin typeface="+mn-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6605" y="69742"/>
            <a:ext cx="1612900" cy="52197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2800" b="1" dirty="0">
                <a:solidFill>
                  <a:schemeClr val="accent2"/>
                </a:solidFill>
                <a:latin typeface="+mj-ea"/>
                <a:ea typeface="+mj-ea"/>
              </a:rPr>
              <a:t>模型</a:t>
            </a:r>
            <a:r>
              <a:rPr kumimoji="1" lang="zh-CN" altLang="en-US" sz="2800" b="1" dirty="0">
                <a:solidFill>
                  <a:schemeClr val="accent2"/>
                </a:solidFill>
                <a:latin typeface="+mj-ea"/>
                <a:ea typeface="+mj-ea"/>
              </a:rPr>
              <a:t>预测</a:t>
            </a:r>
            <a:endParaRPr kumimoji="1" lang="zh-CN" altLang="en-US" sz="2800" b="1" dirty="0">
              <a:solidFill>
                <a:schemeClr val="accent2"/>
              </a:solidFill>
              <a:latin typeface="+mj-ea"/>
              <a:ea typeface="+mj-ea"/>
            </a:endParaRPr>
          </a:p>
        </p:txBody>
      </p:sp>
      <p:pic>
        <p:nvPicPr>
          <p:cNvPr id="3" name="图片 2"/>
          <p:cNvPicPr>
            <a:picLocks noChangeAspect="1"/>
          </p:cNvPicPr>
          <p:nvPr>
            <p:custDataLst>
              <p:tags r:id="rId1"/>
            </p:custDataLst>
          </p:nvPr>
        </p:nvPicPr>
        <p:blipFill>
          <a:blip r:embed="rId2"/>
          <a:stretch>
            <a:fillRect/>
          </a:stretch>
        </p:blipFill>
        <p:spPr>
          <a:xfrm>
            <a:off x="600075" y="1276350"/>
            <a:ext cx="6101080" cy="3136900"/>
          </a:xfrm>
          <a:prstGeom prst="rect">
            <a:avLst/>
          </a:prstGeom>
        </p:spPr>
      </p:pic>
      <p:sp>
        <p:nvSpPr>
          <p:cNvPr id="4" name="文本框 3"/>
          <p:cNvSpPr txBox="1"/>
          <p:nvPr/>
        </p:nvSpPr>
        <p:spPr>
          <a:xfrm>
            <a:off x="600075" y="754380"/>
            <a:ext cx="4493260" cy="521970"/>
          </a:xfrm>
          <a:prstGeom prst="rect">
            <a:avLst/>
          </a:prstGeom>
          <a:noFill/>
        </p:spPr>
        <p:txBody>
          <a:bodyPr wrap="square">
            <a:spAutoFit/>
          </a:bodyPr>
          <a:p>
            <a:pPr algn="l"/>
            <a:r>
              <a:rPr lang="zh-CN" altLang="en-US" sz="2800" dirty="0">
                <a:solidFill>
                  <a:schemeClr val="tx1"/>
                </a:solidFill>
                <a:latin typeface="+mn-ea"/>
              </a:rPr>
              <a:t>测试集</a:t>
            </a:r>
            <a:endParaRPr lang="zh-CN" altLang="en-US" sz="2800" dirty="0">
              <a:solidFill>
                <a:schemeClr val="tx1"/>
              </a:solidFill>
              <a:latin typeface="+mn-ea"/>
            </a:endParaRPr>
          </a:p>
        </p:txBody>
      </p:sp>
      <p:pic>
        <p:nvPicPr>
          <p:cNvPr id="5" name="图片 4"/>
          <p:cNvPicPr>
            <a:picLocks noChangeAspect="1"/>
          </p:cNvPicPr>
          <p:nvPr/>
        </p:nvPicPr>
        <p:blipFill>
          <a:blip r:embed="rId3"/>
          <a:stretch>
            <a:fillRect/>
          </a:stretch>
        </p:blipFill>
        <p:spPr>
          <a:xfrm>
            <a:off x="8726805" y="1276350"/>
            <a:ext cx="1787525" cy="4551680"/>
          </a:xfrm>
          <a:prstGeom prst="rect">
            <a:avLst/>
          </a:prstGeom>
        </p:spPr>
      </p:pic>
      <p:sp>
        <p:nvSpPr>
          <p:cNvPr id="6" name="文本框 5"/>
          <p:cNvSpPr txBox="1"/>
          <p:nvPr/>
        </p:nvSpPr>
        <p:spPr>
          <a:xfrm>
            <a:off x="8712200" y="727075"/>
            <a:ext cx="1886585" cy="521970"/>
          </a:xfrm>
          <a:prstGeom prst="rect">
            <a:avLst/>
          </a:prstGeom>
          <a:noFill/>
        </p:spPr>
        <p:txBody>
          <a:bodyPr wrap="square">
            <a:spAutoFit/>
          </a:bodyPr>
          <a:p>
            <a:pPr algn="l"/>
            <a:r>
              <a:rPr lang="zh-CN" altLang="en-US" sz="2800" dirty="0">
                <a:solidFill>
                  <a:schemeClr val="tx1"/>
                </a:solidFill>
                <a:latin typeface="+mn-ea"/>
              </a:rPr>
              <a:t>预测结果</a:t>
            </a:r>
            <a:endParaRPr lang="zh-CN" altLang="en-US" sz="2800" dirty="0">
              <a:solidFill>
                <a:schemeClr val="tx1"/>
              </a:solidFill>
              <a:latin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6605" y="69742"/>
            <a:ext cx="1612900" cy="52197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2800" b="1" dirty="0">
                <a:solidFill>
                  <a:schemeClr val="accent2"/>
                </a:solidFill>
                <a:latin typeface="+mj-ea"/>
                <a:ea typeface="+mj-ea"/>
              </a:rPr>
              <a:t>模型</a:t>
            </a:r>
            <a:r>
              <a:rPr kumimoji="1" lang="zh-CN" altLang="en-US" sz="2800" b="1" dirty="0">
                <a:solidFill>
                  <a:schemeClr val="accent2"/>
                </a:solidFill>
                <a:latin typeface="+mj-ea"/>
                <a:ea typeface="+mj-ea"/>
              </a:rPr>
              <a:t>预测</a:t>
            </a:r>
            <a:endParaRPr kumimoji="1" lang="zh-CN" altLang="en-US" sz="2800" b="1" dirty="0">
              <a:solidFill>
                <a:schemeClr val="accent2"/>
              </a:solidFill>
              <a:latin typeface="+mj-ea"/>
              <a:ea typeface="+mj-ea"/>
            </a:endParaRPr>
          </a:p>
        </p:txBody>
      </p:sp>
      <p:sp>
        <p:nvSpPr>
          <p:cNvPr id="7" name="文本框 6"/>
          <p:cNvSpPr txBox="1"/>
          <p:nvPr/>
        </p:nvSpPr>
        <p:spPr>
          <a:xfrm>
            <a:off x="587375" y="1153160"/>
            <a:ext cx="1846580" cy="521970"/>
          </a:xfrm>
          <a:prstGeom prst="rect">
            <a:avLst/>
          </a:prstGeom>
          <a:noFill/>
        </p:spPr>
        <p:txBody>
          <a:bodyPr wrap="square">
            <a:spAutoFit/>
          </a:bodyPr>
          <a:p>
            <a:pPr algn="l"/>
            <a:r>
              <a:rPr lang="zh-CN" altLang="en-US" sz="2800" dirty="0">
                <a:solidFill>
                  <a:schemeClr val="tx1"/>
                </a:solidFill>
                <a:latin typeface="+mn-ea"/>
              </a:rPr>
              <a:t>评测标准：</a:t>
            </a:r>
            <a:endParaRPr lang="zh-CN" altLang="en-US" sz="2800" dirty="0">
              <a:solidFill>
                <a:schemeClr val="tx1"/>
              </a:solidFill>
              <a:latin typeface="+mn-ea"/>
            </a:endParaRPr>
          </a:p>
        </p:txBody>
      </p:sp>
      <p:pic>
        <p:nvPicPr>
          <p:cNvPr id="8" name="图片 7"/>
          <p:cNvPicPr>
            <a:picLocks noChangeAspect="1"/>
          </p:cNvPicPr>
          <p:nvPr/>
        </p:nvPicPr>
        <p:blipFill>
          <a:blip r:embed="rId1"/>
          <a:stretch>
            <a:fillRect/>
          </a:stretch>
        </p:blipFill>
        <p:spPr>
          <a:xfrm>
            <a:off x="2099945" y="1675130"/>
            <a:ext cx="3771900" cy="876300"/>
          </a:xfrm>
          <a:prstGeom prst="rect">
            <a:avLst/>
          </a:prstGeom>
        </p:spPr>
      </p:pic>
      <p:pic>
        <p:nvPicPr>
          <p:cNvPr id="9" name="图片 8"/>
          <p:cNvPicPr>
            <a:picLocks noChangeAspect="1"/>
          </p:cNvPicPr>
          <p:nvPr/>
        </p:nvPicPr>
        <p:blipFill>
          <a:blip r:embed="rId2"/>
          <a:stretch>
            <a:fillRect/>
          </a:stretch>
        </p:blipFill>
        <p:spPr>
          <a:xfrm>
            <a:off x="2099945" y="2671445"/>
            <a:ext cx="4972050" cy="581025"/>
          </a:xfrm>
          <a:prstGeom prst="rect">
            <a:avLst/>
          </a:prstGeom>
        </p:spPr>
      </p:pic>
      <p:sp>
        <p:nvSpPr>
          <p:cNvPr id="10" name="文本框 9"/>
          <p:cNvSpPr txBox="1"/>
          <p:nvPr/>
        </p:nvSpPr>
        <p:spPr>
          <a:xfrm>
            <a:off x="2266950" y="3672205"/>
            <a:ext cx="6096000" cy="953135"/>
          </a:xfrm>
          <a:prstGeom prst="rect">
            <a:avLst/>
          </a:prstGeom>
          <a:noFill/>
        </p:spPr>
        <p:txBody>
          <a:bodyPr wrap="square" anchor="t">
            <a:spAutoFit/>
          </a:bodyPr>
          <a:p>
            <a:pPr algn="l"/>
            <a:r>
              <a:rPr lang="zh-CN" altLang="en-US" sz="2800" dirty="0">
                <a:solidFill>
                  <a:schemeClr val="tx1"/>
                </a:solidFill>
                <a:latin typeface="+mn-ea"/>
              </a:rPr>
              <a:t>召回率也叫查全率，旨在找到实际为正的样本中多少被预测为正。</a:t>
            </a:r>
            <a:endParaRPr lang="zh-CN" altLang="en-US" sz="2800" dirty="0">
              <a:solidFill>
                <a:schemeClr val="tx1"/>
              </a:solidFill>
              <a:latin typeface="+mn-ea"/>
            </a:endParaRPr>
          </a:p>
        </p:txBody>
      </p:sp>
      <p:pic>
        <p:nvPicPr>
          <p:cNvPr id="11" name="图片 10"/>
          <p:cNvPicPr>
            <a:picLocks noChangeAspect="1"/>
          </p:cNvPicPr>
          <p:nvPr/>
        </p:nvPicPr>
        <p:blipFill>
          <a:blip r:embed="rId3"/>
          <a:stretch>
            <a:fillRect/>
          </a:stretch>
        </p:blipFill>
        <p:spPr>
          <a:xfrm>
            <a:off x="2266950" y="4963160"/>
            <a:ext cx="8181975" cy="1028700"/>
          </a:xfrm>
          <a:prstGeom prst="rect">
            <a:avLst/>
          </a:prstGeom>
        </p:spPr>
      </p:pic>
      <p:sp>
        <p:nvSpPr>
          <p:cNvPr id="12" name="文本框 11"/>
          <p:cNvSpPr txBox="1"/>
          <p:nvPr/>
        </p:nvSpPr>
        <p:spPr>
          <a:xfrm>
            <a:off x="699135" y="5281295"/>
            <a:ext cx="1268095" cy="521970"/>
          </a:xfrm>
          <a:prstGeom prst="rect">
            <a:avLst/>
          </a:prstGeom>
          <a:noFill/>
        </p:spPr>
        <p:txBody>
          <a:bodyPr wrap="square">
            <a:spAutoFit/>
          </a:bodyPr>
          <a:p>
            <a:pPr algn="l"/>
            <a:r>
              <a:rPr lang="zh-CN" altLang="en-US" sz="2800" dirty="0">
                <a:solidFill>
                  <a:schemeClr val="tx1"/>
                </a:solidFill>
                <a:latin typeface="+mn-ea"/>
              </a:rPr>
              <a:t>得分</a:t>
            </a:r>
            <a:endParaRPr lang="zh-CN" altLang="en-US" sz="2800" dirty="0">
              <a:solidFill>
                <a:schemeClr val="tx1"/>
              </a:solidFill>
              <a:latin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79800" y="3121660"/>
            <a:ext cx="7261225" cy="1758315"/>
          </a:xfrm>
          <a:prstGeom prst="rect">
            <a:avLst/>
          </a:prstGeom>
          <a:noFill/>
        </p:spPr>
        <p:txBody>
          <a:bodyPr wrap="square">
            <a:noAutofit/>
          </a:bodyPr>
          <a:p>
            <a:pPr algn="l"/>
            <a:r>
              <a:rPr lang="en-US" altLang="zh-CN" sz="7200" dirty="0">
                <a:solidFill>
                  <a:schemeClr val="tx1"/>
                </a:solidFill>
                <a:latin typeface="+mn-ea"/>
              </a:rPr>
              <a:t>THANK YOU !</a:t>
            </a:r>
            <a:endParaRPr lang="en-US" altLang="zh-CN" sz="7200" dirty="0">
              <a:solidFill>
                <a:schemeClr val="tx1"/>
              </a:solidFill>
              <a:latin typeface="+mn-ea"/>
            </a:endParaRPr>
          </a:p>
        </p:txBody>
      </p:sp>
      <p:sp>
        <p:nvSpPr>
          <p:cNvPr id="8" name="文本框 7"/>
          <p:cNvSpPr txBox="1"/>
          <p:nvPr/>
        </p:nvSpPr>
        <p:spPr>
          <a:xfrm>
            <a:off x="10831830" y="98425"/>
            <a:ext cx="1227455" cy="521970"/>
          </a:xfrm>
          <a:prstGeom prst="rect">
            <a:avLst/>
          </a:prstGeom>
          <a:solidFill>
            <a:schemeClr val="bg1"/>
          </a:solidFill>
        </p:spPr>
        <p:txBody>
          <a:bodyPr wrap="square">
            <a:spAutoFit/>
          </a:bodyPr>
          <a:p>
            <a:pPr algn="l"/>
            <a:endParaRPr lang="zh-CN" altLang="en-US" sz="2800" dirty="0">
              <a:solidFill>
                <a:schemeClr val="tx1"/>
              </a:solidFill>
              <a:highlight>
                <a:srgbClr val="FFFF00"/>
              </a:highlight>
              <a:latin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08021" y="2321002"/>
            <a:ext cx="2416495" cy="2215991"/>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kumimoji="1" lang="en-US" altLang="zh-CN" sz="72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rPr>
              <a:t>PART</a:t>
            </a:r>
            <a:endParaRPr kumimoji="1" lang="en-US" altLang="zh-CN" sz="72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endParaRPr>
          </a:p>
          <a:p>
            <a:pPr algn="l"/>
            <a:r>
              <a:rPr kumimoji="1" lang="en-US" altLang="zh-CN" sz="72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rPr>
              <a:t>01</a:t>
            </a:r>
            <a:endParaRPr kumimoji="1" lang="zh-CN" altLang="en-US" sz="72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endParaRPr>
          </a:p>
        </p:txBody>
      </p:sp>
      <p:sp>
        <p:nvSpPr>
          <p:cNvPr id="5" name="文本框 4"/>
          <p:cNvSpPr txBox="1"/>
          <p:nvPr/>
        </p:nvSpPr>
        <p:spPr>
          <a:xfrm>
            <a:off x="6362369" y="2443764"/>
            <a:ext cx="4081780" cy="1230630"/>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zh-CN" altLang="en-US" sz="80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rPr>
              <a:t>项目背景</a:t>
            </a:r>
            <a:endParaRPr kumimoji="1" lang="zh-CN" altLang="en-US" sz="80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endParaRPr>
          </a:p>
        </p:txBody>
      </p:sp>
      <p:sp>
        <p:nvSpPr>
          <p:cNvPr id="6" name="文本框 5"/>
          <p:cNvSpPr txBox="1"/>
          <p:nvPr/>
        </p:nvSpPr>
        <p:spPr>
          <a:xfrm>
            <a:off x="6383475" y="3827561"/>
            <a:ext cx="3942369" cy="430887"/>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2800" spc="50" dirty="0">
                <a:solidFill>
                  <a:schemeClr val="bg1">
                    <a:lumMod val="85000"/>
                  </a:schemeClr>
                </a:solidFill>
                <a:latin typeface="思源黑体 CN Bold" panose="020B0800000000000000" pitchFamily="34" charset="-122"/>
                <a:ea typeface="思源黑体 CN Bold" panose="020B0800000000000000" pitchFamily="34" charset="-122"/>
                <a:cs typeface="阿里巴巴普惠体 L" panose="00020600040101010101" pitchFamily="18" charset="-122"/>
                <a:sym typeface="思源黑体 CN Bold" panose="020B0800000000000000" pitchFamily="34" charset="-122"/>
              </a:rPr>
              <a:t>BACKGROUNDS</a:t>
            </a:r>
            <a:endParaRPr lang="zh-CN" altLang="en-US" sz="2800" spc="50" dirty="0">
              <a:solidFill>
                <a:schemeClr val="bg1">
                  <a:lumMod val="85000"/>
                </a:schemeClr>
              </a:solidFill>
              <a:latin typeface="思源黑体 CN Bold" panose="020B0800000000000000" pitchFamily="34" charset="-122"/>
              <a:ea typeface="思源黑体 CN Bold" panose="020B0800000000000000" pitchFamily="34" charset="-122"/>
              <a:cs typeface="阿里巴巴普惠体 L" panose="00020600040101010101" pitchFamily="18" charset="-122"/>
              <a:sym typeface="思源黑体 CN Bold" panose="020B0800000000000000" pitchFamily="34" charset="-122"/>
            </a:endParaRPr>
          </a:p>
        </p:txBody>
      </p:sp>
      <p:cxnSp>
        <p:nvCxnSpPr>
          <p:cNvPr id="7" name="直接连接符 6"/>
          <p:cNvCxnSpPr/>
          <p:nvPr/>
        </p:nvCxnSpPr>
        <p:spPr>
          <a:xfrm>
            <a:off x="6383475" y="3674870"/>
            <a:ext cx="393156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等腰三角形 8"/>
          <p:cNvSpPr/>
          <p:nvPr/>
        </p:nvSpPr>
        <p:spPr>
          <a:xfrm rot="5400000">
            <a:off x="2485902" y="3766954"/>
            <a:ext cx="427035" cy="3681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6656310" y="1469623"/>
            <a:ext cx="282321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1" lang="zh-CN" altLang="en-US" sz="2400" b="1" i="0" u="none" strike="noStrike" kern="1200" cap="none" spc="0" normalizeH="0" baseline="0" noProof="0" dirty="0">
                <a:ln>
                  <a:noFill/>
                </a:ln>
                <a:solidFill>
                  <a:schemeClr val="accent1"/>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rPr>
              <a:t>项目背景</a:t>
            </a:r>
            <a:endParaRPr kumimoji="1" lang="zh-CN" altLang="en-US" sz="2400" b="1" i="0" u="none" strike="noStrike" kern="1200" cap="none" spc="0" normalizeH="0" baseline="0" noProof="0" dirty="0">
              <a:ln>
                <a:noFill/>
              </a:ln>
              <a:solidFill>
                <a:schemeClr val="accent1"/>
              </a:solidFill>
              <a:effectLst/>
              <a:uLnTx/>
              <a:uFillTx/>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
        <p:nvSpPr>
          <p:cNvPr id="25" name="饼形 24"/>
          <p:cNvSpPr/>
          <p:nvPr/>
        </p:nvSpPr>
        <p:spPr>
          <a:xfrm>
            <a:off x="6202635" y="1627625"/>
            <a:ext cx="316007" cy="316007"/>
          </a:xfrm>
          <a:prstGeom prst="p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pic>
        <p:nvPicPr>
          <p:cNvPr id="30" name="图片 29"/>
          <p:cNvPicPr>
            <a:picLocks noChangeAspect="1"/>
          </p:cNvPicPr>
          <p:nvPr/>
        </p:nvPicPr>
        <p:blipFill rotWithShape="1">
          <a:blip r:embed="rId1" cstate="print">
            <a:extLst>
              <a:ext uri="{28A0092B-C50C-407E-A947-70E740481C1C}">
                <a14:useLocalDpi xmlns:a14="http://schemas.microsoft.com/office/drawing/2010/main" val="0"/>
              </a:ext>
            </a:extLst>
          </a:blip>
          <a:srcRect l="43281" r="6719"/>
          <a:stretch>
            <a:fillRect/>
          </a:stretch>
        </p:blipFill>
        <p:spPr>
          <a:xfrm>
            <a:off x="1078312" y="1532724"/>
            <a:ext cx="3559738" cy="4043640"/>
          </a:xfrm>
          <a:prstGeom prst="rect">
            <a:avLst/>
          </a:prstGeom>
        </p:spPr>
      </p:pic>
      <p:sp>
        <p:nvSpPr>
          <p:cNvPr id="2" name="文本框 1"/>
          <p:cNvSpPr txBox="1"/>
          <p:nvPr/>
        </p:nvSpPr>
        <p:spPr>
          <a:xfrm>
            <a:off x="156605" y="69742"/>
            <a:ext cx="1612900" cy="52197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2800" b="1" dirty="0">
                <a:solidFill>
                  <a:schemeClr val="accent2"/>
                </a:solidFill>
                <a:latin typeface="+mj-ea"/>
                <a:ea typeface="+mj-ea"/>
              </a:rPr>
              <a:t>项目背景</a:t>
            </a:r>
            <a:endParaRPr kumimoji="1" lang="zh-CN" altLang="en-US" sz="2800" b="1" dirty="0">
              <a:solidFill>
                <a:schemeClr val="accent2"/>
              </a:solidFill>
              <a:latin typeface="+mj-ea"/>
              <a:ea typeface="+mj-ea"/>
            </a:endParaRPr>
          </a:p>
        </p:txBody>
      </p:sp>
      <p:sp>
        <p:nvSpPr>
          <p:cNvPr id="3" name="文本框 2"/>
          <p:cNvSpPr txBox="1"/>
          <p:nvPr/>
        </p:nvSpPr>
        <p:spPr>
          <a:xfrm>
            <a:off x="6656070" y="2065655"/>
            <a:ext cx="4895215" cy="3690620"/>
          </a:xfrm>
          <a:prstGeom prst="rect">
            <a:avLst/>
          </a:prstGeom>
          <a:noFill/>
        </p:spPr>
        <p:txBody>
          <a:bodyPr wrap="square">
            <a:noAutofit/>
          </a:bodyPr>
          <a:p>
            <a:pPr algn="l"/>
            <a:r>
              <a:rPr lang="zh-CN" altLang="en-US" sz="2000" dirty="0">
                <a:solidFill>
                  <a:schemeClr val="tx1"/>
                </a:solidFill>
                <a:latin typeface="+mn-ea"/>
              </a:rPr>
              <a:t>互联网的出现和普及给用户带来了大量的信息，满足了用户在信息时代对信息的需求，但是网上信息量的大幅增长也带来了“信息过载”的问题。这使得用户在面对大量信息时无法从中获得对自己真正有用的信息，导致用户对信息的使用效率大大降低了。为了帮助用户更快速地过滤出有用的信息，需要依据真实的用户购买行为记录，利用机器学习相关技术建立稳健的电商用户购买行为预测模型，用于预测用户的下一个行为，以此为用户进行商品的推荐，准确捕获用户的购买兴趣，提高电商平台商品的购买率。</a:t>
            </a:r>
            <a:endParaRPr lang="zh-CN" altLang="en-US" sz="2000" dirty="0">
              <a:solidFill>
                <a:schemeClr val="tx1"/>
              </a:solidFill>
              <a:latin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6605" y="69742"/>
            <a:ext cx="1612900" cy="52197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2800" b="1" dirty="0">
                <a:solidFill>
                  <a:schemeClr val="accent2"/>
                </a:solidFill>
                <a:latin typeface="+mj-ea"/>
                <a:ea typeface="+mj-ea"/>
              </a:rPr>
              <a:t>项目背景</a:t>
            </a:r>
            <a:endParaRPr kumimoji="1" lang="zh-CN" altLang="en-US" sz="2800" b="1" dirty="0">
              <a:solidFill>
                <a:schemeClr val="accent2"/>
              </a:solidFill>
              <a:latin typeface="+mj-ea"/>
              <a:ea typeface="+mj-ea"/>
            </a:endParaRPr>
          </a:p>
        </p:txBody>
      </p:sp>
      <p:pic>
        <p:nvPicPr>
          <p:cNvPr id="34" name="图片 33"/>
          <p:cNvPicPr>
            <a:picLocks noChangeAspect="1"/>
          </p:cNvPicPr>
          <p:nvPr>
            <p:custDataLst>
              <p:tags r:id="rId1"/>
            </p:custDataLst>
          </p:nvPr>
        </p:nvPicPr>
        <p:blipFill>
          <a:blip r:embed="rId2"/>
          <a:stretch>
            <a:fillRect/>
          </a:stretch>
        </p:blipFill>
        <p:spPr>
          <a:xfrm>
            <a:off x="344170" y="1275080"/>
            <a:ext cx="8186420" cy="2242185"/>
          </a:xfrm>
          <a:prstGeom prst="rect">
            <a:avLst/>
          </a:prstGeom>
        </p:spPr>
      </p:pic>
      <p:sp>
        <p:nvSpPr>
          <p:cNvPr id="35" name="文本框 34"/>
          <p:cNvSpPr txBox="1"/>
          <p:nvPr/>
        </p:nvSpPr>
        <p:spPr>
          <a:xfrm>
            <a:off x="344170" y="753110"/>
            <a:ext cx="3509645" cy="390525"/>
          </a:xfrm>
          <a:prstGeom prst="rect">
            <a:avLst/>
          </a:prstGeom>
          <a:noFill/>
        </p:spPr>
        <p:txBody>
          <a:bodyPr wrap="square">
            <a:noAutofit/>
          </a:bodyPr>
          <a:p>
            <a:pPr algn="l"/>
            <a:r>
              <a:rPr lang="zh-CN" altLang="en-US" sz="2400" dirty="0">
                <a:solidFill>
                  <a:schemeClr val="tx1"/>
                </a:solidFill>
                <a:latin typeface="Times New Roman" panose="02020603050405020304" charset="0"/>
              </a:rPr>
              <a:t>训练集</a:t>
            </a:r>
            <a:endParaRPr lang="zh-CN" altLang="en-US" sz="2400" dirty="0">
              <a:solidFill>
                <a:schemeClr val="tx1"/>
              </a:solidFill>
              <a:latin typeface="Times New Roman" panose="02020603050405020304" charset="0"/>
            </a:endParaRPr>
          </a:p>
        </p:txBody>
      </p:sp>
      <p:pic>
        <p:nvPicPr>
          <p:cNvPr id="36" name="图片 35"/>
          <p:cNvPicPr>
            <a:picLocks noChangeAspect="1"/>
          </p:cNvPicPr>
          <p:nvPr/>
        </p:nvPicPr>
        <p:blipFill>
          <a:blip r:embed="rId3"/>
          <a:stretch>
            <a:fillRect/>
          </a:stretch>
        </p:blipFill>
        <p:spPr>
          <a:xfrm>
            <a:off x="344170" y="3709670"/>
            <a:ext cx="4979035" cy="2393315"/>
          </a:xfrm>
          <a:prstGeom prst="rect">
            <a:avLst/>
          </a:prstGeom>
        </p:spPr>
      </p:pic>
      <p:pic>
        <p:nvPicPr>
          <p:cNvPr id="38" name="图片 37"/>
          <p:cNvPicPr>
            <a:picLocks noChangeAspect="1"/>
          </p:cNvPicPr>
          <p:nvPr/>
        </p:nvPicPr>
        <p:blipFill>
          <a:blip r:embed="rId4"/>
          <a:stretch>
            <a:fillRect/>
          </a:stretch>
        </p:blipFill>
        <p:spPr>
          <a:xfrm>
            <a:off x="9162415" y="1275080"/>
            <a:ext cx="2143125" cy="3714750"/>
          </a:xfrm>
          <a:prstGeom prst="rect">
            <a:avLst/>
          </a:prstGeom>
        </p:spPr>
      </p:pic>
      <p:sp>
        <p:nvSpPr>
          <p:cNvPr id="39" name="文本框 38"/>
          <p:cNvSpPr txBox="1"/>
          <p:nvPr/>
        </p:nvSpPr>
        <p:spPr>
          <a:xfrm>
            <a:off x="9162415" y="753110"/>
            <a:ext cx="2404110" cy="460375"/>
          </a:xfrm>
          <a:prstGeom prst="rect">
            <a:avLst/>
          </a:prstGeom>
          <a:noFill/>
        </p:spPr>
        <p:txBody>
          <a:bodyPr wrap="square">
            <a:spAutoFit/>
          </a:bodyPr>
          <a:p>
            <a:pPr algn="l"/>
            <a:r>
              <a:rPr lang="zh-CN" altLang="en-US" sz="2400" dirty="0">
                <a:solidFill>
                  <a:schemeClr val="tx1"/>
                </a:solidFill>
                <a:latin typeface="+mn-ea"/>
              </a:rPr>
              <a:t>预测结果样例</a:t>
            </a:r>
            <a:endParaRPr lang="zh-CN" altLang="en-US" sz="2400" dirty="0">
              <a:solidFill>
                <a:schemeClr val="tx1"/>
              </a:solidFill>
              <a:latin typeface="+mn-ea"/>
            </a:endParaRPr>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08021" y="2321002"/>
            <a:ext cx="2442015" cy="2215991"/>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kumimoji="1" lang="en-US" altLang="zh-CN" sz="72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rPr>
              <a:t>PART</a:t>
            </a:r>
            <a:endParaRPr kumimoji="1" lang="en-US" altLang="zh-CN" sz="72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endParaRPr>
          </a:p>
          <a:p>
            <a:pPr algn="l"/>
            <a:r>
              <a:rPr kumimoji="1" lang="en-US" altLang="zh-CN" sz="72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rPr>
              <a:t>02</a:t>
            </a:r>
            <a:endParaRPr kumimoji="1" lang="zh-CN" altLang="en-US" sz="72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endParaRPr>
          </a:p>
        </p:txBody>
      </p:sp>
      <p:sp>
        <p:nvSpPr>
          <p:cNvPr id="5" name="文本框 4"/>
          <p:cNvSpPr txBox="1"/>
          <p:nvPr/>
        </p:nvSpPr>
        <p:spPr>
          <a:xfrm>
            <a:off x="5852145" y="2443764"/>
            <a:ext cx="5102225" cy="1230630"/>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zh-CN" altLang="en-US" sz="80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rPr>
              <a:t>数据</a:t>
            </a:r>
            <a:r>
              <a:rPr kumimoji="1" lang="zh-CN" altLang="en-US" sz="80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rPr>
              <a:t>预处理</a:t>
            </a:r>
            <a:endParaRPr kumimoji="1" lang="zh-CN" altLang="en-US" sz="80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endParaRPr>
          </a:p>
        </p:txBody>
      </p:sp>
      <p:cxnSp>
        <p:nvCxnSpPr>
          <p:cNvPr id="7" name="直接连接符 6"/>
          <p:cNvCxnSpPr/>
          <p:nvPr/>
        </p:nvCxnSpPr>
        <p:spPr>
          <a:xfrm>
            <a:off x="6383475" y="3674870"/>
            <a:ext cx="393156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等腰三角形 8"/>
          <p:cNvSpPr/>
          <p:nvPr/>
        </p:nvSpPr>
        <p:spPr>
          <a:xfrm rot="5400000">
            <a:off x="2485902" y="3766954"/>
            <a:ext cx="427035" cy="3681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6605" y="69742"/>
            <a:ext cx="1612900" cy="52197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2800" b="1" dirty="0">
                <a:solidFill>
                  <a:schemeClr val="accent2"/>
                </a:solidFill>
                <a:latin typeface="+mj-ea"/>
                <a:ea typeface="+mj-ea"/>
              </a:rPr>
              <a:t>数据</a:t>
            </a:r>
            <a:r>
              <a:rPr kumimoji="1" lang="zh-CN" altLang="en-US" sz="2800" b="1" dirty="0">
                <a:solidFill>
                  <a:schemeClr val="accent2"/>
                </a:solidFill>
                <a:latin typeface="+mj-ea"/>
                <a:ea typeface="+mj-ea"/>
              </a:rPr>
              <a:t>清洗</a:t>
            </a:r>
            <a:endParaRPr kumimoji="1" lang="zh-CN" altLang="en-US" sz="2800" b="1" dirty="0">
              <a:solidFill>
                <a:schemeClr val="accent2"/>
              </a:solidFill>
              <a:latin typeface="+mj-ea"/>
              <a:ea typeface="+mj-ea"/>
            </a:endParaRPr>
          </a:p>
        </p:txBody>
      </p:sp>
      <p:sp>
        <p:nvSpPr>
          <p:cNvPr id="5" name="文本框 4"/>
          <p:cNvSpPr txBox="1"/>
          <p:nvPr/>
        </p:nvSpPr>
        <p:spPr>
          <a:xfrm>
            <a:off x="624205" y="1021080"/>
            <a:ext cx="3012440" cy="521970"/>
          </a:xfrm>
          <a:prstGeom prst="rect">
            <a:avLst/>
          </a:prstGeom>
          <a:noFill/>
        </p:spPr>
        <p:txBody>
          <a:bodyPr wrap="square">
            <a:spAutoFit/>
          </a:bodyPr>
          <a:p>
            <a:pPr algn="l"/>
            <a:r>
              <a:rPr lang="zh-CN" altLang="en-US" sz="2800" dirty="0">
                <a:solidFill>
                  <a:schemeClr val="tx1"/>
                </a:solidFill>
                <a:latin typeface="+mn-ea"/>
              </a:rPr>
              <a:t>原始数据</a:t>
            </a:r>
            <a:endParaRPr lang="zh-CN" altLang="en-US" sz="2800" dirty="0">
              <a:solidFill>
                <a:schemeClr val="tx1"/>
              </a:solidFill>
              <a:latin typeface="+mn-ea"/>
            </a:endParaRPr>
          </a:p>
        </p:txBody>
      </p:sp>
      <p:pic>
        <p:nvPicPr>
          <p:cNvPr id="2" name="图片 1"/>
          <p:cNvPicPr>
            <a:picLocks noChangeAspect="1"/>
          </p:cNvPicPr>
          <p:nvPr/>
        </p:nvPicPr>
        <p:blipFill>
          <a:blip r:embed="rId1"/>
          <a:stretch>
            <a:fillRect/>
          </a:stretch>
        </p:blipFill>
        <p:spPr>
          <a:xfrm>
            <a:off x="732790" y="1674495"/>
            <a:ext cx="9704070" cy="44945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6605" y="69742"/>
            <a:ext cx="1612900" cy="52197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2800" b="1" dirty="0">
                <a:solidFill>
                  <a:schemeClr val="accent2"/>
                </a:solidFill>
                <a:latin typeface="+mj-ea"/>
                <a:ea typeface="+mj-ea"/>
              </a:rPr>
              <a:t>数据</a:t>
            </a:r>
            <a:r>
              <a:rPr kumimoji="1" lang="zh-CN" altLang="en-US" sz="2800" b="1" dirty="0">
                <a:solidFill>
                  <a:schemeClr val="accent2"/>
                </a:solidFill>
                <a:latin typeface="+mj-ea"/>
                <a:ea typeface="+mj-ea"/>
              </a:rPr>
              <a:t>清洗</a:t>
            </a:r>
            <a:endParaRPr kumimoji="1" lang="zh-CN" altLang="en-US" sz="2800" b="1" dirty="0">
              <a:solidFill>
                <a:schemeClr val="accent2"/>
              </a:solidFill>
              <a:latin typeface="+mj-ea"/>
              <a:ea typeface="+mj-ea"/>
            </a:endParaRPr>
          </a:p>
        </p:txBody>
      </p:sp>
      <p:sp>
        <p:nvSpPr>
          <p:cNvPr id="2" name="文本框 1"/>
          <p:cNvSpPr txBox="1"/>
          <p:nvPr/>
        </p:nvSpPr>
        <p:spPr>
          <a:xfrm>
            <a:off x="451485" y="1023620"/>
            <a:ext cx="3428365" cy="521970"/>
          </a:xfrm>
          <a:prstGeom prst="rect">
            <a:avLst/>
          </a:prstGeom>
          <a:noFill/>
        </p:spPr>
        <p:txBody>
          <a:bodyPr wrap="square">
            <a:spAutoFit/>
          </a:bodyPr>
          <a:p>
            <a:pPr algn="l"/>
            <a:r>
              <a:rPr lang="zh-CN" altLang="en-US" sz="2800" dirty="0">
                <a:solidFill>
                  <a:schemeClr val="tx1"/>
                </a:solidFill>
                <a:latin typeface="+mn-ea"/>
              </a:rPr>
              <a:t>清洗后</a:t>
            </a:r>
            <a:r>
              <a:rPr lang="zh-CN" altLang="en-US" sz="2800" dirty="0">
                <a:solidFill>
                  <a:schemeClr val="tx1"/>
                </a:solidFill>
                <a:latin typeface="+mn-ea"/>
              </a:rPr>
              <a:t>的数据</a:t>
            </a:r>
            <a:endParaRPr lang="zh-CN" altLang="en-US" sz="2800" dirty="0">
              <a:solidFill>
                <a:schemeClr val="tx1"/>
              </a:solidFill>
              <a:latin typeface="+mn-ea"/>
            </a:endParaRPr>
          </a:p>
        </p:txBody>
      </p:sp>
      <p:pic>
        <p:nvPicPr>
          <p:cNvPr id="4" name="图片 3"/>
          <p:cNvPicPr>
            <a:picLocks noChangeAspect="1"/>
          </p:cNvPicPr>
          <p:nvPr/>
        </p:nvPicPr>
        <p:blipFill>
          <a:blip r:embed="rId1"/>
          <a:stretch>
            <a:fillRect/>
          </a:stretch>
        </p:blipFill>
        <p:spPr>
          <a:xfrm>
            <a:off x="532130" y="1608455"/>
            <a:ext cx="10901680" cy="43414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08021" y="2321002"/>
            <a:ext cx="2442015" cy="2215991"/>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kumimoji="1" lang="en-US" altLang="zh-CN" sz="72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rPr>
              <a:t>PART</a:t>
            </a:r>
            <a:endParaRPr kumimoji="1" lang="en-US" altLang="zh-CN" sz="72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endParaRPr>
          </a:p>
          <a:p>
            <a:pPr algn="l"/>
            <a:r>
              <a:rPr kumimoji="1" lang="en-US" altLang="zh-CN" sz="72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rPr>
              <a:t>03</a:t>
            </a:r>
            <a:endParaRPr kumimoji="1" lang="zh-CN" altLang="en-US" sz="72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endParaRPr>
          </a:p>
        </p:txBody>
      </p:sp>
      <p:sp>
        <p:nvSpPr>
          <p:cNvPr id="5" name="文本框 4"/>
          <p:cNvSpPr txBox="1"/>
          <p:nvPr/>
        </p:nvSpPr>
        <p:spPr>
          <a:xfrm>
            <a:off x="6362370" y="2443764"/>
            <a:ext cx="4081780" cy="1230630"/>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zh-CN" altLang="en-US" sz="80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rPr>
              <a:t>特征</a:t>
            </a:r>
            <a:r>
              <a:rPr kumimoji="1" lang="zh-CN" altLang="en-US" sz="80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rPr>
              <a:t>构建</a:t>
            </a:r>
            <a:endParaRPr kumimoji="1" lang="zh-CN" altLang="en-US" sz="8000" b="1"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sym typeface="思源黑体 CN Bold" panose="020B0800000000000000" pitchFamily="34" charset="-122"/>
            </a:endParaRPr>
          </a:p>
        </p:txBody>
      </p:sp>
      <p:cxnSp>
        <p:nvCxnSpPr>
          <p:cNvPr id="7" name="直接连接符 6"/>
          <p:cNvCxnSpPr/>
          <p:nvPr/>
        </p:nvCxnSpPr>
        <p:spPr>
          <a:xfrm>
            <a:off x="6383475" y="3674870"/>
            <a:ext cx="393156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等腰三角形 8"/>
          <p:cNvSpPr/>
          <p:nvPr/>
        </p:nvSpPr>
        <p:spPr>
          <a:xfrm rot="5400000">
            <a:off x="2485902" y="3766954"/>
            <a:ext cx="427035" cy="3681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latin typeface="思源黑体 CN Bold" panose="020B0800000000000000" pitchFamily="34" charset="-122"/>
              <a:ea typeface="思源黑体 CN Bold" panose="020B0800000000000000" pitchFamily="34" charset="-122"/>
              <a:sym typeface="思源黑体 CN Bold" panose="020B0800000000000000" pitchFamily="34" charset="-122"/>
            </a:endParaRPr>
          </a:p>
        </p:txBody>
      </p:sp>
    </p:spTree>
  </p:cSld>
  <p:clrMapOvr>
    <a:masterClrMapping/>
  </p:clrMapOvr>
</p:sld>
</file>

<file path=ppt/tags/tag1.xml><?xml version="1.0" encoding="utf-8"?>
<p:tagLst xmlns:p="http://schemas.openxmlformats.org/presentationml/2006/main">
  <p:tag name="ISLIDE.PICTURE" val="#746694;"/>
</p:tagLst>
</file>

<file path=ppt/tags/tag2.xml><?xml version="1.0" encoding="utf-8"?>
<p:tagLst xmlns:p="http://schemas.openxmlformats.org/presentationml/2006/main">
  <p:tag name="KSO_WM_UNIT_PLACING_PICTURE_USER_VIEWPORT" val="{&quot;height&quot;:4515,&quot;width&quot;:16485}"/>
</p:tagLst>
</file>

<file path=ppt/tags/tag3.xml><?xml version="1.0" encoding="utf-8"?>
<p:tagLst xmlns:p="http://schemas.openxmlformats.org/presentationml/2006/main">
  <p:tag name="ISLIDE.ICON" val="#36509;"/>
</p:tagLst>
</file>

<file path=ppt/tags/tag4.xml><?xml version="1.0" encoding="utf-8"?>
<p:tagLst xmlns:p="http://schemas.openxmlformats.org/presentationml/2006/main">
  <p:tag name="KSO_WM_UNIT_PLACING_PICTURE_USER_VIEWPORT" val="{&quot;height&quot;:8520,&quot;width&quot;:16575}"/>
</p:tagLst>
</file>

<file path=ppt/tags/tag5.xml><?xml version="1.0" encoding="utf-8"?>
<p:tagLst xmlns:p="http://schemas.openxmlformats.org/presentationml/2006/main">
  <p:tag name="KSO_WPP_MARK_KEY" val="bc40359a-476b-4619-aa90-f26d5f05dfa7"/>
  <p:tag name="COMMONDATA" val="eyJoZGlkIjoiYmYwOGQzYjczZTkyZWVkNmE4OTY2ZmUwOThlOWU0ZmIifQ=="/>
</p:tagLst>
</file>

<file path=ppt/theme/theme1.xml><?xml version="1.0" encoding="utf-8"?>
<a:theme xmlns:a="http://schemas.openxmlformats.org/drawingml/2006/main" name="1_Office 主题​​">
  <a:themeElements>
    <a:clrScheme name="自定义 10">
      <a:dk1>
        <a:sysClr val="windowText" lastClr="000000"/>
      </a:dk1>
      <a:lt1>
        <a:sysClr val="window" lastClr="FFFFFF"/>
      </a:lt1>
      <a:dk2>
        <a:srgbClr val="44546A"/>
      </a:dk2>
      <a:lt2>
        <a:srgbClr val="E7E6E6"/>
      </a:lt2>
      <a:accent1>
        <a:srgbClr val="07553A"/>
      </a:accent1>
      <a:accent2>
        <a:srgbClr val="CFD468"/>
      </a:accent2>
      <a:accent3>
        <a:srgbClr val="A5A5A5"/>
      </a:accent3>
      <a:accent4>
        <a:srgbClr val="FFC000"/>
      </a:accent4>
      <a:accent5>
        <a:srgbClr val="5B9BD5"/>
      </a:accent5>
      <a:accent6>
        <a:srgbClr val="70AD47"/>
      </a:accent6>
      <a:hlink>
        <a:srgbClr val="0563C1"/>
      </a:hlink>
      <a:folHlink>
        <a:srgbClr val="954F72"/>
      </a:folHlink>
    </a:clrScheme>
    <a:fontScheme name="自定义 8">
      <a:majorFont>
        <a:latin typeface="思源黑体 CN Regular"/>
        <a:ea typeface="思源黑体 CN Regular"/>
        <a:cs typeface=""/>
      </a:majorFont>
      <a:minorFont>
        <a:latin typeface="思源黑体 CN Regular"/>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algn="l">
          <a:defRPr sz="2800" dirty="0">
            <a:solidFill>
              <a:schemeClr val="bg1"/>
            </a:solidFill>
            <a:latin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1999</Words>
  <Application>WPS 演示</Application>
  <PresentationFormat>宽屏</PresentationFormat>
  <Paragraphs>146</Paragraphs>
  <Slides>22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Arial</vt:lpstr>
      <vt:lpstr>宋体</vt:lpstr>
      <vt:lpstr>Wingdings</vt:lpstr>
      <vt:lpstr>思源黑体 CN Bold</vt:lpstr>
      <vt:lpstr>黑体</vt:lpstr>
      <vt:lpstr>阿里巴巴普惠体 B</vt:lpstr>
      <vt:lpstr>阿里巴巴普惠体 L</vt:lpstr>
      <vt:lpstr>Times New Roman</vt:lpstr>
      <vt:lpstr>微软雅黑</vt:lpstr>
      <vt:lpstr>Arial Unicode MS</vt:lpstr>
      <vt:lpstr>Calibri</vt:lpstr>
      <vt:lpstr>思源黑体 CN Regular</vt:lpstr>
      <vt:lpstr>等线</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昔 翰星</dc:creator>
  <cp:lastModifiedBy>TEARS</cp:lastModifiedBy>
  <cp:revision>57</cp:revision>
  <dcterms:created xsi:type="dcterms:W3CDTF">2022-04-23T12:15:00Z</dcterms:created>
  <dcterms:modified xsi:type="dcterms:W3CDTF">2022-11-12T04:07:47Z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44BD82BC394C42E981BD16D32B8EA412</vt:lpwstr>
  </property>
  <property fmtid="{D5CDD505-2E9C-101B-9397-08002B2CF9AE}" pid="3" name="KSOProductBuildVer">
    <vt:lpwstr>2052-11.1.0.12598</vt:lpwstr>
  </property>
</Properties>
</file>