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>
        <p:scale>
          <a:sx n="100" d="100"/>
          <a:sy n="100" d="100"/>
        </p:scale>
        <p:origin x="-1376" y="96"/>
      </p:cViewPr>
      <p:guideLst>
        <p:guide orient="horz" pos="2160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19024-80BD-4F03-83FF-944BDFEEAF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06256-41FB-450C-91E6-FE777C66B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06256-41FB-450C-91E6-FE777C66B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线卷识别测试报告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1223"/>
            <a:ext cx="663508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1.</a:t>
            </a:r>
            <a:r>
              <a:rPr lang="zh-CN" altLang="en-US" sz="2400" dirty="0" smtClean="0"/>
              <a:t>实现功能</a:t>
            </a:r>
            <a:endParaRPr lang="zh-CN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528" y="878998"/>
            <a:ext cx="864096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sz="1600" dirty="0" smtClean="0"/>
              <a:t>由于</a:t>
            </a:r>
            <a:r>
              <a:rPr lang="zh-CN" sz="1600" dirty="0" smtClean="0"/>
              <a:t>线</a:t>
            </a:r>
            <a:r>
              <a:rPr sz="1600" dirty="0" smtClean="0"/>
              <a:t>卷中可能出现异物造成对机器臂执行路径的阻碍，因此需要机器臂在钢卷贴标前检测出钢卷是否有异物出现，阻碍机器臂正常贴标。</a:t>
            </a:r>
            <a:endParaRPr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算法逻辑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25" name="流程图: 过程 24"/>
          <p:cNvSpPr/>
          <p:nvPr/>
        </p:nvSpPr>
        <p:spPr>
          <a:xfrm>
            <a:off x="196255" y="3429878"/>
            <a:ext cx="1078106" cy="71755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图像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26" name="流程图: 过程 25"/>
          <p:cNvSpPr/>
          <p:nvPr/>
        </p:nvSpPr>
        <p:spPr>
          <a:xfrm>
            <a:off x="1492399" y="3429878"/>
            <a:ext cx="1294130" cy="71755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通道处理获取入口</a:t>
            </a:r>
            <a:endParaRPr lang="zh-CN" altLang="en-US" dirty="0"/>
          </a:p>
        </p:txBody>
      </p:sp>
      <p:sp>
        <p:nvSpPr>
          <p:cNvPr id="27" name="流程图: 过程 26"/>
          <p:cNvSpPr/>
          <p:nvPr/>
        </p:nvSpPr>
        <p:spPr>
          <a:xfrm>
            <a:off x="2986405" y="3429878"/>
            <a:ext cx="1384300" cy="71755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提取</a:t>
            </a:r>
            <a:r>
              <a:rPr lang="zh-CN" dirty="0" smtClean="0"/>
              <a:t>线卷区域</a:t>
            </a:r>
            <a:endParaRPr lang="zh-CN" altLang="en-US" dirty="0"/>
          </a:p>
        </p:txBody>
      </p:sp>
      <p:sp>
        <p:nvSpPr>
          <p:cNvPr id="28" name="流程图: 过程 27"/>
          <p:cNvSpPr/>
          <p:nvPr/>
        </p:nvSpPr>
        <p:spPr>
          <a:xfrm>
            <a:off x="4558005" y="3429878"/>
            <a:ext cx="1612900" cy="71755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二次处理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获取线卷异物</a:t>
            </a:r>
            <a:endParaRPr lang="zh-CN" altLang="en-US" dirty="0"/>
          </a:p>
        </p:txBody>
      </p:sp>
      <p:sp>
        <p:nvSpPr>
          <p:cNvPr id="29" name="流程图: 过程 28"/>
          <p:cNvSpPr/>
          <p:nvPr/>
        </p:nvSpPr>
        <p:spPr>
          <a:xfrm>
            <a:off x="6386929" y="3429878"/>
            <a:ext cx="1143466" cy="71755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判断是否存在异物</a:t>
            </a:r>
            <a:endParaRPr lang="zh-CN" altLang="en-US" dirty="0"/>
          </a:p>
        </p:txBody>
      </p:sp>
      <p:sp>
        <p:nvSpPr>
          <p:cNvPr id="30" name="流程图: 过程 29"/>
          <p:cNvSpPr/>
          <p:nvPr/>
        </p:nvSpPr>
        <p:spPr>
          <a:xfrm>
            <a:off x="7740541" y="3429878"/>
            <a:ext cx="1166668" cy="71755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保存结果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5" idx="3"/>
          </p:cNvCxnSpPr>
          <p:nvPr/>
        </p:nvCxnSpPr>
        <p:spPr>
          <a:xfrm>
            <a:off x="1274361" y="3788653"/>
            <a:ext cx="2180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86529" y="3788653"/>
            <a:ext cx="2180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356269" y="3760450"/>
            <a:ext cx="2180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170905" y="3760450"/>
            <a:ext cx="2180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530395" y="3788653"/>
            <a:ext cx="2180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528" y="261223"/>
            <a:ext cx="663508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2.</a:t>
            </a:r>
            <a:r>
              <a:rPr lang="zh-CN" altLang="en-US" sz="2400" dirty="0" smtClean="0"/>
              <a:t>处理结果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18617" y="57335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处理后效果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47240" y="57335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原图</a:t>
            </a:r>
            <a:endParaRPr lang="zh-CN" altLang="en-US" sz="1200" dirty="0"/>
          </a:p>
        </p:txBody>
      </p:sp>
      <p:pic>
        <p:nvPicPr>
          <p:cNvPr id="2" name="图片 1" descr="1616651874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265" y="764540"/>
            <a:ext cx="3048000" cy="2286000"/>
          </a:xfrm>
          <a:prstGeom prst="rect">
            <a:avLst/>
          </a:prstGeom>
        </p:spPr>
      </p:pic>
      <p:pic>
        <p:nvPicPr>
          <p:cNvPr id="3" name="图片 2" descr="1616651952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2265" y="3284855"/>
            <a:ext cx="3048000" cy="2286000"/>
          </a:xfrm>
          <a:prstGeom prst="rect">
            <a:avLst/>
          </a:prstGeom>
        </p:spPr>
      </p:pic>
      <p:pic>
        <p:nvPicPr>
          <p:cNvPr id="4" name="图片 4" descr="1616652029(1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72000" y="823595"/>
            <a:ext cx="3048000" cy="2286000"/>
          </a:xfrm>
          <a:prstGeom prst="rect">
            <a:avLst/>
          </a:prstGeom>
        </p:spPr>
      </p:pic>
      <p:pic>
        <p:nvPicPr>
          <p:cNvPr id="15" name="图片 5" descr="1616652101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357245"/>
            <a:ext cx="3048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663508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可改进步骤</a:t>
            </a:r>
            <a:endParaRPr lang="zh-CN" altLang="en-US" sz="2400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67360" y="980440"/>
            <a:ext cx="75107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600" b="0" dirty="0" smtClean="0"/>
              <a:t>1. 白布后打光，可以消除一些白布褶皱和光线问题带来的影响。2. 从不同角度取样效果可能会改进。3. 稳定拍照环境（光源，背景等）。</a:t>
            </a:r>
            <a:endParaRPr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 you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600,&quot;width&quot;:4800}"/>
</p:tagLst>
</file>

<file path=ppt/tags/tag2.xml><?xml version="1.0" encoding="utf-8"?>
<p:tagLst xmlns:p="http://schemas.openxmlformats.org/presentationml/2006/main">
  <p:tag name="KSO_WM_UNIT_PLACING_PICTURE_USER_VIEWPORT" val="{&quot;height&quot;:3600,&quot;width&quot;:4800}"/>
</p:tagLst>
</file>

<file path=ppt/tags/tag3.xml><?xml version="1.0" encoding="utf-8"?>
<p:tagLst xmlns:p="http://schemas.openxmlformats.org/presentationml/2006/main">
  <p:tag name="KSO_WM_UNIT_PLACING_PICTURE_USER_VIEWPORT" val="{&quot;height&quot;:3600,&quot;width&quot;:48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全屏显示(4:3)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等线</vt:lpstr>
      <vt:lpstr>Calibri</vt:lpstr>
      <vt:lpstr>微软雅黑</vt:lpstr>
      <vt:lpstr>Arial Unicode MS</vt:lpstr>
      <vt:lpstr>Office 主题</vt:lpstr>
      <vt:lpstr>倍尺检测测试报告</vt:lpstr>
      <vt:lpstr>1.检测逻辑</vt:lpstr>
      <vt:lpstr>2.处理详解(1)</vt:lpstr>
      <vt:lpstr>4.测试问题点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倍尺检测算法逻辑</dc:title>
  <dc:creator>jungu</dc:creator>
  <cp:lastModifiedBy>熊</cp:lastModifiedBy>
  <cp:revision>93</cp:revision>
  <dcterms:created xsi:type="dcterms:W3CDTF">2021-05-07T03:24:00Z</dcterms:created>
  <dcterms:modified xsi:type="dcterms:W3CDTF">2021-05-19T00:55:40Z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D5EC3C512DD742318FD6E51EFE93B882</vt:lpwstr>
  </property>
  <property fmtid="{D5CDD505-2E9C-101B-9397-08002B2CF9AE}" pid="3" name="KSOProductBuildVer">
    <vt:lpwstr>2052-11.1.0.10463</vt:lpwstr>
  </property>
</Properties>
</file>