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283F-CDEE-364C-8DD6-411284ED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DDB72-7DC2-BF47-90EA-690B7CF28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C06F-EDFF-0A44-9369-706EEDB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39666-AD28-AE46-BFD5-C586F05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53922-6A83-FC47-8BA2-2150863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4EFC-6AB5-F044-9008-0F9075E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D8F8F-02AD-7345-A458-1BF8A5AB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5FBEA-051D-794D-B078-7A58A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47DB1-8E57-0E4C-BA32-11A29B34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B4AB-4D16-5748-A4F4-0A0A326A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8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2A5A5-DD5C-5640-97FC-A0EF3C54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988E4-9D19-6D4D-BD9A-B8F7C193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39972-2CBD-2445-8051-4D1A151F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4814D-34C9-D44E-9F49-AB6ECB18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5F11-11AB-7C4D-9FF4-4B977DA3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9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CD3B-173E-C748-98D2-8A7E016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2C9B7-CF26-DE49-9C16-25278D9F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C3DB9-A763-AB44-AA72-B8D06B06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79F45-C74A-8648-AF71-77CB5C9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9347A-8C5B-A34F-8982-C5B4CD4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4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BBE7-D56C-0948-B756-E320A151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5038C-06C9-A44A-94B6-965C12F5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68D97-0481-9A47-9F5D-8FAC4408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2C1F9-8D56-914E-98B9-6FE8890B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B8022-8397-3A44-8C09-0EEDCAD5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2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308-3E73-004C-8B0C-46BAFD29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96679-D7A1-D746-93F9-BBB95F950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B30D5-DFC7-C241-A43C-19624AAA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4637F-6933-994F-A3DB-4C98F81B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DA78D-D470-6046-BFB4-D670C2E3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4DA30-C003-1840-A02D-C30A216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8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14398-6413-5F44-970D-6198C8F7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9F0F6-842C-4346-BF60-71544837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2CD90-9AEF-7D41-A04C-C5BCCAD9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0C8A2-69B3-F244-A021-D363ED7C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31EC5C-1C5B-B246-9D95-40DC479D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4A939-D35A-CA48-89BA-709BB15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0F50B-918E-AB49-8F10-1BB40BFF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7B082-03FB-0C48-B98A-2FA26D37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810E-B388-7043-A10A-B25E81D6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497E73-1EF8-EA48-B032-A9761BA2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77C87-B541-F344-B716-A8241CB2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3A20D-E8AE-A54A-B55F-2127EF7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1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82CA5-4E8D-A245-B453-F2DF751C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36344-A79D-E140-A756-A3D9485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A6C-4AE1-DA44-81D7-09039EEB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218A-62D6-E940-8DB6-FB44D7EF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FE661-F50D-4F43-80BF-76B05BE7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D335C-4BC9-3646-86D1-74B7E04A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97F00-224D-D84A-8CD1-7A5EEC31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05776-8201-CD4F-90C0-71592515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683B7-57A5-0140-874F-598A886B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9A16-2049-8A43-865A-D6E9218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DC327-918C-1D4C-9DE1-A218CADD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6DD5A-6E71-6549-BDD3-B48BF392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64A05-758D-3D40-B3B5-6EB500B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0827A-C603-1546-AEFD-DB169E17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DCFFC-D02A-6942-8B0A-06150A8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62DD1-AFF6-BC4C-8F48-2EF118A8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E37F3-9FAC-D44B-8AF7-98513BDC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9D1C9-680B-814A-B830-7BC07914F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8712-1FC8-354B-BF5E-8A48816F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B7B66-B768-3F40-83C3-A4BC6135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36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F66CD-3AF9-F342-8E83-6E3D2FD168C0}"/>
              </a:ext>
            </a:extLst>
          </p:cNvPr>
          <p:cNvSpPr txBox="1"/>
          <p:nvPr/>
        </p:nvSpPr>
        <p:spPr>
          <a:xfrm>
            <a:off x="1758782" y="420247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 bundle install</a:t>
            </a:r>
          </a:p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安装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BB455-713C-3241-BE92-CA8A482A205B}"/>
              </a:ext>
            </a:extLst>
          </p:cNvPr>
          <p:cNvSpPr txBox="1"/>
          <p:nvPr/>
        </p:nvSpPr>
        <p:spPr>
          <a:xfrm>
            <a:off x="7819781" y="1325528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 bundle exec </a:t>
            </a:r>
            <a:r>
              <a:rPr kumimoji="1"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jekyll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serve</a:t>
            </a:r>
          </a:p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启动本地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服务</a:t>
            </a:r>
            <a:endParaRPr kumimoji="1"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---&gt; http://127.0.0.1:400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51C49C-262D-4A4F-A3A8-2734E32F76B3}"/>
              </a:ext>
            </a:extLst>
          </p:cNvPr>
          <p:cNvSpPr/>
          <p:nvPr/>
        </p:nvSpPr>
        <p:spPr>
          <a:xfrm>
            <a:off x="3533627" y="924987"/>
            <a:ext cx="4048538" cy="2016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Gemfile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_posts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2021-05-22-example.md</a:t>
            </a:r>
            <a:endParaRPr kumimoji="1"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.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workflows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    └── pages-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deploy.yml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30092-E1A1-B74A-8E69-A11EBD2190D4}"/>
              </a:ext>
            </a:extLst>
          </p:cNvPr>
          <p:cNvSpPr/>
          <p:nvPr/>
        </p:nvSpPr>
        <p:spPr>
          <a:xfrm>
            <a:off x="530913" y="982676"/>
            <a:ext cx="1129030" cy="1910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 libs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E0858-6B3B-EA49-80DC-71054B131DF9}"/>
              </a:ext>
            </a:extLst>
          </p:cNvPr>
          <p:cNvSpPr txBox="1"/>
          <p:nvPr/>
        </p:nvSpPr>
        <p:spPr>
          <a:xfrm>
            <a:off x="3869980" y="121744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jekyll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创建本地仓库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B6197-0A87-2546-838E-05CEFDCD2615}"/>
              </a:ext>
            </a:extLst>
          </p:cNvPr>
          <p:cNvSpPr/>
          <p:nvPr/>
        </p:nvSpPr>
        <p:spPr>
          <a:xfrm>
            <a:off x="3533627" y="3889256"/>
            <a:ext cx="4048538" cy="2307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Gemfile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_posts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2021-05-22-example.md</a:t>
            </a:r>
            <a:endParaRPr kumimoji="1"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.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workflows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    └── pages-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deploy.yml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post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BCC88A-151D-394C-B993-C2DC13D2DA07}"/>
              </a:ext>
            </a:extLst>
          </p:cNvPr>
          <p:cNvSpPr txBox="1"/>
          <p:nvPr/>
        </p:nvSpPr>
        <p:spPr>
          <a:xfrm>
            <a:off x="8035873" y="5034794"/>
            <a:ext cx="2813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1"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Actions</a:t>
            </a:r>
          </a:p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触发</a:t>
            </a:r>
            <a:r>
              <a:rPr kumimoji="1"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提交后的自动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_post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构建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页面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099757-0EE4-BA42-A702-AE76231D66DB}"/>
              </a:ext>
            </a:extLst>
          </p:cNvPr>
          <p:cNvSpPr txBox="1"/>
          <p:nvPr/>
        </p:nvSpPr>
        <p:spPr>
          <a:xfrm>
            <a:off x="8035873" y="6350206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---&gt; http://</a:t>
            </a:r>
            <a:r>
              <a:rPr kumimoji="1"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kumimoji="1"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9C714B-6EFA-4144-B283-69124CD4D758}"/>
              </a:ext>
            </a:extLst>
          </p:cNvPr>
          <p:cNvCxnSpPr>
            <a:cxnSpLocks/>
          </p:cNvCxnSpPr>
          <p:nvPr/>
        </p:nvCxnSpPr>
        <p:spPr>
          <a:xfrm flipH="1">
            <a:off x="1846213" y="1232764"/>
            <a:ext cx="1536779" cy="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50B862E-2761-E746-80EB-C27FB6065CEB}"/>
              </a:ext>
            </a:extLst>
          </p:cNvPr>
          <p:cNvCxnSpPr>
            <a:cxnSpLocks/>
          </p:cNvCxnSpPr>
          <p:nvPr/>
        </p:nvCxnSpPr>
        <p:spPr>
          <a:xfrm>
            <a:off x="1752310" y="2435312"/>
            <a:ext cx="1624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77DD044-528B-3541-BB2C-7A245576E004}"/>
              </a:ext>
            </a:extLst>
          </p:cNvPr>
          <p:cNvSpPr txBox="1"/>
          <p:nvPr/>
        </p:nvSpPr>
        <p:spPr>
          <a:xfrm>
            <a:off x="1676993" y="187909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如果本地没有对应文件</a:t>
            </a:r>
            <a:endParaRPr kumimoji="1"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参考</a:t>
            </a:r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库中的模版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48476F3-D0EA-3C4F-B798-7B8B69250D07}"/>
              </a:ext>
            </a:extLst>
          </p:cNvPr>
          <p:cNvCxnSpPr>
            <a:cxnSpLocks/>
          </p:cNvCxnSpPr>
          <p:nvPr/>
        </p:nvCxnSpPr>
        <p:spPr>
          <a:xfrm>
            <a:off x="7841684" y="1933485"/>
            <a:ext cx="2786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794961B-8225-634E-9AD5-B9BDF5773385}"/>
              </a:ext>
            </a:extLst>
          </p:cNvPr>
          <p:cNvCxnSpPr>
            <a:cxnSpLocks/>
          </p:cNvCxnSpPr>
          <p:nvPr/>
        </p:nvCxnSpPr>
        <p:spPr>
          <a:xfrm>
            <a:off x="3701803" y="181390"/>
            <a:ext cx="1" cy="608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B9E3829-80B6-CB42-9C9E-E851067F970B}"/>
              </a:ext>
            </a:extLst>
          </p:cNvPr>
          <p:cNvSpPr txBox="1"/>
          <p:nvPr/>
        </p:nvSpPr>
        <p:spPr>
          <a:xfrm>
            <a:off x="3701803" y="3276222"/>
            <a:ext cx="4961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 g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发布到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这个代码仓库中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4A61524-C4A1-B147-8212-B44000A08FAF}"/>
              </a:ext>
            </a:extLst>
          </p:cNvPr>
          <p:cNvCxnSpPr>
            <a:cxnSpLocks/>
          </p:cNvCxnSpPr>
          <p:nvPr/>
        </p:nvCxnSpPr>
        <p:spPr>
          <a:xfrm>
            <a:off x="3701803" y="3281652"/>
            <a:ext cx="1" cy="608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EF2778B-017A-7A4D-9BC7-A6A2E00EAD39}"/>
              </a:ext>
            </a:extLst>
          </p:cNvPr>
          <p:cNvCxnSpPr>
            <a:cxnSpLocks/>
          </p:cNvCxnSpPr>
          <p:nvPr/>
        </p:nvCxnSpPr>
        <p:spPr>
          <a:xfrm>
            <a:off x="6533322" y="5791204"/>
            <a:ext cx="848139" cy="255942"/>
          </a:xfrm>
          <a:prstGeom prst="curvedConnector3">
            <a:avLst>
              <a:gd name="adj1" fmla="val 2109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92B8D03-C8DC-BD4F-A78F-E242F1307BC4}"/>
              </a:ext>
            </a:extLst>
          </p:cNvPr>
          <p:cNvCxnSpPr>
            <a:cxnSpLocks/>
          </p:cNvCxnSpPr>
          <p:nvPr/>
        </p:nvCxnSpPr>
        <p:spPr>
          <a:xfrm>
            <a:off x="8124143" y="6354979"/>
            <a:ext cx="2786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0D32282-2BDC-9244-839A-BBAF3FB0FF34}"/>
              </a:ext>
            </a:extLst>
          </p:cNvPr>
          <p:cNvSpPr txBox="1"/>
          <p:nvPr/>
        </p:nvSpPr>
        <p:spPr>
          <a:xfrm>
            <a:off x="8035873" y="598430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站点</a:t>
            </a:r>
            <a:r>
              <a:rPr kumimoji="1"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github.io</a:t>
            </a:r>
            <a:r>
              <a:rPr kumimoji="1"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提供页面服务</a:t>
            </a:r>
            <a:endParaRPr kumimoji="1"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165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Zeng</dc:creator>
  <cp:lastModifiedBy>Kevin Zeng</cp:lastModifiedBy>
  <cp:revision>4</cp:revision>
  <dcterms:created xsi:type="dcterms:W3CDTF">2021-05-25T02:10:24Z</dcterms:created>
  <dcterms:modified xsi:type="dcterms:W3CDTF">2021-05-25T03:13:25Z</dcterms:modified>
</cp:coreProperties>
</file>