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372"/>
    <a:srgbClr val="A17D0B"/>
    <a:srgbClr val="190701"/>
    <a:srgbClr val="FB964B"/>
    <a:srgbClr val="FFA41D"/>
    <a:srgbClr val="B86E00"/>
    <a:srgbClr val="001746"/>
    <a:srgbClr val="BEEFFA"/>
    <a:srgbClr val="29A5E3"/>
    <a:srgbClr val="FAF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34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60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52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3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78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7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8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1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C82810-F43A-4796-8DF0-A0A4407E651B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7F23ED-F46E-4FA7-9142-4B811F93F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92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886855" y="2012287"/>
            <a:ext cx="7228903" cy="4065180"/>
            <a:chOff x="1879235" y="2538067"/>
            <a:chExt cx="7228903" cy="4065180"/>
          </a:xfrm>
        </p:grpSpPr>
        <p:sp>
          <p:nvSpPr>
            <p:cNvPr id="7" name="文字方塊 6"/>
            <p:cNvSpPr txBox="1"/>
            <p:nvPr/>
          </p:nvSpPr>
          <p:spPr>
            <a:xfrm>
              <a:off x="2812113" y="3138915"/>
              <a:ext cx="5216036" cy="2585323"/>
            </a:xfrm>
            <a:prstGeom prst="rect">
              <a:avLst/>
            </a:prstGeom>
            <a:solidFill>
              <a:srgbClr val="FAFC9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28" b="96933" l="2013" r="97713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35" y="2538067"/>
              <a:ext cx="1952719" cy="3200399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143" r="96476">
                          <a14:foregroundMark x1="71333" y1="57262" x2="71333" y2="57262"/>
                          <a14:foregroundMark x1="72000" y1="58690" x2="72000" y2="58690"/>
                          <a14:foregroundMark x1="42762" y1="55476" x2="42762" y2="55476"/>
                          <a14:foregroundMark x1="55333" y1="60952" x2="55333" y2="60952"/>
                          <a14:foregroundMark x1="88381" y1="57976" x2="88381" y2="57976"/>
                          <a14:foregroundMark x1="88095" y1="56667" x2="88095" y2="56667"/>
                          <a14:foregroundMark x1="45333" y1="56071" x2="45333" y2="56071"/>
                          <a14:backgroundMark x1="22762" y1="49286" x2="22762" y2="49286"/>
                          <a14:backgroundMark x1="23143" y1="56071" x2="23143" y2="56071"/>
                          <a14:backgroundMark x1="21714" y1="53452" x2="21714" y2="53452"/>
                          <a14:backgroundMark x1="21143" y1="52619" x2="21143" y2="52619"/>
                          <a14:backgroundMark x1="24095" y1="51548" x2="24095" y2="51548"/>
                          <a14:backgroundMark x1="32571" y1="56429" x2="32571" y2="56429"/>
                          <a14:backgroundMark x1="40952" y1="50357" x2="40952" y2="50357"/>
                          <a14:backgroundMark x1="50190" y1="50714" x2="50190" y2="50714"/>
                          <a14:backgroundMark x1="57810" y1="49643" x2="57810" y2="49643"/>
                          <a14:backgroundMark x1="67429" y1="49643" x2="67429" y2="49643"/>
                          <a14:backgroundMark x1="75143" y1="51071" x2="75143" y2="51071"/>
                          <a14:backgroundMark x1="86381" y1="50357" x2="86381" y2="50357"/>
                          <a14:backgroundMark x1="68381" y1="59048" x2="68381" y2="59048"/>
                          <a14:backgroundMark x1="66095" y1="58452" x2="66095" y2="58452"/>
                          <a14:backgroundMark x1="77619" y1="60714" x2="77619" y2="60714"/>
                          <a14:backgroundMark x1="93333" y1="55357" x2="93333" y2="55357"/>
                          <a14:backgroundMark x1="92857" y1="58810" x2="92857" y2="58810"/>
                          <a14:backgroundMark x1="87810" y1="62619" x2="87810" y2="62619"/>
                          <a14:backgroundMark x1="89429" y1="62976" x2="89429" y2="62976"/>
                          <a14:backgroundMark x1="84952" y1="60119" x2="84952" y2="60119"/>
                          <a14:backgroundMark x1="13238" y1="60119" x2="13238" y2="60119"/>
                          <a14:backgroundMark x1="24286" y1="52381" x2="24286" y2="52381"/>
                          <a14:backgroundMark x1="39619" y1="55714" x2="39619" y2="55714"/>
                          <a14:backgroundMark x1="50762" y1="58452" x2="50762" y2="58452"/>
                          <a14:backgroundMark x1="69238" y1="63333" x2="69238" y2="63333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615" y="4231522"/>
              <a:ext cx="6296025" cy="237172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012138" y="3233298"/>
              <a:ext cx="6096000" cy="27392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b="1" dirty="0">
                  <a:ln/>
                  <a:solidFill>
                    <a:schemeClr val="accent3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 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遊戲規則：請在</a:t>
              </a:r>
              <a:r>
                <a:rPr lang="en-US" altLang="zh-TW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30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秒內捕捉到指定的動物數量   </a:t>
              </a:r>
              <a:endParaRPr lang="en-US" altLang="zh-TW" b="1" dirty="0">
                <a:ln/>
                <a:solidFill>
                  <a:schemeClr val="accent3">
                    <a:lumMod val="50000"/>
                  </a:schemeClr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 </a:t>
              </a:r>
              <a:r>
                <a:rPr lang="en-US" altLang="zh-TW" b="1" dirty="0" smtClean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(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數量顯示在畫面上方</a:t>
              </a:r>
              <a:r>
                <a:rPr lang="en-US" altLang="zh-TW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)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，點擊動物即為捕捉，</a:t>
              </a:r>
              <a:endParaRPr lang="en-US" altLang="zh-TW" b="1" dirty="0">
                <a:ln/>
                <a:solidFill>
                  <a:schemeClr val="accent3">
                    <a:lumMod val="50000"/>
                  </a:schemeClr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 </a:t>
              </a:r>
              <a:r>
                <a:rPr lang="zh-TW" altLang="en-US" b="1" dirty="0" smtClean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成功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將獲得</a:t>
              </a:r>
              <a:r>
                <a:rPr lang="en-US" altLang="zh-TW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100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金幣</a:t>
              </a:r>
              <a:r>
                <a:rPr lang="en-US" altLang="zh-TW" b="1" dirty="0" smtClean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</a:t>
              </a:r>
            </a:p>
            <a:p>
              <a:endParaRPr lang="en-US" altLang="zh-TW" sz="600" b="1" dirty="0">
                <a:ln/>
                <a:solidFill>
                  <a:schemeClr val="accent3">
                    <a:lumMod val="50000"/>
                  </a:schemeClr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 </a:t>
              </a:r>
              <a:r>
                <a:rPr lang="zh-TW" altLang="en-US" b="1" dirty="0" smtClean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小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提示</a:t>
              </a:r>
              <a:r>
                <a:rPr lang="en-US" altLang="zh-TW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:</a:t>
              </a:r>
              <a:r>
                <a:rPr lang="zh-TW" altLang="en-US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捕捉越多，動物移動速度越快喔</a:t>
              </a:r>
              <a:r>
                <a:rPr lang="en-US" altLang="zh-TW" b="1" dirty="0">
                  <a:ln/>
                  <a:solidFill>
                    <a:schemeClr val="accent3">
                      <a:lumMod val="50000"/>
                    </a:schemeClr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!!</a:t>
              </a: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</p:grpSp>
      <p:sp>
        <p:nvSpPr>
          <p:cNvPr id="14" name="圓角矩形 13"/>
          <p:cNvSpPr/>
          <p:nvPr/>
        </p:nvSpPr>
        <p:spPr>
          <a:xfrm>
            <a:off x="4863251" y="4152900"/>
            <a:ext cx="1074420" cy="381000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accent3">
                    <a:lumMod val="50000"/>
                  </a:schemeClr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進入遊戲</a:t>
            </a:r>
            <a:endParaRPr lang="zh-TW" altLang="en-US" sz="1600" b="1" dirty="0">
              <a:solidFill>
                <a:schemeClr val="accent3">
                  <a:lumMod val="50000"/>
                </a:schemeClr>
              </a:solidFill>
              <a:latin typeface="華康小花體" panose="020F0409000000000000" pitchFamily="49" charset="-120"/>
              <a:ea typeface="華康小花體" panose="020F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44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906177" y="1074966"/>
            <a:ext cx="5957548" cy="3939540"/>
            <a:chOff x="2906177" y="1074966"/>
            <a:chExt cx="5957548" cy="3939540"/>
          </a:xfrm>
        </p:grpSpPr>
        <p:sp>
          <p:nvSpPr>
            <p:cNvPr id="2" name="文字方塊 1"/>
            <p:cNvSpPr txBox="1"/>
            <p:nvPr/>
          </p:nvSpPr>
          <p:spPr>
            <a:xfrm>
              <a:off x="3276933" y="1752075"/>
              <a:ext cx="5216036" cy="2585323"/>
            </a:xfrm>
            <a:prstGeom prst="rect">
              <a:avLst/>
            </a:prstGeom>
            <a:solidFill>
              <a:srgbClr val="BEEFF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3" r="51354"/>
            <a:stretch/>
          </p:blipFill>
          <p:spPr>
            <a:xfrm>
              <a:off x="2906177" y="1074966"/>
              <a:ext cx="1466372" cy="393954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535680" y="1858288"/>
              <a:ext cx="485394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遊戲規則</a:t>
              </a:r>
              <a:r>
                <a:rPr lang="zh-TW" altLang="en-US" b="1" dirty="0" smtClean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:限時時間30</a:t>
              </a:r>
              <a:r>
                <a:rPr lang="zh-TW" altLang="en-US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秒，遊戲中會出現校準條，在校準指針跑到指定的校準區塊時按下空白鍵，即釣魚成功，遊戲結束後會獲得相對應的</a:t>
              </a:r>
              <a:r>
                <a:rPr lang="zh-TW" altLang="en-US" b="1" dirty="0" smtClean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金幣</a:t>
              </a:r>
              <a:r>
                <a:rPr lang="en-US" altLang="zh-TW" b="1" dirty="0" smtClean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</a:t>
              </a:r>
            </a:p>
            <a:p>
              <a:endParaRPr lang="en-US" altLang="zh-TW" sz="600" b="1" dirty="0" smtClean="0">
                <a:ln/>
                <a:solidFill>
                  <a:srgbClr val="001746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r>
                <a:rPr lang="zh-TW" altLang="en-US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小提示</a:t>
              </a:r>
              <a:r>
                <a:rPr lang="en-US" altLang="zh-TW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:</a:t>
              </a:r>
              <a:r>
                <a:rPr lang="zh-TW" altLang="en-US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不同總類的魚校準區塊會不一樣喔</a:t>
              </a:r>
              <a:r>
                <a:rPr lang="en-US" altLang="zh-TW" b="1" dirty="0">
                  <a:ln/>
                  <a:solidFill>
                    <a:srgbClr val="001746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</a:t>
              </a:r>
              <a:endParaRPr lang="zh-TW" altLang="en-US" b="1" dirty="0">
                <a:ln/>
                <a:solidFill>
                  <a:srgbClr val="001746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63" t="27832" r="4436"/>
            <a:stretch/>
          </p:blipFill>
          <p:spPr>
            <a:xfrm>
              <a:off x="7762782" y="2564736"/>
              <a:ext cx="1100943" cy="236098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167" b="97667" l="167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0" y="2311180"/>
              <a:ext cx="5821681" cy="2314893"/>
            </a:xfrm>
            <a:prstGeom prst="rect">
              <a:avLst/>
            </a:prstGeom>
          </p:spPr>
        </p:pic>
      </p:grpSp>
      <p:sp>
        <p:nvSpPr>
          <p:cNvPr id="7" name="圓角矩形 6"/>
          <p:cNvSpPr/>
          <p:nvPr/>
        </p:nvSpPr>
        <p:spPr>
          <a:xfrm>
            <a:off x="5425440" y="3606053"/>
            <a:ext cx="1074420" cy="381000"/>
          </a:xfrm>
          <a:prstGeom prst="roundRect">
            <a:avLst/>
          </a:prstGeom>
          <a:solidFill>
            <a:srgbClr val="29A5E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進入遊戲</a:t>
            </a:r>
            <a:endParaRPr lang="zh-TW" alt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華康小花體" panose="020F0409000000000000" pitchFamily="49" charset="-120"/>
              <a:ea typeface="華康小花體" panose="020F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3419475" y="1458485"/>
            <a:ext cx="7147314" cy="4019137"/>
            <a:chOff x="3419475" y="1458485"/>
            <a:chExt cx="7147314" cy="4019137"/>
          </a:xfrm>
        </p:grpSpPr>
        <p:sp>
          <p:nvSpPr>
            <p:cNvPr id="4" name="文字方塊 3"/>
            <p:cNvSpPr txBox="1"/>
            <p:nvPr/>
          </p:nvSpPr>
          <p:spPr>
            <a:xfrm>
              <a:off x="3871292" y="1981998"/>
              <a:ext cx="5216036" cy="2585323"/>
            </a:xfrm>
            <a:prstGeom prst="rect">
              <a:avLst/>
            </a:prstGeom>
            <a:solidFill>
              <a:srgbClr val="FAFC9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44" l="0" r="10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" t="981" r="-4161" b="-981"/>
            <a:stretch/>
          </p:blipFill>
          <p:spPr>
            <a:xfrm>
              <a:off x="8007918" y="1458485"/>
              <a:ext cx="2558871" cy="32948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143" r="96476">
                          <a14:foregroundMark x1="71333" y1="57262" x2="71333" y2="57262"/>
                          <a14:foregroundMark x1="72000" y1="58690" x2="72000" y2="58690"/>
                          <a14:foregroundMark x1="42762" y1="55476" x2="42762" y2="55476"/>
                          <a14:foregroundMark x1="55333" y1="60952" x2="55333" y2="60952"/>
                          <a14:foregroundMark x1="88381" y1="57976" x2="88381" y2="57976"/>
                          <a14:foregroundMark x1="88095" y1="56667" x2="88095" y2="56667"/>
                          <a14:foregroundMark x1="45333" y1="56071" x2="45333" y2="56071"/>
                          <a14:backgroundMark x1="22762" y1="49286" x2="22762" y2="49286"/>
                          <a14:backgroundMark x1="23143" y1="56071" x2="23143" y2="56071"/>
                          <a14:backgroundMark x1="21714" y1="53452" x2="21714" y2="53452"/>
                          <a14:backgroundMark x1="21143" y1="52619" x2="21143" y2="52619"/>
                          <a14:backgroundMark x1="24095" y1="51548" x2="24095" y2="51548"/>
                          <a14:backgroundMark x1="32571" y1="56429" x2="32571" y2="56429"/>
                          <a14:backgroundMark x1="40952" y1="50357" x2="40952" y2="50357"/>
                          <a14:backgroundMark x1="50190" y1="50714" x2="50190" y2="50714"/>
                          <a14:backgroundMark x1="57810" y1="49643" x2="57810" y2="49643"/>
                          <a14:backgroundMark x1="67429" y1="49643" x2="67429" y2="49643"/>
                          <a14:backgroundMark x1="75143" y1="51071" x2="75143" y2="51071"/>
                          <a14:backgroundMark x1="86381" y1="50357" x2="86381" y2="50357"/>
                          <a14:backgroundMark x1="68381" y1="59048" x2="68381" y2="59048"/>
                          <a14:backgroundMark x1="66095" y1="58452" x2="66095" y2="58452"/>
                          <a14:backgroundMark x1="77619" y1="60714" x2="77619" y2="60714"/>
                          <a14:backgroundMark x1="93333" y1="55357" x2="93333" y2="55357"/>
                          <a14:backgroundMark x1="92857" y1="58810" x2="92857" y2="58810"/>
                          <a14:backgroundMark x1="87810" y1="62619" x2="87810" y2="62619"/>
                          <a14:backgroundMark x1="89429" y1="62976" x2="89429" y2="62976"/>
                          <a14:backgroundMark x1="84952" y1="60119" x2="84952" y2="60119"/>
                          <a14:backgroundMark x1="13238" y1="60119" x2="13238" y2="60119"/>
                          <a14:backgroundMark x1="24286" y1="52381" x2="24286" y2="52381"/>
                          <a14:backgroundMark x1="39619" y1="55714" x2="39619" y2="55714"/>
                          <a14:backgroundMark x1="50762" y1="58452" x2="50762" y2="58452"/>
                          <a14:backgroundMark x1="69238" y1="63333" x2="69238" y2="63333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475" y="3105897"/>
              <a:ext cx="6296025" cy="23717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11941" y="2058167"/>
              <a:ext cx="493473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遊戲規則</a:t>
              </a:r>
              <a:r>
                <a:rPr lang="en-US" altLang="zh-TW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:</a:t>
              </a:r>
              <a:r>
                <a:rPr lang="zh-TW" altLang="en-US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遊戲時間限時</a:t>
              </a:r>
              <a:r>
                <a:rPr lang="en-US" altLang="zh-TW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30</a:t>
              </a:r>
              <a:r>
                <a:rPr lang="zh-TW" altLang="en-US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秒，遊戲內的九個洞會隨機出現蟲蟲，請在遊戲結束前撲殺指定數量的蟲蟲，遊戲結束後會獲得相對應的</a:t>
              </a:r>
              <a:r>
                <a:rPr lang="zh-TW" altLang="en-US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金幣</a:t>
              </a:r>
              <a:r>
                <a:rPr lang="en-US" altLang="zh-TW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</a:t>
              </a:r>
            </a:p>
            <a:p>
              <a:endParaRPr lang="en-US" altLang="zh-TW" sz="600" b="1" dirty="0">
                <a:ln/>
                <a:solidFill>
                  <a:schemeClr val="accent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r>
                <a:rPr lang="zh-TW" altLang="en-US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小提示</a:t>
              </a:r>
              <a:r>
                <a:rPr lang="en-US" altLang="zh-TW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:</a:t>
              </a:r>
              <a:r>
                <a:rPr lang="zh-TW" altLang="en-US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遊戲中撲殺的蟲蟲數量越多，遊戲難度會</a:t>
              </a:r>
              <a:r>
                <a:rPr lang="zh-TW" altLang="en-US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越難喔</a:t>
              </a:r>
              <a:r>
                <a:rPr lang="en-US" altLang="zh-TW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!!</a:t>
              </a:r>
              <a:endParaRPr lang="en-US" altLang="zh-TW" b="1" dirty="0">
                <a:ln/>
                <a:solidFill>
                  <a:schemeClr val="accent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</p:grpSp>
      <p:sp>
        <p:nvSpPr>
          <p:cNvPr id="9" name="圓角矩形 8"/>
          <p:cNvSpPr/>
          <p:nvPr/>
        </p:nvSpPr>
        <p:spPr>
          <a:xfrm>
            <a:off x="6170380" y="3530321"/>
            <a:ext cx="1074420" cy="381000"/>
          </a:xfrm>
          <a:prstGeom prst="roundRect">
            <a:avLst/>
          </a:prstGeom>
          <a:solidFill>
            <a:srgbClr val="FB964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19070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進入遊戲</a:t>
            </a:r>
            <a:endParaRPr lang="zh-TW" altLang="en-US" sz="1600" b="1" dirty="0">
              <a:solidFill>
                <a:srgbClr val="190701"/>
              </a:solidFill>
              <a:latin typeface="華康小花體" panose="020F0409000000000000" pitchFamily="49" charset="-120"/>
              <a:ea typeface="華康小花體" panose="020F04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57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337561" y="1654887"/>
            <a:ext cx="6377938" cy="3846757"/>
            <a:chOff x="3337561" y="1654887"/>
            <a:chExt cx="6377938" cy="3846757"/>
          </a:xfrm>
        </p:grpSpPr>
        <p:sp>
          <p:nvSpPr>
            <p:cNvPr id="4" name="文字方塊 3"/>
            <p:cNvSpPr txBox="1"/>
            <p:nvPr/>
          </p:nvSpPr>
          <p:spPr>
            <a:xfrm>
              <a:off x="3871292" y="1981998"/>
              <a:ext cx="5216036" cy="2585323"/>
            </a:xfrm>
            <a:prstGeom prst="rect">
              <a:avLst/>
            </a:prstGeom>
            <a:solidFill>
              <a:srgbClr val="FAFC9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3143" r="96476">
                          <a14:foregroundMark x1="71333" y1="57262" x2="71333" y2="57262"/>
                          <a14:foregroundMark x1="72000" y1="58690" x2="72000" y2="58690"/>
                          <a14:foregroundMark x1="42762" y1="55476" x2="42762" y2="55476"/>
                          <a14:foregroundMark x1="55333" y1="60952" x2="55333" y2="60952"/>
                          <a14:foregroundMark x1="88381" y1="57976" x2="88381" y2="57976"/>
                          <a14:foregroundMark x1="88095" y1="56667" x2="88095" y2="56667"/>
                          <a14:foregroundMark x1="45333" y1="56071" x2="45333" y2="56071"/>
                          <a14:backgroundMark x1="22762" y1="49286" x2="22762" y2="49286"/>
                          <a14:backgroundMark x1="23143" y1="56071" x2="23143" y2="56071"/>
                          <a14:backgroundMark x1="21714" y1="53452" x2="21714" y2="53452"/>
                          <a14:backgroundMark x1="21143" y1="52619" x2="21143" y2="52619"/>
                          <a14:backgroundMark x1="24095" y1="51548" x2="24095" y2="51548"/>
                          <a14:backgroundMark x1="32571" y1="56429" x2="32571" y2="56429"/>
                          <a14:backgroundMark x1="40952" y1="50357" x2="40952" y2="50357"/>
                          <a14:backgroundMark x1="50190" y1="50714" x2="50190" y2="50714"/>
                          <a14:backgroundMark x1="57810" y1="49643" x2="57810" y2="49643"/>
                          <a14:backgroundMark x1="67429" y1="49643" x2="67429" y2="49643"/>
                          <a14:backgroundMark x1="75143" y1="51071" x2="75143" y2="51071"/>
                          <a14:backgroundMark x1="86381" y1="50357" x2="86381" y2="50357"/>
                          <a14:backgroundMark x1="68381" y1="59048" x2="68381" y2="59048"/>
                          <a14:backgroundMark x1="66095" y1="58452" x2="66095" y2="58452"/>
                          <a14:backgroundMark x1="77619" y1="60714" x2="77619" y2="60714"/>
                          <a14:backgroundMark x1="93333" y1="55357" x2="93333" y2="55357"/>
                          <a14:backgroundMark x1="92857" y1="58810" x2="92857" y2="58810"/>
                          <a14:backgroundMark x1="87810" y1="62619" x2="87810" y2="62619"/>
                          <a14:backgroundMark x1="89429" y1="62976" x2="89429" y2="62976"/>
                          <a14:backgroundMark x1="84952" y1="60119" x2="84952" y2="60119"/>
                          <a14:backgroundMark x1="13238" y1="60119" x2="13238" y2="60119"/>
                          <a14:backgroundMark x1="24286" y1="52381" x2="24286" y2="52381"/>
                          <a14:backgroundMark x1="39619" y1="55714" x2="39619" y2="55714"/>
                          <a14:backgroundMark x1="50762" y1="58452" x2="50762" y2="58452"/>
                          <a14:backgroundMark x1="69238" y1="63333" x2="69238" y2="63333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561" y="3129919"/>
              <a:ext cx="6377938" cy="237172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8" b="57036"/>
            <a:stretch/>
          </p:blipFill>
          <p:spPr>
            <a:xfrm>
              <a:off x="7357347" y="1654887"/>
              <a:ext cx="1031190" cy="1134589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087" y="2535476"/>
              <a:ext cx="2059280" cy="163187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152591" y="2219526"/>
              <a:ext cx="493473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600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</a:t>
              </a:r>
              <a:r>
                <a:rPr lang="zh-TW" altLang="en-US" sz="3600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結束</a:t>
              </a:r>
              <a:r>
                <a:rPr lang="en-US" altLang="zh-TW" sz="3600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!!</a:t>
              </a:r>
            </a:p>
            <a:p>
              <a:pPr algn="ctr"/>
              <a:endParaRPr lang="en-US" altLang="zh-TW" sz="1200" b="1" dirty="0">
                <a:ln/>
                <a:solidFill>
                  <a:schemeClr val="accent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pPr algn="ctr"/>
              <a:r>
                <a:rPr lang="zh-TW" altLang="en-US" b="1" dirty="0" smtClean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任務</a:t>
              </a:r>
              <a:r>
                <a:rPr lang="zh-TW" altLang="en-US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達成，恭喜你獲得金幣</a:t>
              </a:r>
              <a:r>
                <a:rPr lang="en-US" altLang="zh-TW" b="1" dirty="0">
                  <a:ln/>
                  <a:solidFill>
                    <a:schemeClr val="accent1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</a:t>
              </a: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813" r="33909"/>
            <a:stretch/>
          </p:blipFill>
          <p:spPr>
            <a:xfrm>
              <a:off x="8073845" y="1669715"/>
              <a:ext cx="1579144" cy="1852597"/>
            </a:xfrm>
            <a:prstGeom prst="rect">
              <a:avLst/>
            </a:prstGeom>
          </p:spPr>
        </p:pic>
      </p:grpSp>
      <p:sp>
        <p:nvSpPr>
          <p:cNvPr id="9" name="圓角矩形 8"/>
          <p:cNvSpPr/>
          <p:nvPr/>
        </p:nvSpPr>
        <p:spPr>
          <a:xfrm>
            <a:off x="6003805" y="3488102"/>
            <a:ext cx="1074420" cy="381000"/>
          </a:xfrm>
          <a:prstGeom prst="roundRect">
            <a:avLst/>
          </a:prstGeom>
          <a:solidFill>
            <a:srgbClr val="FB964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19070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回</a:t>
            </a:r>
            <a:r>
              <a:rPr lang="zh-TW" altLang="en-US" sz="1600" b="1" dirty="0">
                <a:solidFill>
                  <a:srgbClr val="19070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牧場</a:t>
            </a:r>
          </a:p>
        </p:txBody>
      </p:sp>
    </p:spTree>
    <p:extLst>
      <p:ext uri="{BB962C8B-B14F-4D97-AF65-F5344CB8AC3E}">
        <p14:creationId xmlns:p14="http://schemas.microsoft.com/office/powerpoint/2010/main" val="226861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3337561" y="942550"/>
            <a:ext cx="6377938" cy="4559094"/>
            <a:chOff x="3337561" y="942550"/>
            <a:chExt cx="6377938" cy="4559094"/>
          </a:xfrm>
        </p:grpSpPr>
        <p:sp>
          <p:nvSpPr>
            <p:cNvPr id="4" name="文字方塊 3"/>
            <p:cNvSpPr txBox="1"/>
            <p:nvPr/>
          </p:nvSpPr>
          <p:spPr>
            <a:xfrm>
              <a:off x="3871292" y="1981998"/>
              <a:ext cx="5216036" cy="2585323"/>
            </a:xfrm>
            <a:prstGeom prst="rect">
              <a:avLst/>
            </a:prstGeom>
            <a:solidFill>
              <a:srgbClr val="A17D0B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endParaRPr lang="en-US" altLang="zh-TW" b="1" dirty="0" smtClean="0">
                <a:ln/>
                <a:solidFill>
                  <a:schemeClr val="accent3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3143" r="96476">
                          <a14:foregroundMark x1="71333" y1="57262" x2="71333" y2="57262"/>
                          <a14:foregroundMark x1="72000" y1="58690" x2="72000" y2="58690"/>
                          <a14:foregroundMark x1="42762" y1="55476" x2="42762" y2="55476"/>
                          <a14:foregroundMark x1="55333" y1="60952" x2="55333" y2="60952"/>
                          <a14:foregroundMark x1="88381" y1="57976" x2="88381" y2="57976"/>
                          <a14:foregroundMark x1="88095" y1="56667" x2="88095" y2="56667"/>
                          <a14:foregroundMark x1="45333" y1="56071" x2="45333" y2="56071"/>
                          <a14:backgroundMark x1="22762" y1="49286" x2="22762" y2="49286"/>
                          <a14:backgroundMark x1="23143" y1="56071" x2="23143" y2="56071"/>
                          <a14:backgroundMark x1="21714" y1="53452" x2="21714" y2="53452"/>
                          <a14:backgroundMark x1="21143" y1="52619" x2="21143" y2="52619"/>
                          <a14:backgroundMark x1="24095" y1="51548" x2="24095" y2="51548"/>
                          <a14:backgroundMark x1="32571" y1="56429" x2="32571" y2="56429"/>
                          <a14:backgroundMark x1="40952" y1="50357" x2="40952" y2="50357"/>
                          <a14:backgroundMark x1="50190" y1="50714" x2="50190" y2="50714"/>
                          <a14:backgroundMark x1="57810" y1="49643" x2="57810" y2="49643"/>
                          <a14:backgroundMark x1="67429" y1="49643" x2="67429" y2="49643"/>
                          <a14:backgroundMark x1="75143" y1="51071" x2="75143" y2="51071"/>
                          <a14:backgroundMark x1="86381" y1="50357" x2="86381" y2="50357"/>
                          <a14:backgroundMark x1="68381" y1="59048" x2="68381" y2="59048"/>
                          <a14:backgroundMark x1="66095" y1="58452" x2="66095" y2="58452"/>
                          <a14:backgroundMark x1="77619" y1="60714" x2="77619" y2="60714"/>
                          <a14:backgroundMark x1="93333" y1="55357" x2="93333" y2="55357"/>
                          <a14:backgroundMark x1="92857" y1="58810" x2="92857" y2="58810"/>
                          <a14:backgroundMark x1="87810" y1="62619" x2="87810" y2="62619"/>
                          <a14:backgroundMark x1="89429" y1="62976" x2="89429" y2="62976"/>
                          <a14:backgroundMark x1="84952" y1="60119" x2="84952" y2="60119"/>
                          <a14:backgroundMark x1="13238" y1="60119" x2="13238" y2="60119"/>
                          <a14:backgroundMark x1="24286" y1="52381" x2="24286" y2="52381"/>
                          <a14:backgroundMark x1="39619" y1="55714" x2="39619" y2="55714"/>
                          <a14:backgroundMark x1="50762" y1="58452" x2="50762" y2="58452"/>
                          <a14:backgroundMark x1="69238" y1="63333" x2="69238" y2="63333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561" y="3129919"/>
              <a:ext cx="6377938" cy="237172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8558" y="942550"/>
              <a:ext cx="2092501" cy="209250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216" y="943173"/>
              <a:ext cx="2092501" cy="209250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152591" y="2219526"/>
              <a:ext cx="493473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600" b="1" dirty="0" smtClean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遊戲</a:t>
              </a:r>
              <a:r>
                <a:rPr lang="zh-TW" altLang="en-US" sz="3600" b="1" dirty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結束</a:t>
              </a:r>
              <a:r>
                <a:rPr lang="en-US" altLang="zh-TW" sz="3600" b="1" dirty="0" smtClean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!!</a:t>
              </a:r>
            </a:p>
            <a:p>
              <a:pPr algn="ctr"/>
              <a:endParaRPr lang="en-US" altLang="zh-TW" sz="1200" b="1" dirty="0" smtClean="0">
                <a:ln/>
                <a:solidFill>
                  <a:srgbClr val="E8C372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endParaRPr>
            </a:p>
            <a:p>
              <a:pPr algn="ctr"/>
              <a:r>
                <a:rPr lang="zh-TW" altLang="en-US" b="1" dirty="0" smtClean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任務</a:t>
              </a:r>
              <a:r>
                <a:rPr lang="zh-TW" altLang="en-US" b="1" dirty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失敗，下次請加油</a:t>
              </a:r>
              <a:r>
                <a:rPr lang="en-US" altLang="zh-TW" b="1" dirty="0">
                  <a:ln/>
                  <a:solidFill>
                    <a:srgbClr val="E8C372"/>
                  </a:solidFill>
                  <a:latin typeface="華康小花體" panose="020F0409000000000000" pitchFamily="49" charset="-120"/>
                  <a:ea typeface="華康小花體" panose="020F0409000000000000" pitchFamily="49" charset="-120"/>
                </a:rPr>
                <a:t>!!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10" y="2459603"/>
              <a:ext cx="837224" cy="1320678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47" y="2616733"/>
              <a:ext cx="427669" cy="674626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388" y="2483968"/>
              <a:ext cx="837224" cy="1320678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778" r="89778">
                          <a14:foregroundMark x1="34667" y1="50222" x2="34667" y2="50222"/>
                          <a14:foregroundMark x1="32889" y1="46222" x2="32889" y2="46222"/>
                          <a14:foregroundMark x1="36444" y1="40889" x2="36444" y2="40889"/>
                          <a14:foregroundMark x1="31556" y1="59556" x2="31556" y2="59556"/>
                          <a14:foregroundMark x1="52444" y1="26667" x2="52889" y2="28000"/>
                          <a14:foregroundMark x1="36889" y1="36444" x2="36889" y2="36444"/>
                          <a14:foregroundMark x1="31111" y1="64444" x2="31111" y2="64444"/>
                          <a14:foregroundMark x1="28444" y1="54667" x2="28444" y2="54667"/>
                        </a14:backgroundRemoval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12" y="2828176"/>
              <a:ext cx="206995" cy="2069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778" r="89778">
                          <a14:foregroundMark x1="34667" y1="50222" x2="34667" y2="50222"/>
                          <a14:foregroundMark x1="32889" y1="46222" x2="32889" y2="46222"/>
                          <a14:foregroundMark x1="36444" y1="40889" x2="36444" y2="40889"/>
                          <a14:foregroundMark x1="31556" y1="59556" x2="31556" y2="59556"/>
                          <a14:foregroundMark x1="52444" y1="26667" x2="52889" y2="28000"/>
                          <a14:foregroundMark x1="36889" y1="36444" x2="36889" y2="36444"/>
                          <a14:foregroundMark x1="31111" y1="64444" x2="31111" y2="64444"/>
                          <a14:foregroundMark x1="28444" y1="54667" x2="28444" y2="54667"/>
                        </a14:backgroundRemoval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084" y="3421767"/>
              <a:ext cx="206995" cy="2069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778" r="89778">
                          <a14:foregroundMark x1="34667" y1="50222" x2="34667" y2="50222"/>
                          <a14:foregroundMark x1="32889" y1="46222" x2="32889" y2="46222"/>
                          <a14:foregroundMark x1="36444" y1="40889" x2="36444" y2="40889"/>
                          <a14:foregroundMark x1="31556" y1="59556" x2="31556" y2="59556"/>
                          <a14:foregroundMark x1="52444" y1="26667" x2="52889" y2="28000"/>
                          <a14:foregroundMark x1="36889" y1="36444" x2="36889" y2="36444"/>
                          <a14:foregroundMark x1="31111" y1="64444" x2="31111" y2="64444"/>
                          <a14:foregroundMark x1="28444" y1="54667" x2="28444" y2="54667"/>
                        </a14:backgroundRemoval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236" y="2639890"/>
              <a:ext cx="206995" cy="2069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778" r="89778">
                          <a14:foregroundMark x1="34667" y1="50222" x2="34667" y2="50222"/>
                          <a14:foregroundMark x1="32889" y1="46222" x2="32889" y2="46222"/>
                          <a14:foregroundMark x1="36444" y1="40889" x2="36444" y2="40889"/>
                          <a14:foregroundMark x1="31556" y1="59556" x2="31556" y2="59556"/>
                          <a14:foregroundMark x1="52444" y1="26667" x2="52889" y2="28000"/>
                          <a14:foregroundMark x1="36889" y1="36444" x2="36889" y2="36444"/>
                          <a14:foregroundMark x1="31111" y1="64444" x2="31111" y2="64444"/>
                          <a14:foregroundMark x1="28444" y1="54667" x2="28444" y2="54667"/>
                        </a14:backgroundRemoval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051" y="3419190"/>
              <a:ext cx="206995" cy="2069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778" r="89778">
                          <a14:foregroundMark x1="34667" y1="50222" x2="34667" y2="50222"/>
                          <a14:foregroundMark x1="32889" y1="46222" x2="32889" y2="46222"/>
                          <a14:foregroundMark x1="36444" y1="40889" x2="36444" y2="40889"/>
                          <a14:foregroundMark x1="31556" y1="59556" x2="31556" y2="59556"/>
                          <a14:foregroundMark x1="52444" y1="26667" x2="52889" y2="28000"/>
                          <a14:foregroundMark x1="36889" y1="36444" x2="36889" y2="36444"/>
                          <a14:foregroundMark x1="31111" y1="64444" x2="31111" y2="64444"/>
                          <a14:foregroundMark x1="28444" y1="54667" x2="28444" y2="54667"/>
                        </a14:backgroundRemoval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128" y="3216898"/>
              <a:ext cx="206995" cy="20699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圓角矩形 8"/>
          <p:cNvSpPr/>
          <p:nvPr/>
        </p:nvSpPr>
        <p:spPr>
          <a:xfrm>
            <a:off x="6003805" y="3488102"/>
            <a:ext cx="1074420" cy="381000"/>
          </a:xfrm>
          <a:prstGeom prst="roundRect">
            <a:avLst/>
          </a:prstGeom>
          <a:solidFill>
            <a:srgbClr val="FB964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19070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回</a:t>
            </a:r>
            <a:r>
              <a:rPr lang="zh-TW" altLang="en-US" sz="1600" b="1" dirty="0">
                <a:solidFill>
                  <a:srgbClr val="190701"/>
                </a:solidFill>
                <a:latin typeface="華康小花體" panose="020F0409000000000000" pitchFamily="49" charset="-120"/>
                <a:ea typeface="華康小花體" panose="020F0409000000000000" pitchFamily="49" charset="-120"/>
              </a:rPr>
              <a:t>牧場</a:t>
            </a:r>
          </a:p>
        </p:txBody>
      </p:sp>
    </p:spTree>
    <p:extLst>
      <p:ext uri="{BB962C8B-B14F-4D97-AF65-F5344CB8AC3E}">
        <p14:creationId xmlns:p14="http://schemas.microsoft.com/office/powerpoint/2010/main" val="150484769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206</Words>
  <Application>Microsoft Office PowerPoint</Application>
  <PresentationFormat>寬螢幕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華康小花體</vt:lpstr>
      <vt:lpstr>微軟正黑體</vt:lpstr>
      <vt:lpstr>Century Gothic</vt:lpstr>
      <vt:lpstr>Wingdings 3</vt:lpstr>
      <vt:lpstr>切割線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進入倉庫</dc:title>
  <dc:creator>芷婷 趙</dc:creator>
  <cp:lastModifiedBy>芷婷 趙</cp:lastModifiedBy>
  <cp:revision>21</cp:revision>
  <dcterms:created xsi:type="dcterms:W3CDTF">2018-12-25T16:39:59Z</dcterms:created>
  <dcterms:modified xsi:type="dcterms:W3CDTF">2018-12-27T06:02:07Z</dcterms:modified>
</cp:coreProperties>
</file>