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804" r:id="rId3"/>
    <p:sldId id="4823" r:id="rId5"/>
    <p:sldId id="4824" r:id="rId6"/>
    <p:sldId id="4716" r:id="rId7"/>
    <p:sldId id="4751" r:id="rId8"/>
    <p:sldId id="4826" r:id="rId9"/>
    <p:sldId id="4665" r:id="rId10"/>
    <p:sldId id="4847" r:id="rId11"/>
    <p:sldId id="4848" r:id="rId12"/>
    <p:sldId id="4849" r:id="rId13"/>
    <p:sldId id="4827" r:id="rId14"/>
    <p:sldId id="4715" r:id="rId15"/>
    <p:sldId id="4828" r:id="rId16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5274" autoAdjust="0"/>
  </p:normalViewPr>
  <p:slideViewPr>
    <p:cSldViewPr>
      <p:cViewPr varScale="1">
        <p:scale>
          <a:sx n="84" d="100"/>
          <a:sy n="84" d="100"/>
        </p:scale>
        <p:origin x="186" y="90"/>
      </p:cViewPr>
      <p:guideLst>
        <p:guide orient="horz" pos="372"/>
        <p:guide pos="4050"/>
        <p:guide pos="558"/>
        <p:guide orient="horz" pos="4183"/>
        <p:guide pos="7542"/>
        <p:guide pos="6904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028700" y="2607945"/>
            <a:ext cx="579501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基于yolov5的人脸检测情绪分析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00" y="1167765"/>
            <a:ext cx="431927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0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工作汇报</a:t>
            </a:r>
            <a:endParaRPr lang="zh-CN" altLang="en-US" b="1" dirty="0">
              <a:solidFill>
                <a:schemeClr val="accent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5" y="4805513"/>
            <a:ext cx="4176463" cy="43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张端凤阳、肖炜恭、曾振绵、吴茂泽、徐盛昌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、夏天成</a:t>
            </a:r>
            <a:endParaRPr lang="zh-CN" altLang="en-US" sz="1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99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3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 bldLvl="0" animBg="1"/>
          <p:bldP spid="11" grpId="0"/>
          <p:bldP spid="11" grpId="1" bldLvl="0" animBg="1"/>
          <p:bldP spid="12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99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3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 bldLvl="0" animBg="1"/>
          <p:bldP spid="11" grpId="0"/>
          <p:bldP spid="11" grpId="1" bldLvl="0" animBg="1"/>
          <p:bldP spid="12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533084" y="808147"/>
            <a:ext cx="170469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图像识别模块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616"/>
            <a:ext cx="28440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410" y="1231583"/>
            <a:ext cx="5274310" cy="283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9465" y="4336098"/>
            <a:ext cx="5274310" cy="283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410" y="4336098"/>
            <a:ext cx="5274310" cy="283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9465" y="1168083"/>
            <a:ext cx="5274310" cy="283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</a:t>
            </a:r>
            <a:r>
              <a:rPr lang="zh-CN" altLang="en-US" sz="5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展望</a:t>
            </a:r>
            <a:endParaRPr lang="zh-CN" altLang="en-US" sz="5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383405" y="952500"/>
            <a:ext cx="4028440" cy="5983605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90" y="1764665"/>
            <a:ext cx="2754630" cy="480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目前我们此项目的人脸情绪分析只能实现简单的开心happy和伤心sad情绪的分析，还有许许多多其他情绪待实现，比如愤怒、惊恐、尴尬等等，后续可以扩大训练数据集，以实现更多情绪分析识别。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此人脸情绪分析项目可适用性推广性很有前景，比如心理咨询时可先判断来访者的心理状态；可以使用该系统分析学校里学生的异常情绪，从而相应的可以采取预防措施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不足与展望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007100" y="737266"/>
            <a:ext cx="28440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DEFICIENCY AND PROSPECT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294547" y="1117027"/>
            <a:ext cx="4028238" cy="28906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4375" y="1024317"/>
            <a:ext cx="4028238" cy="28906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8391" y="4263761"/>
            <a:ext cx="4028238" cy="28906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940" y="4120577"/>
            <a:ext cx="4028238" cy="28906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19" grpId="0"/>
      <p:bldP spid="20" grpId="0"/>
      <p:bldP spid="21" grpId="0"/>
      <p:bldP spid="23" grpId="0" animBg="1"/>
      <p:bldP spid="24" grpId="0" animBg="1"/>
      <p:bldP spid="30" grpId="0" animBg="1"/>
      <p:bldP spid="30" grpId="1" animBg="1"/>
      <p:bldP spid="31" grpId="0" bldLvl="0" animBg="1"/>
      <p:bldP spid="31" grpId="1" bldLvl="0" animBg="1"/>
      <p:bldP spid="32" grpId="0" bldLvl="0" animBg="1"/>
      <p:bldP spid="32" grpId="1" bldLvl="0" animBg="1"/>
      <p:bldP spid="2" grpId="0" bldLvl="0" animBg="1"/>
      <p:bldP spid="2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72898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6" y="4157813"/>
            <a:ext cx="376162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99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99"/>
                                </p:stCondLst>
                                <p:childTnLst>
                                  <p:par>
                                    <p:cTn id="1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1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 OVERVIEW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2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3"/>
          <p:cNvSpPr/>
          <p:nvPr>
            <p:custDataLst>
              <p:tags r:id="rId3"/>
            </p:custDataLst>
          </p:nvPr>
        </p:nvSpPr>
        <p:spPr>
          <a:xfrm>
            <a:off x="6573109" y="332894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4"/>
            </p:custDataLst>
          </p:nvPr>
        </p:nvSpPr>
        <p:spPr>
          <a:xfrm>
            <a:off x="5925410" y="334291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4"/>
          <p:cNvSpPr/>
          <p:nvPr>
            <p:custDataLst>
              <p:tags r:id="rId5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不足与展望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DEFICIENCY AND PROSPECT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6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s_1"/>
          <p:cNvSpPr txBox="1"/>
          <p:nvPr>
            <p:custDataLst>
              <p:tags r:id="rId7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8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5" grpId="0" bldLvl="0" animBg="1"/>
          <p:bldP spid="16" grpId="0" animBg="1"/>
          <p:bldP spid="9" grpId="0" animBg="1"/>
          <p:bldP spid="10" grpId="0" animBg="1"/>
          <p:bldP spid="11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5" grpId="0" bldLvl="0" animBg="1"/>
          <p:bldP spid="16" grpId="0" animBg="1"/>
          <p:bldP spid="9" grpId="0" animBg="1"/>
          <p:bldP spid="10" grpId="0" animBg="1"/>
          <p:bldP spid="11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项目概述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760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760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200" y="2003425"/>
            <a:ext cx="4314825" cy="4179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64840" y="1632585"/>
            <a:ext cx="4336415" cy="2244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1217" y="3950187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3225800" y="1735455"/>
            <a:ext cx="4041775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人工智能在机器翻译、行为识别、语音识别以及图像分割、分类、检测等任务中取得了重大突破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/>
          <p:nvPr/>
        </p:nvSpPr>
        <p:spPr>
          <a:xfrm>
            <a:off x="1449134" y="4404814"/>
            <a:ext cx="3275291" cy="120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计算能力的提升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神经网络研究的深入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2"/>
          <p:cNvSpPr txBox="1"/>
          <p:nvPr/>
        </p:nvSpPr>
        <p:spPr>
          <a:xfrm>
            <a:off x="7792720" y="2176780"/>
            <a:ext cx="3740785" cy="290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想让计算机实现真正的人工智能并服务于人，并与人类产生自然的智能化的人机交互，计算机必须具备情绪识别和表达能力，需要具备情感。情绪识别是与人工智能相关的领域，它可以帮助计算机智能的识别人类情感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endParaRPr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5025515" y="743616"/>
            <a:ext cx="2916028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 OVERVIEW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43"/>
          <p:cNvSpPr/>
          <p:nvPr/>
        </p:nvSpPr>
        <p:spPr>
          <a:xfrm>
            <a:off x="5268773" y="3986381"/>
            <a:ext cx="2144681" cy="22440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474" r="-284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34" grpId="0" animBg="1"/>
      <p:bldP spid="36" grpId="0" bldLvl="0" animBg="1"/>
      <p:bldP spid="42" grpId="0" bldLvl="0" animBg="1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chemeClr val="accent5"/>
          </a:solidFill>
          <a:ln w="9525" cmpd="sng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0" name="Freeform 8"/>
          <p:cNvSpPr/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1" name="Freeform 9"/>
          <p:cNvSpPr/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2" name="Freeform 10"/>
          <p:cNvSpPr/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Freeform 11"/>
          <p:cNvSpPr/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Freeform 12"/>
          <p:cNvSpPr/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Freeform 13"/>
          <p:cNvSpPr/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Freeform 14"/>
          <p:cNvSpPr/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5" y="2110558"/>
            <a:ext cx="212749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项目界面清楚简单，易操作，在正常网络下能正常使用，支持网页端使用。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127497" cy="19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训练模型结果识别准确率高，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训练速度尽可能快，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训练完的模型要求能够保存下来，以便后续使用不需要再次进行大量数据集的训练，可以直接使用模型进行识别预测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2" name="Group 20"/>
          <p:cNvGrpSpPr/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4" name="Freeform 22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7583" y="505664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6" name="Group 24"/>
          <p:cNvGrpSpPr/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4" y="743527"/>
            <a:ext cx="287630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3"/>
          <p:cNvSpPr/>
          <p:nvPr/>
        </p:nvSpPr>
        <p:spPr>
          <a:xfrm>
            <a:off x="884545" y="959143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7325" y="50012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2845" y="4554855"/>
            <a:ext cx="2567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完成目标检测，能够对识别人脸对目标检测所用的坐标点（嘴巴、眼睛、鼻子等）进行分析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9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6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51" grpId="0" animBg="1"/>
          <p:bldP spid="18451" grpId="1" animBg="1"/>
          <p:bldP spid="18455" grpId="0" bldLvl="0" animBg="1"/>
          <p:bldP spid="18455" grpId="1" bldLvl="0" animBg="1"/>
          <p:bldP spid="18459" grpId="0" animBg="1"/>
          <p:bldP spid="18459" grpId="1" animBg="1"/>
          <p:bldP spid="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51" grpId="0" animBg="1"/>
          <p:bldP spid="18451" grpId="1" animBg="1"/>
          <p:bldP spid="18455" grpId="0" bldLvl="0" animBg="1"/>
          <p:bldP spid="18455" grpId="1" bldLvl="0" animBg="1"/>
          <p:bldP spid="18459" grpId="0" animBg="1"/>
          <p:bldP spid="18459" grpId="1" animBg="1"/>
          <p:bldP spid="4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成功项目展示</a:t>
            </a:r>
            <a:endParaRPr lang="zh-CN" altLang="en-US" sz="5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10509" y="1752155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533084" y="808147"/>
            <a:ext cx="170469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用户登录注册模块</a:t>
            </a:r>
            <a:endParaRPr lang="zh-CN" altLang="en-US" sz="1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616"/>
            <a:ext cx="28440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6695" y="1270635"/>
            <a:ext cx="4478655" cy="283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0" y="4264660"/>
            <a:ext cx="4551045" cy="271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75" y="1593850"/>
            <a:ext cx="5905500" cy="538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533084" y="808147"/>
            <a:ext cx="170469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主页面模块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616"/>
            <a:ext cx="28440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735" y="1960245"/>
            <a:ext cx="8483600" cy="450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3"/>
          <p:cNvSpPr txBox="1"/>
          <p:nvPr/>
        </p:nvSpPr>
        <p:spPr>
          <a:xfrm>
            <a:off x="1533084" y="808147"/>
            <a:ext cx="170469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图像上传模块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616"/>
            <a:ext cx="28440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0455" y="3328353"/>
            <a:ext cx="5274310" cy="283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1175" y="1095693"/>
            <a:ext cx="5274310" cy="283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p="http://schemas.openxmlformats.org/presentationml/2006/main">
  <p:tag name="MH" val="2016102220403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p="http://schemas.openxmlformats.org/presentationml/2006/main">
  <p:tag name="MH" val="20161022204031"/>
  <p:tag name="MH_LIBRARY" val="GRAPHIC"/>
</p:tagLst>
</file>

<file path=ppt/tags/tag14.xml><?xml version="1.0" encoding="utf-8"?>
<p:tagLst xmlns:p="http://schemas.openxmlformats.org/presentationml/2006/main">
  <p:tag name="KSO_WM_UNIT_PLACING_PICTURE_USER_VIEWPORT" val="{&quot;height&quot;:4459,&quot;width&quot;:7053}"/>
</p:tagLst>
</file>

<file path=ppt/tags/tag15.xml><?xml version="1.0" encoding="utf-8"?>
<p:tagLst xmlns:p="http://schemas.openxmlformats.org/presentationml/2006/main">
  <p:tag name="KSO_WM_UNIT_PLACING_PICTURE_USER_VIEWPORT" val="{&quot;height&quot;:4459,&quot;width&quot;:8306}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p="http://schemas.openxmlformats.org/presentationml/2006/main">
  <p:tag name="MH" val="20161022204031"/>
  <p:tag name="MH_LIBRARY" val="GRAPHIC"/>
</p:tagLst>
</file>

<file path=ppt/tags/tag18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  <p:tag name="COMMONDATA" val="eyJoZGlkIjoiNWM3ZDIwMjEyNTE4ZTEzNjViZmJiNDcyNmJkM2M2ZTkifQ==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自定义</PresentationFormat>
  <Paragraphs>129</Paragraphs>
  <Slides>13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</vt:lpstr>
      <vt:lpstr>Arial Narrow</vt:lpstr>
      <vt:lpstr>Neris Thin</vt:lpstr>
      <vt:lpstr>Segoe Print</vt:lpstr>
      <vt:lpstr>Arial</vt:lpstr>
      <vt:lpstr>Arial Unicode MS</vt:lpstr>
      <vt:lpstr>Gill Sans</vt:lpstr>
      <vt:lpstr>Helvetica Neue</vt:lpstr>
      <vt:lpstr>Arial Black</vt:lpstr>
      <vt:lpstr>Meiryo</vt:lpstr>
      <vt:lpstr>Yu Gothic UI</vt:lpstr>
      <vt:lpstr>Gill Sans MT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>xiatc</cp:lastModifiedBy>
  <cp:revision>4</cp:revision>
  <dcterms:created xsi:type="dcterms:W3CDTF">2016-11-28T19:55:00Z</dcterms:created>
  <dcterms:modified xsi:type="dcterms:W3CDTF">2022-06-23T03:34:44Z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356EA2F135AD48D09535E71D354859C3</vt:lpwstr>
  </property>
  <property fmtid="{D5CDD505-2E9C-101B-9397-08002B2CF9AE}" pid="3" name="KSOProductBuildVer">
    <vt:lpwstr>2052-11.1.0.11830</vt:lpwstr>
  </property>
</Properties>
</file>