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8305" y="-59690"/>
            <a:ext cx="13009245" cy="6908800"/>
          </a:xfrm>
          <a:prstGeom prst="rect">
            <a:avLst/>
          </a:prstGeom>
        </p:spPr>
      </p:pic>
      <p:sp>
        <p:nvSpPr>
          <p:cNvPr id="6" name="流程图: 过程 5"/>
          <p:cNvSpPr/>
          <p:nvPr/>
        </p:nvSpPr>
        <p:spPr>
          <a:xfrm>
            <a:off x="1074420" y="396240"/>
            <a:ext cx="4048125" cy="10763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4420" y="396240"/>
            <a:ext cx="3617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亿信拓展训练</a:t>
            </a:r>
            <a:endParaRPr lang="zh-CN" altLang="en-US" sz="36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yi xin expand training</a:t>
            </a:r>
            <a:r>
              <a:rPr lang="en-US" altLang="zh-CN" sz="2800">
                <a:solidFill>
                  <a:schemeClr val="tx1"/>
                </a:solidFill>
              </a:rPr>
              <a:t> 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36025" y="55245"/>
            <a:ext cx="3505200" cy="130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24</a:t>
            </a:r>
            <a:r>
              <a:rPr lang="zh-CN" altLang="en-US"/>
              <a:t>小时咨询热线</a:t>
            </a:r>
            <a:endParaRPr lang="zh-CN" altLang="en-US"/>
          </a:p>
          <a:p>
            <a:pPr algn="ctr"/>
            <a:r>
              <a:rPr lang="en-US" altLang="zh-CN"/>
              <a:t>15683997144</a:t>
            </a:r>
            <a:endParaRPr lang="en-US" altLang="zh-CN"/>
          </a:p>
          <a:p>
            <a:pPr algn="ctr"/>
            <a:r>
              <a:rPr lang="en-US" altLang="zh-CN"/>
              <a:t>18523851909</a:t>
            </a:r>
            <a:endParaRPr lang="en-US" altLang="zh-CN"/>
          </a:p>
        </p:txBody>
      </p:sp>
      <p:sp>
        <p:nvSpPr>
          <p:cNvPr id="8" name="直角三角形 7"/>
          <p:cNvSpPr/>
          <p:nvPr/>
        </p:nvSpPr>
        <p:spPr>
          <a:xfrm rot="18300000">
            <a:off x="8851900" y="3194685"/>
            <a:ext cx="2456180" cy="1998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点击咨询后可以直接</a:t>
            </a:r>
            <a:r>
              <a:rPr lang="en-US" altLang="zh-CN"/>
              <a:t>QQ</a:t>
            </a:r>
            <a:r>
              <a:rPr lang="zh-CN" altLang="en-US"/>
              <a:t>沟通，不需要加好友</a:t>
            </a:r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1074420" y="1710055"/>
            <a:ext cx="274320" cy="5562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0215" y="205740"/>
            <a:ext cx="13524230" cy="64458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6700" y="610870"/>
            <a:ext cx="2642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八大拓展</a:t>
            </a:r>
            <a:r>
              <a:rPr lang="zh-CN" altLang="en-US" sz="2800" b="1">
                <a:solidFill>
                  <a:srgbClr val="FF0000"/>
                </a:solidFill>
              </a:rPr>
              <a:t>课程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700" y="140462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430" y="2132330"/>
            <a:ext cx="310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第一个课程</a:t>
            </a:r>
            <a:endParaRPr lang="zh-CN" altLang="en-US"/>
          </a:p>
          <a:p>
            <a:r>
              <a:rPr lang="zh-CN" altLang="en-US"/>
              <a:t>参考价格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0350" y="140462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18125" y="140462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53095" y="140462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6700" y="382651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386445" y="382651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16245" y="382651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08935" y="3826510"/>
            <a:ext cx="2281555" cy="219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个课程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参考价格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1685" y="6162040"/>
            <a:ext cx="777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备注：每个课程里面均有</a:t>
            </a:r>
            <a:r>
              <a:rPr lang="en-US" altLang="zh-CN"/>
              <a:t>3</a:t>
            </a:r>
            <a:r>
              <a:rPr lang="zh-CN" altLang="en-US"/>
              <a:t>个以上内页 可以详细介绍课程类目详细</a:t>
            </a:r>
            <a:endParaRPr lang="zh-CN" altLang="en-US"/>
          </a:p>
        </p:txBody>
      </p:sp>
      <p:sp>
        <p:nvSpPr>
          <p:cNvPr id="16" name="单圆角矩形 15"/>
          <p:cNvSpPr/>
          <p:nvPr/>
        </p:nvSpPr>
        <p:spPr>
          <a:xfrm>
            <a:off x="3169285" y="610870"/>
            <a:ext cx="1543685" cy="5003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户外课程</a:t>
            </a:r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>
            <a:off x="5324475" y="610870"/>
            <a:ext cx="1543685" cy="5003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室内课程</a:t>
            </a:r>
            <a:endParaRPr lang="zh-CN" altLang="en-US"/>
          </a:p>
        </p:txBody>
      </p:sp>
      <p:sp>
        <p:nvSpPr>
          <p:cNvPr id="18" name="单圆角矩形 17"/>
          <p:cNvSpPr/>
          <p:nvPr/>
        </p:nvSpPr>
        <p:spPr>
          <a:xfrm>
            <a:off x="9686290" y="632460"/>
            <a:ext cx="1543685" cy="5003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青少年教育</a:t>
            </a:r>
            <a:endParaRPr lang="zh-CN" altLang="en-US"/>
          </a:p>
        </p:txBody>
      </p:sp>
      <p:sp>
        <p:nvSpPr>
          <p:cNvPr id="19" name="单圆角矩形 18"/>
          <p:cNvSpPr/>
          <p:nvPr/>
        </p:nvSpPr>
        <p:spPr>
          <a:xfrm>
            <a:off x="7599680" y="610870"/>
            <a:ext cx="1543685" cy="50038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野外生存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8900" y="-45720"/>
            <a:ext cx="13009245" cy="6672580"/>
          </a:xfrm>
          <a:prstGeom prst="rect">
            <a:avLst/>
          </a:prstGeom>
        </p:spPr>
      </p:pic>
      <p:sp>
        <p:nvSpPr>
          <p:cNvPr id="5" name="同侧圆角矩形 4"/>
          <p:cNvSpPr/>
          <p:nvPr/>
        </p:nvSpPr>
        <p:spPr>
          <a:xfrm>
            <a:off x="4517390" y="181610"/>
            <a:ext cx="2504440" cy="81407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>
                <a:solidFill>
                  <a:srgbClr val="FF0000"/>
                </a:solidFill>
              </a:rPr>
              <a:t>五大优势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1322070"/>
            <a:ext cx="2962910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优势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48250" y="2190115"/>
            <a:ext cx="2962910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85580" y="4368165"/>
            <a:ext cx="2962910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3875" y="4271010"/>
            <a:ext cx="2962910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85580" y="1122680"/>
            <a:ext cx="2962910" cy="19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优势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8495" y="-3810"/>
            <a:ext cx="13009245" cy="6797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0325" y="140970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教练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-60325" y="4214495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0470" y="412242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39085" y="412242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5450" y="1501775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22740" y="412242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22740" y="140970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06795" y="1409700"/>
            <a:ext cx="2476500" cy="21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教练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13" name="单圆角矩形 12"/>
          <p:cNvSpPr/>
          <p:nvPr/>
        </p:nvSpPr>
        <p:spPr>
          <a:xfrm>
            <a:off x="4502785" y="551815"/>
            <a:ext cx="1251585" cy="4311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幽默风趣</a:t>
            </a:r>
            <a:endParaRPr lang="zh-CN" altLang="en-US"/>
          </a:p>
        </p:txBody>
      </p:sp>
      <p:sp>
        <p:nvSpPr>
          <p:cNvPr id="15" name="单圆角矩形 14"/>
          <p:cNvSpPr/>
          <p:nvPr/>
        </p:nvSpPr>
        <p:spPr>
          <a:xfrm>
            <a:off x="10388600" y="551815"/>
            <a:ext cx="1057275" cy="4311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单圆角矩形 15"/>
          <p:cNvSpPr/>
          <p:nvPr/>
        </p:nvSpPr>
        <p:spPr>
          <a:xfrm>
            <a:off x="8583295" y="551815"/>
            <a:ext cx="1057275" cy="4311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单圆角矩形 16"/>
          <p:cNvSpPr/>
          <p:nvPr/>
        </p:nvSpPr>
        <p:spPr>
          <a:xfrm>
            <a:off x="6610350" y="551815"/>
            <a:ext cx="1403985" cy="43116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认真刚正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39085" y="454025"/>
            <a:ext cx="114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style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6</cp:revision>
  <dcterms:created xsi:type="dcterms:W3CDTF">2018-01-18T14:00:05Z</dcterms:created>
  <dcterms:modified xsi:type="dcterms:W3CDTF">2018-01-18T14:33:03Z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