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635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83" y="365125"/>
            <a:ext cx="10516635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1" y="1778438"/>
            <a:ext cx="487405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1" y="2665379"/>
            <a:ext cx="487405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4" y="1778438"/>
            <a:ext cx="489805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4" y="2665379"/>
            <a:ext cx="4898058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41657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457201"/>
            <a:ext cx="617280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416575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圆角矩形 15"/>
          <p:cNvSpPr/>
          <p:nvPr/>
        </p:nvSpPr>
        <p:spPr>
          <a:xfrm>
            <a:off x="3232150" y="2269490"/>
            <a:ext cx="1487805" cy="2319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467735" y="3317240"/>
            <a:ext cx="1017270" cy="1080135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56410" y="2051685"/>
            <a:ext cx="743585" cy="2753995"/>
            <a:chOff x="3416" y="2210"/>
            <a:chExt cx="2046" cy="5312"/>
          </a:xfrm>
        </p:grpSpPr>
        <p:sp>
          <p:nvSpPr>
            <p:cNvPr id="5" name="圆角矩形 4"/>
            <p:cNvSpPr/>
            <p:nvPr/>
          </p:nvSpPr>
          <p:spPr>
            <a:xfrm>
              <a:off x="3416" y="2210"/>
              <a:ext cx="2046" cy="531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 descr="ngin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79" y="3212"/>
              <a:ext cx="1119" cy="620"/>
            </a:xfrm>
            <a:prstGeom prst="rect">
              <a:avLst/>
            </a:prstGeom>
          </p:spPr>
        </p:pic>
        <p:pic>
          <p:nvPicPr>
            <p:cNvPr id="6" name="图片 5" descr="ngin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79" y="4556"/>
              <a:ext cx="1119" cy="620"/>
            </a:xfrm>
            <a:prstGeom prst="rect">
              <a:avLst/>
            </a:prstGeom>
          </p:spPr>
        </p:pic>
        <p:pic>
          <p:nvPicPr>
            <p:cNvPr id="7" name="图片 6" descr="ngin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79" y="5881"/>
              <a:ext cx="1119" cy="620"/>
            </a:xfrm>
            <a:prstGeom prst="rect">
              <a:avLst/>
            </a:prstGeom>
          </p:spPr>
        </p:pic>
      </p:grpSp>
      <p:pic>
        <p:nvPicPr>
          <p:cNvPr id="9" name="图片 8" descr="secur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20" y="2479040"/>
            <a:ext cx="720000" cy="361328"/>
          </a:xfrm>
          <a:prstGeom prst="rect">
            <a:avLst/>
          </a:prstGeom>
        </p:spPr>
      </p:pic>
      <p:pic>
        <p:nvPicPr>
          <p:cNvPr id="10" name="图片 9" descr="zuu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20" y="3446145"/>
            <a:ext cx="720000" cy="361434"/>
          </a:xfrm>
          <a:prstGeom prst="rect">
            <a:avLst/>
          </a:prstGeom>
        </p:spPr>
      </p:pic>
      <p:pic>
        <p:nvPicPr>
          <p:cNvPr id="11" name="图片 10" descr="zuu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20" y="3906520"/>
            <a:ext cx="720000" cy="361434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3792220" y="2860675"/>
            <a:ext cx="0" cy="4445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173220" y="2839085"/>
            <a:ext cx="0" cy="4394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4719955" y="933450"/>
            <a:ext cx="1859915" cy="1118235"/>
            <a:chOff x="8773" y="4578"/>
            <a:chExt cx="4291" cy="3331"/>
          </a:xfrm>
        </p:grpSpPr>
        <p:sp>
          <p:nvSpPr>
            <p:cNvPr id="35" name="圆角矩形 34"/>
            <p:cNvSpPr/>
            <p:nvPr/>
          </p:nvSpPr>
          <p:spPr>
            <a:xfrm>
              <a:off x="8773" y="4578"/>
              <a:ext cx="4291" cy="3331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9165" y="5049"/>
              <a:ext cx="3507" cy="2526"/>
              <a:chOff x="9630" y="1948"/>
              <a:chExt cx="4308" cy="284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9630" y="3868"/>
                <a:ext cx="1172" cy="780"/>
                <a:chOff x="8438" y="5043"/>
                <a:chExt cx="1172" cy="780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8438" y="5043"/>
                  <a:ext cx="1172" cy="781"/>
                </a:xfrm>
                <a:prstGeom prst="roundRect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17" name="图片 16" descr="nacos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20" y="5152"/>
                  <a:ext cx="850" cy="651"/>
                </a:xfrm>
                <a:prstGeom prst="rect">
                  <a:avLst/>
                </a:prstGeom>
              </p:spPr>
            </p:pic>
          </p:grpSp>
          <p:grpSp>
            <p:nvGrpSpPr>
              <p:cNvPr id="21" name="组合 20"/>
              <p:cNvGrpSpPr/>
              <p:nvPr/>
            </p:nvGrpSpPr>
            <p:grpSpPr>
              <a:xfrm>
                <a:off x="12766" y="3868"/>
                <a:ext cx="1172" cy="780"/>
                <a:chOff x="8438" y="5043"/>
                <a:chExt cx="1172" cy="780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8438" y="5043"/>
                  <a:ext cx="1172" cy="781"/>
                </a:xfrm>
                <a:prstGeom prst="roundRect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3" name="图片 22" descr="nacos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20" y="5152"/>
                  <a:ext cx="850" cy="651"/>
                </a:xfrm>
                <a:prstGeom prst="rect">
                  <a:avLst/>
                </a:prstGeom>
              </p:spPr>
            </p:pic>
          </p:grpSp>
          <p:grpSp>
            <p:nvGrpSpPr>
              <p:cNvPr id="24" name="组合 23"/>
              <p:cNvGrpSpPr/>
              <p:nvPr/>
            </p:nvGrpSpPr>
            <p:grpSpPr>
              <a:xfrm>
                <a:off x="11178" y="1948"/>
                <a:ext cx="1172" cy="780"/>
                <a:chOff x="8438" y="5043"/>
                <a:chExt cx="1172" cy="780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8438" y="5043"/>
                  <a:ext cx="1172" cy="781"/>
                </a:xfrm>
                <a:prstGeom prst="roundRect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6" name="图片 25" descr="nacos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20" y="5152"/>
                  <a:ext cx="850" cy="651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接箭头连接符 27"/>
              <p:cNvCxnSpPr>
                <a:stCxn id="18" idx="0"/>
                <a:endCxn id="25" idx="1"/>
              </p:cNvCxnSpPr>
              <p:nvPr/>
            </p:nvCxnSpPr>
            <p:spPr>
              <a:xfrm flipV="1">
                <a:off x="10216" y="2339"/>
                <a:ext cx="962" cy="152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25" idx="3"/>
                <a:endCxn id="22" idx="0"/>
              </p:cNvCxnSpPr>
              <p:nvPr/>
            </p:nvCxnSpPr>
            <p:spPr>
              <a:xfrm>
                <a:off x="12350" y="2339"/>
                <a:ext cx="1002" cy="152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8" idx="3"/>
                <a:endCxn id="22" idx="1"/>
              </p:cNvCxnSpPr>
              <p:nvPr/>
            </p:nvCxnSpPr>
            <p:spPr>
              <a:xfrm>
                <a:off x="10802" y="4259"/>
                <a:ext cx="196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10037" y="2953"/>
                <a:ext cx="127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注册</a:t>
                </a:r>
                <a:endParaRPr lang="zh-CN" altLang="en-US" sz="10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1312" y="3968"/>
                <a:ext cx="127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注册</a:t>
                </a:r>
                <a:endParaRPr lang="zh-CN" altLang="en-US" sz="10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2462" y="3008"/>
                <a:ext cx="127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注册</a:t>
                </a:r>
                <a:endParaRPr lang="zh-CN" altLang="en-US" sz="10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文字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zengziqiang</dc:creator>
  <cp:lastModifiedBy>zengziqiang</cp:lastModifiedBy>
  <cp:revision>1</cp:revision>
  <dcterms:created xsi:type="dcterms:W3CDTF">2020-11-20T08:43:57Z</dcterms:created>
  <dcterms:modified xsi:type="dcterms:W3CDTF">2020-11-20T08:43:57Z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