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1" r:id="rId2"/>
    <p:sldId id="2562" r:id="rId3"/>
    <p:sldId id="2563" r:id="rId4"/>
    <p:sldId id="2564" r:id="rId5"/>
    <p:sldId id="2589" r:id="rId6"/>
    <p:sldId id="2590" r:id="rId7"/>
    <p:sldId id="2593" r:id="rId8"/>
    <p:sldId id="2594" r:id="rId9"/>
    <p:sldId id="2588" r:id="rId10"/>
    <p:sldId id="2592" r:id="rId11"/>
    <p:sldId id="2610" r:id="rId12"/>
    <p:sldId id="2619" r:id="rId13"/>
    <p:sldId id="2607" r:id="rId14"/>
    <p:sldId id="2611" r:id="rId15"/>
    <p:sldId id="2591" r:id="rId16"/>
    <p:sldId id="2595" r:id="rId17"/>
    <p:sldId id="2567" r:id="rId18"/>
    <p:sldId id="2568" r:id="rId19"/>
    <p:sldId id="2615" r:id="rId20"/>
    <p:sldId id="2600" r:id="rId21"/>
    <p:sldId id="2608" r:id="rId22"/>
    <p:sldId id="2596" r:id="rId23"/>
    <p:sldId id="2597" r:id="rId24"/>
    <p:sldId id="2618" r:id="rId25"/>
    <p:sldId id="2598" r:id="rId26"/>
    <p:sldId id="2604" r:id="rId27"/>
    <p:sldId id="2601" r:id="rId28"/>
    <p:sldId id="2606" r:id="rId29"/>
    <p:sldId id="2616" r:id="rId30"/>
    <p:sldId id="2617" r:id="rId31"/>
    <p:sldId id="2599" r:id="rId32"/>
    <p:sldId id="2602" r:id="rId33"/>
    <p:sldId id="2612" r:id="rId34"/>
    <p:sldId id="2603" r:id="rId35"/>
    <p:sldId id="2613" r:id="rId36"/>
    <p:sldId id="2614" r:id="rId3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218DD-77FD-4CA5-8A59-BB681AACCEA4}" v="63" dt="2025-03-28T08:04:14.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82092" autoAdjust="0"/>
  </p:normalViewPr>
  <p:slideViewPr>
    <p:cSldViewPr snapToGrid="0">
      <p:cViewPr varScale="1">
        <p:scale>
          <a:sx n="59" d="100"/>
          <a:sy n="59" d="100"/>
        </p:scale>
        <p:origin x="1133" y="27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nia fragaki" userId="8105bd5488a5b691" providerId="LiveId" clId="{659218DD-77FD-4CA5-8A59-BB681AACCEA4}"/>
    <pc:docChg chg="undo redo custSel addSld delSld modSld sldOrd addSection delSection modSection">
      <pc:chgData name="zenia fragaki" userId="8105bd5488a5b691" providerId="LiveId" clId="{659218DD-77FD-4CA5-8A59-BB681AACCEA4}" dt="2025-03-28T08:04:44.543" v="4071" actId="5793"/>
      <pc:docMkLst>
        <pc:docMk/>
      </pc:docMkLst>
      <pc:sldChg chg="add del ord">
        <pc:chgData name="zenia fragaki" userId="8105bd5488a5b691" providerId="LiveId" clId="{659218DD-77FD-4CA5-8A59-BB681AACCEA4}" dt="2025-03-19T20:26:44.260" v="3028" actId="20578"/>
        <pc:sldMkLst>
          <pc:docMk/>
          <pc:sldMk cId="2760765975" sldId="2561"/>
        </pc:sldMkLst>
      </pc:sldChg>
      <pc:sldChg chg="add del ord">
        <pc:chgData name="zenia fragaki" userId="8105bd5488a5b691" providerId="LiveId" clId="{659218DD-77FD-4CA5-8A59-BB681AACCEA4}" dt="2025-03-19T20:26:44.260" v="3028" actId="20578"/>
        <pc:sldMkLst>
          <pc:docMk/>
          <pc:sldMk cId="4219208737" sldId="2562"/>
        </pc:sldMkLst>
      </pc:sldChg>
      <pc:sldChg chg="addSp delSp modSp add del mod ord setClrOvrMap">
        <pc:chgData name="zenia fragaki" userId="8105bd5488a5b691" providerId="LiveId" clId="{659218DD-77FD-4CA5-8A59-BB681AACCEA4}" dt="2025-03-27T22:26:07.309" v="3206" actId="26606"/>
        <pc:sldMkLst>
          <pc:docMk/>
          <pc:sldMk cId="2421114270" sldId="2563"/>
        </pc:sldMkLst>
        <pc:spChg chg="mod">
          <ac:chgData name="zenia fragaki" userId="8105bd5488a5b691" providerId="LiveId" clId="{659218DD-77FD-4CA5-8A59-BB681AACCEA4}" dt="2025-03-27T22:26:07.309" v="3206" actId="26606"/>
          <ac:spMkLst>
            <pc:docMk/>
            <pc:sldMk cId="2421114270" sldId="2563"/>
            <ac:spMk id="2" creationId="{9B3F4CA1-1EEF-AFD3-C783-DDA963E429CF}"/>
          </ac:spMkLst>
        </pc:spChg>
        <pc:spChg chg="mod">
          <ac:chgData name="zenia fragaki" userId="8105bd5488a5b691" providerId="LiveId" clId="{659218DD-77FD-4CA5-8A59-BB681AACCEA4}" dt="2025-03-27T22:26:07.309" v="3206" actId="26606"/>
          <ac:spMkLst>
            <pc:docMk/>
            <pc:sldMk cId="2421114270" sldId="2563"/>
            <ac:spMk id="3" creationId="{E16B789F-21E0-5E96-8D31-51003074C1A8}"/>
          </ac:spMkLst>
        </pc:spChg>
        <pc:spChg chg="mod">
          <ac:chgData name="zenia fragaki" userId="8105bd5488a5b691" providerId="LiveId" clId="{659218DD-77FD-4CA5-8A59-BB681AACCEA4}" dt="2025-03-27T22:26:07.309" v="3206" actId="26606"/>
          <ac:spMkLst>
            <pc:docMk/>
            <pc:sldMk cId="2421114270" sldId="2563"/>
            <ac:spMk id="6" creationId="{64D7432A-D95C-9C9B-21C7-1E457BB3E60E}"/>
          </ac:spMkLst>
        </pc:spChg>
        <pc:spChg chg="del">
          <ac:chgData name="zenia fragaki" userId="8105bd5488a5b691" providerId="LiveId" clId="{659218DD-77FD-4CA5-8A59-BB681AACCEA4}" dt="2025-03-27T22:26:07.309" v="3206" actId="26606"/>
          <ac:spMkLst>
            <pc:docMk/>
            <pc:sldMk cId="2421114270" sldId="2563"/>
            <ac:spMk id="24" creationId="{98072727-1E1A-4B8C-8839-AAB69FA2ECE2}"/>
          </ac:spMkLst>
        </pc:spChg>
        <pc:spChg chg="del">
          <ac:chgData name="zenia fragaki" userId="8105bd5488a5b691" providerId="LiveId" clId="{659218DD-77FD-4CA5-8A59-BB681AACCEA4}" dt="2025-03-27T22:26:07.309" v="3206" actId="26606"/>
          <ac:spMkLst>
            <pc:docMk/>
            <pc:sldMk cId="2421114270" sldId="2563"/>
            <ac:spMk id="25" creationId="{AD35AE2F-5E3A-49D9-8DE1-8A333BA4088E}"/>
          </ac:spMkLst>
        </pc:spChg>
        <pc:spChg chg="del">
          <ac:chgData name="zenia fragaki" userId="8105bd5488a5b691" providerId="LiveId" clId="{659218DD-77FD-4CA5-8A59-BB681AACCEA4}" dt="2025-03-27T22:26:07.309" v="3206" actId="26606"/>
          <ac:spMkLst>
            <pc:docMk/>
            <pc:sldMk cId="2421114270" sldId="2563"/>
            <ac:spMk id="26" creationId="{79EB4626-023C-436D-9F57-9EB46080909D}"/>
          </ac:spMkLst>
        </pc:spChg>
        <pc:picChg chg="add del mod">
          <ac:chgData name="zenia fragaki" userId="8105bd5488a5b691" providerId="LiveId" clId="{659218DD-77FD-4CA5-8A59-BB681AACCEA4}" dt="2025-03-27T22:25:36.903" v="3204" actId="478"/>
          <ac:picMkLst>
            <pc:docMk/>
            <pc:sldMk cId="2421114270" sldId="2563"/>
            <ac:picMk id="4" creationId="{0C86C783-2359-E972-A402-4F9FE37F1B8C}"/>
          </ac:picMkLst>
        </pc:picChg>
        <pc:picChg chg="add del ord">
          <ac:chgData name="zenia fragaki" userId="8105bd5488a5b691" providerId="LiveId" clId="{659218DD-77FD-4CA5-8A59-BB681AACCEA4}" dt="2025-03-27T22:24:40.445" v="3188" actId="22"/>
          <ac:picMkLst>
            <pc:docMk/>
            <pc:sldMk cId="2421114270" sldId="2563"/>
            <ac:picMk id="7" creationId="{7A5D8B81-6147-C689-97ED-9EDBE108FA06}"/>
          </ac:picMkLst>
        </pc:picChg>
        <pc:picChg chg="add del mod ord">
          <ac:chgData name="zenia fragaki" userId="8105bd5488a5b691" providerId="LiveId" clId="{659218DD-77FD-4CA5-8A59-BB681AACCEA4}" dt="2025-03-27T22:25:21.414" v="3201" actId="22"/>
          <ac:picMkLst>
            <pc:docMk/>
            <pc:sldMk cId="2421114270" sldId="2563"/>
            <ac:picMk id="9" creationId="{F4812659-AAB7-4506-3ACF-4EEE2081EF1B}"/>
          </ac:picMkLst>
        </pc:picChg>
        <pc:picChg chg="add mod ord">
          <ac:chgData name="zenia fragaki" userId="8105bd5488a5b691" providerId="LiveId" clId="{659218DD-77FD-4CA5-8A59-BB681AACCEA4}" dt="2025-03-27T22:26:07.309" v="3206" actId="26606"/>
          <ac:picMkLst>
            <pc:docMk/>
            <pc:sldMk cId="2421114270" sldId="2563"/>
            <ac:picMk id="11" creationId="{ACD39B8A-E769-7C68-F40A-0F450BFC2C40}"/>
          </ac:picMkLst>
        </pc:picChg>
      </pc:sldChg>
      <pc:sldChg chg="add del ord">
        <pc:chgData name="zenia fragaki" userId="8105bd5488a5b691" providerId="LiveId" clId="{659218DD-77FD-4CA5-8A59-BB681AACCEA4}" dt="2025-03-26T08:30:09.230" v="3120"/>
        <pc:sldMkLst>
          <pc:docMk/>
          <pc:sldMk cId="1907362356" sldId="2564"/>
        </pc:sldMkLst>
      </pc:sldChg>
      <pc:sldChg chg="addSp modSp add del mod ord">
        <pc:chgData name="zenia fragaki" userId="8105bd5488a5b691" providerId="LiveId" clId="{659218DD-77FD-4CA5-8A59-BB681AACCEA4}" dt="2025-03-26T08:35:17.853" v="3144" actId="14100"/>
        <pc:sldMkLst>
          <pc:docMk/>
          <pc:sldMk cId="4046118153" sldId="2588"/>
        </pc:sldMkLst>
        <pc:spChg chg="add mod">
          <ac:chgData name="zenia fragaki" userId="8105bd5488a5b691" providerId="LiveId" clId="{659218DD-77FD-4CA5-8A59-BB681AACCEA4}" dt="2025-03-26T08:34:14.370" v="3137" actId="14100"/>
          <ac:spMkLst>
            <pc:docMk/>
            <pc:sldMk cId="4046118153" sldId="2588"/>
            <ac:spMk id="3" creationId="{DBF5E60E-F8F8-73D7-7839-705927425860}"/>
          </ac:spMkLst>
        </pc:spChg>
        <pc:spChg chg="add mod">
          <ac:chgData name="zenia fragaki" userId="8105bd5488a5b691" providerId="LiveId" clId="{659218DD-77FD-4CA5-8A59-BB681AACCEA4}" dt="2025-03-26T08:35:17.853" v="3144" actId="14100"/>
          <ac:spMkLst>
            <pc:docMk/>
            <pc:sldMk cId="4046118153" sldId="2588"/>
            <ac:spMk id="5" creationId="{CABB114E-9022-1AF0-9976-B01C445C8EF4}"/>
          </ac:spMkLst>
        </pc:spChg>
      </pc:sldChg>
      <pc:sldChg chg="addSp modSp add del mod ord">
        <pc:chgData name="zenia fragaki" userId="8105bd5488a5b691" providerId="LiveId" clId="{659218DD-77FD-4CA5-8A59-BB681AACCEA4}" dt="2025-03-26T08:37:31.259" v="3149" actId="207"/>
        <pc:sldMkLst>
          <pc:docMk/>
          <pc:sldMk cId="2769260248" sldId="2589"/>
        </pc:sldMkLst>
        <pc:spChg chg="add mod">
          <ac:chgData name="zenia fragaki" userId="8105bd5488a5b691" providerId="LiveId" clId="{659218DD-77FD-4CA5-8A59-BB681AACCEA4}" dt="2025-03-26T08:37:31.259" v="3149" actId="207"/>
          <ac:spMkLst>
            <pc:docMk/>
            <pc:sldMk cId="2769260248" sldId="2589"/>
            <ac:spMk id="4" creationId="{F50337EF-51EB-9C3E-A9DB-C6A874832B42}"/>
          </ac:spMkLst>
        </pc:spChg>
      </pc:sldChg>
      <pc:sldChg chg="add del ord">
        <pc:chgData name="zenia fragaki" userId="8105bd5488a5b691" providerId="LiveId" clId="{659218DD-77FD-4CA5-8A59-BB681AACCEA4}" dt="2025-03-26T08:28:50.454" v="3112"/>
        <pc:sldMkLst>
          <pc:docMk/>
          <pc:sldMk cId="3340364874" sldId="2590"/>
        </pc:sldMkLst>
      </pc:sldChg>
      <pc:sldChg chg="modSp add del mod ord">
        <pc:chgData name="zenia fragaki" userId="8105bd5488a5b691" providerId="LiveId" clId="{659218DD-77FD-4CA5-8A59-BB681AACCEA4}" dt="2025-03-28T08:04:44.543" v="4071" actId="5793"/>
        <pc:sldMkLst>
          <pc:docMk/>
          <pc:sldMk cId="2546126731" sldId="2591"/>
        </pc:sldMkLst>
        <pc:spChg chg="mod">
          <ac:chgData name="zenia fragaki" userId="8105bd5488a5b691" providerId="LiveId" clId="{659218DD-77FD-4CA5-8A59-BB681AACCEA4}" dt="2025-03-28T08:04:44.543" v="4071" actId="5793"/>
          <ac:spMkLst>
            <pc:docMk/>
            <pc:sldMk cId="2546126731" sldId="2591"/>
            <ac:spMk id="3" creationId="{3A0A2018-C250-7E2E-F326-FE6EB99C5DF2}"/>
          </ac:spMkLst>
        </pc:spChg>
        <pc:spChg chg="mod">
          <ac:chgData name="zenia fragaki" userId="8105bd5488a5b691" providerId="LiveId" clId="{659218DD-77FD-4CA5-8A59-BB681AACCEA4}" dt="2025-03-28T08:04:42.222" v="4070" actId="1076"/>
          <ac:spMkLst>
            <pc:docMk/>
            <pc:sldMk cId="2546126731" sldId="2591"/>
            <ac:spMk id="4" creationId="{37ACE33C-7341-90D7-66D5-13D674634956}"/>
          </ac:spMkLst>
        </pc:spChg>
      </pc:sldChg>
      <pc:sldChg chg="modSp add del mod ord">
        <pc:chgData name="zenia fragaki" userId="8105bd5488a5b691" providerId="LiveId" clId="{659218DD-77FD-4CA5-8A59-BB681AACCEA4}" dt="2025-03-28T08:04:09.011" v="4068" actId="20577"/>
        <pc:sldMkLst>
          <pc:docMk/>
          <pc:sldMk cId="3009236326" sldId="2592"/>
        </pc:sldMkLst>
        <pc:spChg chg="mod">
          <ac:chgData name="zenia fragaki" userId="8105bd5488a5b691" providerId="LiveId" clId="{659218DD-77FD-4CA5-8A59-BB681AACCEA4}" dt="2025-03-28T08:04:09.011" v="4068" actId="20577"/>
          <ac:spMkLst>
            <pc:docMk/>
            <pc:sldMk cId="3009236326" sldId="2592"/>
            <ac:spMk id="3" creationId="{FD96A557-EF5B-EA7E-1473-12298CF83FE4}"/>
          </ac:spMkLst>
        </pc:spChg>
        <pc:spChg chg="mod">
          <ac:chgData name="zenia fragaki" userId="8105bd5488a5b691" providerId="LiveId" clId="{659218DD-77FD-4CA5-8A59-BB681AACCEA4}" dt="2025-03-28T08:04:07.671" v="4064" actId="27636"/>
          <ac:spMkLst>
            <pc:docMk/>
            <pc:sldMk cId="3009236326" sldId="2592"/>
            <ac:spMk id="4" creationId="{2251265F-667A-D879-1099-448C56B04146}"/>
          </ac:spMkLst>
        </pc:spChg>
      </pc:sldChg>
      <pc:sldChg chg="add del ord">
        <pc:chgData name="zenia fragaki" userId="8105bd5488a5b691" providerId="LiveId" clId="{659218DD-77FD-4CA5-8A59-BB681AACCEA4}" dt="2025-03-26T08:29:29.472" v="3114"/>
        <pc:sldMkLst>
          <pc:docMk/>
          <pc:sldMk cId="2760580374" sldId="2593"/>
        </pc:sldMkLst>
      </pc:sldChg>
      <pc:sldChg chg="add del ord">
        <pc:chgData name="zenia fragaki" userId="8105bd5488a5b691" providerId="LiveId" clId="{659218DD-77FD-4CA5-8A59-BB681AACCEA4}" dt="2025-03-26T08:29:50.374" v="3116"/>
        <pc:sldMkLst>
          <pc:docMk/>
          <pc:sldMk cId="481837527" sldId="2594"/>
        </pc:sldMkLst>
      </pc:sldChg>
      <pc:sldChg chg="addSp delSp modSp add del mod ord">
        <pc:chgData name="zenia fragaki" userId="8105bd5488a5b691" providerId="LiveId" clId="{659218DD-77FD-4CA5-8A59-BB681AACCEA4}" dt="2025-03-28T07:49:31.781" v="3700" actId="11529"/>
        <pc:sldMkLst>
          <pc:docMk/>
          <pc:sldMk cId="3199529521" sldId="2595"/>
        </pc:sldMkLst>
        <pc:spChg chg="add del mod">
          <ac:chgData name="zenia fragaki" userId="8105bd5488a5b691" providerId="LiveId" clId="{659218DD-77FD-4CA5-8A59-BB681AACCEA4}" dt="2025-03-27T22:45:15.728" v="3560" actId="478"/>
          <ac:spMkLst>
            <pc:docMk/>
            <pc:sldMk cId="3199529521" sldId="2595"/>
            <ac:spMk id="3" creationId="{C9F3F913-341D-4A1C-3091-A07BAA0B0C21}"/>
          </ac:spMkLst>
        </pc:spChg>
        <pc:spChg chg="add mod">
          <ac:chgData name="zenia fragaki" userId="8105bd5488a5b691" providerId="LiveId" clId="{659218DD-77FD-4CA5-8A59-BB681AACCEA4}" dt="2025-03-28T07:48:22.531" v="3682" actId="1076"/>
          <ac:spMkLst>
            <pc:docMk/>
            <pc:sldMk cId="3199529521" sldId="2595"/>
            <ac:spMk id="4" creationId="{66B79250-55F1-02D3-8B04-944ACCDB064A}"/>
          </ac:spMkLst>
        </pc:spChg>
        <pc:spChg chg="add mod">
          <ac:chgData name="zenia fragaki" userId="8105bd5488a5b691" providerId="LiveId" clId="{659218DD-77FD-4CA5-8A59-BB681AACCEA4}" dt="2025-03-28T07:48:26.826" v="3684" actId="1076"/>
          <ac:spMkLst>
            <pc:docMk/>
            <pc:sldMk cId="3199529521" sldId="2595"/>
            <ac:spMk id="6" creationId="{217E9E02-1744-0064-CB63-6E7267CD20E6}"/>
          </ac:spMkLst>
        </pc:spChg>
        <pc:spChg chg="add mod">
          <ac:chgData name="zenia fragaki" userId="8105bd5488a5b691" providerId="LiveId" clId="{659218DD-77FD-4CA5-8A59-BB681AACCEA4}" dt="2025-03-28T07:48:33.828" v="3686" actId="1076"/>
          <ac:spMkLst>
            <pc:docMk/>
            <pc:sldMk cId="3199529521" sldId="2595"/>
            <ac:spMk id="7" creationId="{3C0B2A59-7CD7-D861-3989-211BDACF6153}"/>
          </ac:spMkLst>
        </pc:spChg>
        <pc:spChg chg="add del mod">
          <ac:chgData name="zenia fragaki" userId="8105bd5488a5b691" providerId="LiveId" clId="{659218DD-77FD-4CA5-8A59-BB681AACCEA4}" dt="2025-03-28T07:49:19.450" v="3698" actId="1076"/>
          <ac:spMkLst>
            <pc:docMk/>
            <pc:sldMk cId="3199529521" sldId="2595"/>
            <ac:spMk id="15" creationId="{45E1A6F3-4EDA-E8EA-3BB9-22AA07B23D14}"/>
          </ac:spMkLst>
        </pc:spChg>
        <pc:spChg chg="del">
          <ac:chgData name="zenia fragaki" userId="8105bd5488a5b691" providerId="LiveId" clId="{659218DD-77FD-4CA5-8A59-BB681AACCEA4}" dt="2025-03-27T22:45:37.813" v="3568" actId="478"/>
          <ac:spMkLst>
            <pc:docMk/>
            <pc:sldMk cId="3199529521" sldId="2595"/>
            <ac:spMk id="31" creationId="{8801883C-F72D-12ED-99BE-6B723026205F}"/>
          </ac:spMkLst>
        </pc:spChg>
        <pc:spChg chg="del">
          <ac:chgData name="zenia fragaki" userId="8105bd5488a5b691" providerId="LiveId" clId="{659218DD-77FD-4CA5-8A59-BB681AACCEA4}" dt="2025-03-27T22:46:03.993" v="3574" actId="478"/>
          <ac:spMkLst>
            <pc:docMk/>
            <pc:sldMk cId="3199529521" sldId="2595"/>
            <ac:spMk id="33" creationId="{A8A82AA6-68E6-5A9C-EABF-AED50D7782A1}"/>
          </ac:spMkLst>
        </pc:spChg>
        <pc:spChg chg="del">
          <ac:chgData name="zenia fragaki" userId="8105bd5488a5b691" providerId="LiveId" clId="{659218DD-77FD-4CA5-8A59-BB681AACCEA4}" dt="2025-03-27T22:46:05.468" v="3575" actId="478"/>
          <ac:spMkLst>
            <pc:docMk/>
            <pc:sldMk cId="3199529521" sldId="2595"/>
            <ac:spMk id="35" creationId="{0C959AC7-5F4F-94EC-5595-75EB31044495}"/>
          </ac:spMkLst>
        </pc:spChg>
        <pc:spChg chg="del">
          <ac:chgData name="zenia fragaki" userId="8105bd5488a5b691" providerId="LiveId" clId="{659218DD-77FD-4CA5-8A59-BB681AACCEA4}" dt="2025-03-27T22:46:06.875" v="3576" actId="478"/>
          <ac:spMkLst>
            <pc:docMk/>
            <pc:sldMk cId="3199529521" sldId="2595"/>
            <ac:spMk id="37" creationId="{8D5F798F-8F76-DF01-6310-9EEEB7A8199D}"/>
          </ac:spMkLst>
        </pc:spChg>
        <pc:spChg chg="del mod">
          <ac:chgData name="zenia fragaki" userId="8105bd5488a5b691" providerId="LiveId" clId="{659218DD-77FD-4CA5-8A59-BB681AACCEA4}" dt="2025-03-27T22:46:11.713" v="3579"/>
          <ac:spMkLst>
            <pc:docMk/>
            <pc:sldMk cId="3199529521" sldId="2595"/>
            <ac:spMk id="43" creationId="{1BD4E0AD-9E59-4479-A075-7CF1227CED51}"/>
          </ac:spMkLst>
        </pc:spChg>
        <pc:picChg chg="add mod">
          <ac:chgData name="zenia fragaki" userId="8105bd5488a5b691" providerId="LiveId" clId="{659218DD-77FD-4CA5-8A59-BB681AACCEA4}" dt="2025-03-28T07:48:29.646" v="3685" actId="1076"/>
          <ac:picMkLst>
            <pc:docMk/>
            <pc:sldMk cId="3199529521" sldId="2595"/>
            <ac:picMk id="3" creationId="{9A86D5EF-56AF-58F4-55F4-F7F35E4E7A05}"/>
          </ac:picMkLst>
        </pc:picChg>
        <pc:picChg chg="del">
          <ac:chgData name="zenia fragaki" userId="8105bd5488a5b691" providerId="LiveId" clId="{659218DD-77FD-4CA5-8A59-BB681AACCEA4}" dt="2025-03-27T22:45:06.438" v="3557" actId="478"/>
          <ac:picMkLst>
            <pc:docMk/>
            <pc:sldMk cId="3199529521" sldId="2595"/>
            <ac:picMk id="7" creationId="{A2B25B11-6EE4-7A0F-3AD1-812D2B92C237}"/>
          </ac:picMkLst>
        </pc:picChg>
        <pc:picChg chg="mod">
          <ac:chgData name="zenia fragaki" userId="8105bd5488a5b691" providerId="LiveId" clId="{659218DD-77FD-4CA5-8A59-BB681AACCEA4}" dt="2025-03-28T07:47:33.885" v="3668" actId="1076"/>
          <ac:picMkLst>
            <pc:docMk/>
            <pc:sldMk cId="3199529521" sldId="2595"/>
            <ac:picMk id="9" creationId="{DA95C784-6BD3-6A07-5BED-60DB6E901F93}"/>
          </ac:picMkLst>
        </pc:picChg>
        <pc:picChg chg="add mod">
          <ac:chgData name="zenia fragaki" userId="8105bd5488a5b691" providerId="LiveId" clId="{659218DD-77FD-4CA5-8A59-BB681AACCEA4}" dt="2025-03-28T07:49:21.422" v="3699" actId="14100"/>
          <ac:picMkLst>
            <pc:docMk/>
            <pc:sldMk cId="3199529521" sldId="2595"/>
            <ac:picMk id="10" creationId="{32BC548E-24C7-EF1D-B86C-C8EB3C50C446}"/>
          </ac:picMkLst>
        </pc:picChg>
        <pc:picChg chg="del">
          <ac:chgData name="zenia fragaki" userId="8105bd5488a5b691" providerId="LiveId" clId="{659218DD-77FD-4CA5-8A59-BB681AACCEA4}" dt="2025-03-27T22:45:10.832" v="3559" actId="478"/>
          <ac:picMkLst>
            <pc:docMk/>
            <pc:sldMk cId="3199529521" sldId="2595"/>
            <ac:picMk id="11" creationId="{C4240373-26AF-81D7-484E-4CDBD064062B}"/>
          </ac:picMkLst>
        </pc:picChg>
        <pc:picChg chg="add del">
          <ac:chgData name="zenia fragaki" userId="8105bd5488a5b691" providerId="LiveId" clId="{659218DD-77FD-4CA5-8A59-BB681AACCEA4}" dt="2025-03-28T07:49:01.691" v="3690" actId="22"/>
          <ac:picMkLst>
            <pc:docMk/>
            <pc:sldMk cId="3199529521" sldId="2595"/>
            <ac:picMk id="12" creationId="{29AA323B-1967-5AE6-607B-DF4F20D90366}"/>
          </ac:picMkLst>
        </pc:picChg>
        <pc:picChg chg="mod">
          <ac:chgData name="zenia fragaki" userId="8105bd5488a5b691" providerId="LiveId" clId="{659218DD-77FD-4CA5-8A59-BB681AACCEA4}" dt="2025-03-28T07:48:19.519" v="3681" actId="1076"/>
          <ac:picMkLst>
            <pc:docMk/>
            <pc:sldMk cId="3199529521" sldId="2595"/>
            <ac:picMk id="13" creationId="{0C62A9C7-EDBF-C8BF-7C9D-F0E70E9E940A}"/>
          </ac:picMkLst>
        </pc:picChg>
        <pc:picChg chg="mod">
          <ac:chgData name="zenia fragaki" userId="8105bd5488a5b691" providerId="LiveId" clId="{659218DD-77FD-4CA5-8A59-BB681AACCEA4}" dt="2025-03-28T07:48:24.263" v="3683" actId="1076"/>
          <ac:picMkLst>
            <pc:docMk/>
            <pc:sldMk cId="3199529521" sldId="2595"/>
            <ac:picMk id="23" creationId="{2995A041-33DC-96A3-2829-F65C4EF52566}"/>
          </ac:picMkLst>
        </pc:picChg>
        <pc:picChg chg="del">
          <ac:chgData name="zenia fragaki" userId="8105bd5488a5b691" providerId="LiveId" clId="{659218DD-77FD-4CA5-8A59-BB681AACCEA4}" dt="2025-03-27T22:45:47.902" v="3570" actId="478"/>
          <ac:picMkLst>
            <pc:docMk/>
            <pc:sldMk cId="3199529521" sldId="2595"/>
            <ac:picMk id="27" creationId="{1BEE8536-B93D-A1B5-0929-D63C5031E0B1}"/>
          </ac:picMkLst>
        </pc:picChg>
        <pc:picChg chg="del">
          <ac:chgData name="zenia fragaki" userId="8105bd5488a5b691" providerId="LiveId" clId="{659218DD-77FD-4CA5-8A59-BB681AACCEA4}" dt="2025-03-27T22:45:45.307" v="3569" actId="478"/>
          <ac:picMkLst>
            <pc:docMk/>
            <pc:sldMk cId="3199529521" sldId="2595"/>
            <ac:picMk id="41" creationId="{BF3D1120-4131-ACD7-1B17-DC6448899D73}"/>
          </ac:picMkLst>
        </pc:picChg>
        <pc:cxnChg chg="del mod">
          <ac:chgData name="zenia fragaki" userId="8105bd5488a5b691" providerId="LiveId" clId="{659218DD-77FD-4CA5-8A59-BB681AACCEA4}" dt="2025-03-27T22:45:08.670" v="3558" actId="478"/>
          <ac:cxnSpMkLst>
            <pc:docMk/>
            <pc:sldMk cId="3199529521" sldId="2595"/>
            <ac:cxnSpMk id="15" creationId="{1D6C7833-2D8B-573E-DFA1-61371A203D34}"/>
          </ac:cxnSpMkLst>
        </pc:cxnChg>
        <pc:cxnChg chg="add">
          <ac:chgData name="zenia fragaki" userId="8105bd5488a5b691" providerId="LiveId" clId="{659218DD-77FD-4CA5-8A59-BB681AACCEA4}" dt="2025-03-28T07:49:31.781" v="3700" actId="11529"/>
          <ac:cxnSpMkLst>
            <pc:docMk/>
            <pc:sldMk cId="3199529521" sldId="2595"/>
            <ac:cxnSpMk id="17" creationId="{98904B19-F585-A797-8114-E996A866CCB4}"/>
          </ac:cxnSpMkLst>
        </pc:cxnChg>
        <pc:cxnChg chg="del mod">
          <ac:chgData name="zenia fragaki" userId="8105bd5488a5b691" providerId="LiveId" clId="{659218DD-77FD-4CA5-8A59-BB681AACCEA4}" dt="2025-03-28T07:47:25.738" v="3665" actId="478"/>
          <ac:cxnSpMkLst>
            <pc:docMk/>
            <pc:sldMk cId="3199529521" sldId="2595"/>
            <ac:cxnSpMk id="20" creationId="{78C729B8-E8D3-7E77-F0DA-B763BD33BF17}"/>
          </ac:cxnSpMkLst>
        </pc:cxnChg>
      </pc:sldChg>
      <pc:sldChg chg="modSp mod ord">
        <pc:chgData name="zenia fragaki" userId="8105bd5488a5b691" providerId="LiveId" clId="{659218DD-77FD-4CA5-8A59-BB681AACCEA4}" dt="2025-03-19T20:22:25.892" v="3015" actId="20577"/>
        <pc:sldMkLst>
          <pc:docMk/>
          <pc:sldMk cId="1726257404" sldId="2600"/>
        </pc:sldMkLst>
        <pc:spChg chg="mod">
          <ac:chgData name="zenia fragaki" userId="8105bd5488a5b691" providerId="LiveId" clId="{659218DD-77FD-4CA5-8A59-BB681AACCEA4}" dt="2025-03-19T20:22:25.892" v="3015" actId="20577"/>
          <ac:spMkLst>
            <pc:docMk/>
            <pc:sldMk cId="1726257404" sldId="2600"/>
            <ac:spMk id="4" creationId="{ADE45118-3602-3535-74FE-ACBB58931893}"/>
          </ac:spMkLst>
        </pc:spChg>
      </pc:sldChg>
      <pc:sldChg chg="ord">
        <pc:chgData name="zenia fragaki" userId="8105bd5488a5b691" providerId="LiveId" clId="{659218DD-77FD-4CA5-8A59-BB681AACCEA4}" dt="2025-03-19T20:31:11.169" v="3063"/>
        <pc:sldMkLst>
          <pc:docMk/>
          <pc:sldMk cId="1198041693" sldId="2602"/>
        </pc:sldMkLst>
      </pc:sldChg>
      <pc:sldChg chg="modSp mod">
        <pc:chgData name="zenia fragaki" userId="8105bd5488a5b691" providerId="LiveId" clId="{659218DD-77FD-4CA5-8A59-BB681AACCEA4}" dt="2025-03-28T08:03:24.658" v="4061" actId="27636"/>
        <pc:sldMkLst>
          <pc:docMk/>
          <pc:sldMk cId="3924760118" sldId="2603"/>
        </pc:sldMkLst>
        <pc:spChg chg="mod">
          <ac:chgData name="zenia fragaki" userId="8105bd5488a5b691" providerId="LiveId" clId="{659218DD-77FD-4CA5-8A59-BB681AACCEA4}" dt="2025-03-28T08:03:24.656" v="4060" actId="27636"/>
          <ac:spMkLst>
            <pc:docMk/>
            <pc:sldMk cId="3924760118" sldId="2603"/>
            <ac:spMk id="3" creationId="{269BC2D4-3D1C-90AF-4EE1-24A5ABFE99B5}"/>
          </ac:spMkLst>
        </pc:spChg>
        <pc:spChg chg="mod">
          <ac:chgData name="zenia fragaki" userId="8105bd5488a5b691" providerId="LiveId" clId="{659218DD-77FD-4CA5-8A59-BB681AACCEA4}" dt="2025-03-28T08:03:24.658" v="4061" actId="27636"/>
          <ac:spMkLst>
            <pc:docMk/>
            <pc:sldMk cId="3924760118" sldId="2603"/>
            <ac:spMk id="4" creationId="{A835BCF7-C77A-6B69-3C21-5BB6E6EECE9C}"/>
          </ac:spMkLst>
        </pc:spChg>
      </pc:sldChg>
      <pc:sldChg chg="del">
        <pc:chgData name="zenia fragaki" userId="8105bd5488a5b691" providerId="LiveId" clId="{659218DD-77FD-4CA5-8A59-BB681AACCEA4}" dt="2025-03-19T18:36:17.996" v="2396" actId="47"/>
        <pc:sldMkLst>
          <pc:docMk/>
          <pc:sldMk cId="2550047257" sldId="2605"/>
        </pc:sldMkLst>
      </pc:sldChg>
      <pc:sldChg chg="ord">
        <pc:chgData name="zenia fragaki" userId="8105bd5488a5b691" providerId="LiveId" clId="{659218DD-77FD-4CA5-8A59-BB681AACCEA4}" dt="2025-03-19T20:23:33.517" v="3017"/>
        <pc:sldMkLst>
          <pc:docMk/>
          <pc:sldMk cId="2565365973" sldId="2606"/>
        </pc:sldMkLst>
      </pc:sldChg>
      <pc:sldChg chg="addSp modSp mod ord">
        <pc:chgData name="zenia fragaki" userId="8105bd5488a5b691" providerId="LiveId" clId="{659218DD-77FD-4CA5-8A59-BB681AACCEA4}" dt="2025-03-27T22:40:45.645" v="3526" actId="20577"/>
        <pc:sldMkLst>
          <pc:docMk/>
          <pc:sldMk cId="3751476237" sldId="2607"/>
        </pc:sldMkLst>
        <pc:spChg chg="add mod">
          <ac:chgData name="zenia fragaki" userId="8105bd5488a5b691" providerId="LiveId" clId="{659218DD-77FD-4CA5-8A59-BB681AACCEA4}" dt="2025-03-27T22:34:13.404" v="3332" actId="1076"/>
          <ac:spMkLst>
            <pc:docMk/>
            <pc:sldMk cId="3751476237" sldId="2607"/>
            <ac:spMk id="4" creationId="{9385A4AE-B35F-9754-EF2B-F393166BAAAF}"/>
          </ac:spMkLst>
        </pc:spChg>
        <pc:spChg chg="add mod">
          <ac:chgData name="zenia fragaki" userId="8105bd5488a5b691" providerId="LiveId" clId="{659218DD-77FD-4CA5-8A59-BB681AACCEA4}" dt="2025-03-27T22:27:50.334" v="3219" actId="14100"/>
          <ac:spMkLst>
            <pc:docMk/>
            <pc:sldMk cId="3751476237" sldId="2607"/>
            <ac:spMk id="7" creationId="{88D9DD89-8140-EAF5-D38F-FF47801D6EF1}"/>
          </ac:spMkLst>
        </pc:spChg>
        <pc:spChg chg="add mod">
          <ac:chgData name="zenia fragaki" userId="8105bd5488a5b691" providerId="LiveId" clId="{659218DD-77FD-4CA5-8A59-BB681AACCEA4}" dt="2025-03-27T22:32:10.091" v="3295" actId="14100"/>
          <ac:spMkLst>
            <pc:docMk/>
            <pc:sldMk cId="3751476237" sldId="2607"/>
            <ac:spMk id="9" creationId="{D04D1FDF-55AE-62F3-3D69-61C734566C65}"/>
          </ac:spMkLst>
        </pc:spChg>
        <pc:spChg chg="add mod">
          <ac:chgData name="zenia fragaki" userId="8105bd5488a5b691" providerId="LiveId" clId="{659218DD-77FD-4CA5-8A59-BB681AACCEA4}" dt="2025-03-27T22:35:13.955" v="3365" actId="20577"/>
          <ac:spMkLst>
            <pc:docMk/>
            <pc:sldMk cId="3751476237" sldId="2607"/>
            <ac:spMk id="12" creationId="{10474949-B398-DFF9-EBFC-8CBE810ACF6D}"/>
          </ac:spMkLst>
        </pc:spChg>
        <pc:spChg chg="add mod">
          <ac:chgData name="zenia fragaki" userId="8105bd5488a5b691" providerId="LiveId" clId="{659218DD-77FD-4CA5-8A59-BB681AACCEA4}" dt="2025-03-27T22:32:04.288" v="3294" actId="20577"/>
          <ac:spMkLst>
            <pc:docMk/>
            <pc:sldMk cId="3751476237" sldId="2607"/>
            <ac:spMk id="15" creationId="{A55495FD-D42B-072E-AD47-DC722C8092C0}"/>
          </ac:spMkLst>
        </pc:spChg>
        <pc:spChg chg="mod">
          <ac:chgData name="zenia fragaki" userId="8105bd5488a5b691" providerId="LiveId" clId="{659218DD-77FD-4CA5-8A59-BB681AACCEA4}" dt="2025-03-27T22:40:45.645" v="3526" actId="20577"/>
          <ac:spMkLst>
            <pc:docMk/>
            <pc:sldMk cId="3751476237" sldId="2607"/>
            <ac:spMk id="18" creationId="{918B8F74-20E4-CE4A-8639-81D6739D9E9B}"/>
          </ac:spMkLst>
        </pc:spChg>
        <pc:spChg chg="add mod">
          <ac:chgData name="zenia fragaki" userId="8105bd5488a5b691" providerId="LiveId" clId="{659218DD-77FD-4CA5-8A59-BB681AACCEA4}" dt="2025-03-27T22:31:42.049" v="3290" actId="1076"/>
          <ac:spMkLst>
            <pc:docMk/>
            <pc:sldMk cId="3751476237" sldId="2607"/>
            <ac:spMk id="19" creationId="{F85464B5-4CF6-3849-09A3-DEDAB993DA4C}"/>
          </ac:spMkLst>
        </pc:spChg>
        <pc:spChg chg="add mod">
          <ac:chgData name="zenia fragaki" userId="8105bd5488a5b691" providerId="LiveId" clId="{659218DD-77FD-4CA5-8A59-BB681AACCEA4}" dt="2025-03-27T22:33:26.694" v="3324" actId="207"/>
          <ac:spMkLst>
            <pc:docMk/>
            <pc:sldMk cId="3751476237" sldId="2607"/>
            <ac:spMk id="20" creationId="{FAAC9932-540A-0AE4-79DE-62560CDCB7BB}"/>
          </ac:spMkLst>
        </pc:spChg>
        <pc:spChg chg="add mod">
          <ac:chgData name="zenia fragaki" userId="8105bd5488a5b691" providerId="LiveId" clId="{659218DD-77FD-4CA5-8A59-BB681AACCEA4}" dt="2025-03-27T22:34:16.599" v="3334" actId="207"/>
          <ac:spMkLst>
            <pc:docMk/>
            <pc:sldMk cId="3751476237" sldId="2607"/>
            <ac:spMk id="21" creationId="{1BCD5BEE-049F-9696-8152-5CEB0F093FA9}"/>
          </ac:spMkLst>
        </pc:spChg>
        <pc:spChg chg="add mod">
          <ac:chgData name="zenia fragaki" userId="8105bd5488a5b691" providerId="LiveId" clId="{659218DD-77FD-4CA5-8A59-BB681AACCEA4}" dt="2025-03-27T22:40:14.150" v="3491" actId="20577"/>
          <ac:spMkLst>
            <pc:docMk/>
            <pc:sldMk cId="3751476237" sldId="2607"/>
            <ac:spMk id="22" creationId="{5ED8CBCB-AD47-3A61-C370-90491ACB7F1C}"/>
          </ac:spMkLst>
        </pc:spChg>
        <pc:picChg chg="mod">
          <ac:chgData name="zenia fragaki" userId="8105bd5488a5b691" providerId="LiveId" clId="{659218DD-77FD-4CA5-8A59-BB681AACCEA4}" dt="2025-03-27T22:34:12.999" v="3331" actId="1076"/>
          <ac:picMkLst>
            <pc:docMk/>
            <pc:sldMk cId="3751476237" sldId="2607"/>
            <ac:picMk id="6" creationId="{F7C52612-1A8D-3B2D-4B44-CDD9B4CBB24F}"/>
          </ac:picMkLst>
        </pc:picChg>
      </pc:sldChg>
      <pc:sldChg chg="ord">
        <pc:chgData name="zenia fragaki" userId="8105bd5488a5b691" providerId="LiveId" clId="{659218DD-77FD-4CA5-8A59-BB681AACCEA4}" dt="2025-03-26T08:38:48.601" v="3157"/>
        <pc:sldMkLst>
          <pc:docMk/>
          <pc:sldMk cId="1909092146" sldId="2608"/>
        </pc:sldMkLst>
      </pc:sldChg>
      <pc:sldChg chg="ord">
        <pc:chgData name="zenia fragaki" userId="8105bd5488a5b691" providerId="LiveId" clId="{659218DD-77FD-4CA5-8A59-BB681AACCEA4}" dt="2025-03-26T08:32:06.252" v="3126"/>
        <pc:sldMkLst>
          <pc:docMk/>
          <pc:sldMk cId="2544074531" sldId="2610"/>
        </pc:sldMkLst>
      </pc:sldChg>
      <pc:sldChg chg="ord">
        <pc:chgData name="zenia fragaki" userId="8105bd5488a5b691" providerId="LiveId" clId="{659218DD-77FD-4CA5-8A59-BB681AACCEA4}" dt="2025-03-26T08:31:00.620" v="3122"/>
        <pc:sldMkLst>
          <pc:docMk/>
          <pc:sldMk cId="501295796" sldId="2611"/>
        </pc:sldMkLst>
      </pc:sldChg>
      <pc:sldChg chg="ord">
        <pc:chgData name="zenia fragaki" userId="8105bd5488a5b691" providerId="LiveId" clId="{659218DD-77FD-4CA5-8A59-BB681AACCEA4}" dt="2025-03-19T20:23:59.126" v="3019"/>
        <pc:sldMkLst>
          <pc:docMk/>
          <pc:sldMk cId="2029813605" sldId="2612"/>
        </pc:sldMkLst>
      </pc:sldChg>
      <pc:sldChg chg="addSp delSp modSp new mod">
        <pc:chgData name="zenia fragaki" userId="8105bd5488a5b691" providerId="LiveId" clId="{659218DD-77FD-4CA5-8A59-BB681AACCEA4}" dt="2025-03-28T08:03:14.694" v="4057" actId="113"/>
        <pc:sldMkLst>
          <pc:docMk/>
          <pc:sldMk cId="3996257036" sldId="2613"/>
        </pc:sldMkLst>
        <pc:spChg chg="mod">
          <ac:chgData name="zenia fragaki" userId="8105bd5488a5b691" providerId="LiveId" clId="{659218DD-77FD-4CA5-8A59-BB681AACCEA4}" dt="2025-03-19T18:10:51.953" v="1578" actId="20577"/>
          <ac:spMkLst>
            <pc:docMk/>
            <pc:sldMk cId="3996257036" sldId="2613"/>
            <ac:spMk id="2" creationId="{100D1708-8247-FC80-0705-DD1FE55E9550}"/>
          </ac:spMkLst>
        </pc:spChg>
        <pc:spChg chg="mod">
          <ac:chgData name="zenia fragaki" userId="8105bd5488a5b691" providerId="LiveId" clId="{659218DD-77FD-4CA5-8A59-BB681AACCEA4}" dt="2025-03-28T08:03:14.694" v="4057" actId="113"/>
          <ac:spMkLst>
            <pc:docMk/>
            <pc:sldMk cId="3996257036" sldId="2613"/>
            <ac:spMk id="3" creationId="{A03B773F-628D-0EDA-5267-A280DBC07F50}"/>
          </ac:spMkLst>
        </pc:spChg>
        <pc:spChg chg="add mod">
          <ac:chgData name="zenia fragaki" userId="8105bd5488a5b691" providerId="LiveId" clId="{659218DD-77FD-4CA5-8A59-BB681AACCEA4}" dt="2025-03-19T18:04:48.706" v="1556" actId="1076"/>
          <ac:spMkLst>
            <pc:docMk/>
            <pc:sldMk cId="3996257036" sldId="2613"/>
            <ac:spMk id="6" creationId="{F083E413-75FD-044F-9A31-977228F4E58D}"/>
          </ac:spMkLst>
        </pc:spChg>
        <pc:spChg chg="add mod">
          <ac:chgData name="zenia fragaki" userId="8105bd5488a5b691" providerId="LiveId" clId="{659218DD-77FD-4CA5-8A59-BB681AACCEA4}" dt="2025-03-19T18:12:47.061" v="1627" actId="1076"/>
          <ac:spMkLst>
            <pc:docMk/>
            <pc:sldMk cId="3996257036" sldId="2613"/>
            <ac:spMk id="7" creationId="{DF223604-FDDE-86CA-0ED1-69646D08E750}"/>
          </ac:spMkLst>
        </pc:spChg>
        <pc:picChg chg="add mod">
          <ac:chgData name="zenia fragaki" userId="8105bd5488a5b691" providerId="LiveId" clId="{659218DD-77FD-4CA5-8A59-BB681AACCEA4}" dt="2025-03-19T18:10:44.354" v="1575" actId="1076"/>
          <ac:picMkLst>
            <pc:docMk/>
            <pc:sldMk cId="3996257036" sldId="2613"/>
            <ac:picMk id="1028" creationId="{BB08DC5E-32A6-3A05-D251-57CA77281F49}"/>
          </ac:picMkLst>
        </pc:picChg>
        <pc:picChg chg="add mod">
          <ac:chgData name="zenia fragaki" userId="8105bd5488a5b691" providerId="LiveId" clId="{659218DD-77FD-4CA5-8A59-BB681AACCEA4}" dt="2025-03-19T18:12:48.907" v="1628" actId="1076"/>
          <ac:picMkLst>
            <pc:docMk/>
            <pc:sldMk cId="3996257036" sldId="2613"/>
            <ac:picMk id="1030" creationId="{FEC73C72-2D5A-A22D-2471-F8997AE493E8}"/>
          </ac:picMkLst>
        </pc:picChg>
      </pc:sldChg>
      <pc:sldChg chg="addSp delSp modSp new mod">
        <pc:chgData name="zenia fragaki" userId="8105bd5488a5b691" providerId="LiveId" clId="{659218DD-77FD-4CA5-8A59-BB681AACCEA4}" dt="2025-03-28T08:02:50.361" v="4053" actId="113"/>
        <pc:sldMkLst>
          <pc:docMk/>
          <pc:sldMk cId="498788649" sldId="2614"/>
        </pc:sldMkLst>
        <pc:spChg chg="mod">
          <ac:chgData name="zenia fragaki" userId="8105bd5488a5b691" providerId="LiveId" clId="{659218DD-77FD-4CA5-8A59-BB681AACCEA4}" dt="2025-03-19T17:53:01.080" v="1544" actId="1076"/>
          <ac:spMkLst>
            <pc:docMk/>
            <pc:sldMk cId="498788649" sldId="2614"/>
            <ac:spMk id="2" creationId="{D18BBBB6-6B87-604D-BA14-6785C4295AD3}"/>
          </ac:spMkLst>
        </pc:spChg>
        <pc:spChg chg="add del mod">
          <ac:chgData name="zenia fragaki" userId="8105bd5488a5b691" providerId="LiveId" clId="{659218DD-77FD-4CA5-8A59-BB681AACCEA4}" dt="2025-03-28T08:02:50.361" v="4053" actId="113"/>
          <ac:spMkLst>
            <pc:docMk/>
            <pc:sldMk cId="498788649" sldId="2614"/>
            <ac:spMk id="3" creationId="{B973B958-CB88-8E44-0CAA-3CDDF826D3CF}"/>
          </ac:spMkLst>
        </pc:spChg>
        <pc:spChg chg="add mod">
          <ac:chgData name="zenia fragaki" userId="8105bd5488a5b691" providerId="LiveId" clId="{659218DD-77FD-4CA5-8A59-BB681AACCEA4}" dt="2025-03-28T08:02:20.423" v="4050" actId="113"/>
          <ac:spMkLst>
            <pc:docMk/>
            <pc:sldMk cId="498788649" sldId="2614"/>
            <ac:spMk id="8" creationId="{BD13E583-2F06-8356-36DE-C897A0745F43}"/>
          </ac:spMkLst>
        </pc:spChg>
        <pc:spChg chg="add mod">
          <ac:chgData name="zenia fragaki" userId="8105bd5488a5b691" providerId="LiveId" clId="{659218DD-77FD-4CA5-8A59-BB681AACCEA4}" dt="2025-03-19T18:20:44.354" v="1632" actId="1076"/>
          <ac:spMkLst>
            <pc:docMk/>
            <pc:sldMk cId="498788649" sldId="2614"/>
            <ac:spMk id="10" creationId="{FE5B4FA2-976E-7241-022B-8289EAC3A747}"/>
          </ac:spMkLst>
        </pc:spChg>
        <pc:picChg chg="add mod">
          <ac:chgData name="zenia fragaki" userId="8105bd5488a5b691" providerId="LiveId" clId="{659218DD-77FD-4CA5-8A59-BB681AACCEA4}" dt="2025-03-19T17:52:58.184" v="1543" actId="1076"/>
          <ac:picMkLst>
            <pc:docMk/>
            <pc:sldMk cId="498788649" sldId="2614"/>
            <ac:picMk id="2050" creationId="{7DCB659C-E4A8-7C01-A59A-3C039295D049}"/>
          </ac:picMkLst>
        </pc:picChg>
      </pc:sldChg>
      <pc:sldChg chg="delSp modSp new mod">
        <pc:chgData name="zenia fragaki" userId="8105bd5488a5b691" providerId="LiveId" clId="{659218DD-77FD-4CA5-8A59-BB681AACCEA4}" dt="2025-03-27T22:47:19.854" v="3632" actId="27636"/>
        <pc:sldMkLst>
          <pc:docMk/>
          <pc:sldMk cId="27005339" sldId="2615"/>
        </pc:sldMkLst>
        <pc:spChg chg="mod">
          <ac:chgData name="zenia fragaki" userId="8105bd5488a5b691" providerId="LiveId" clId="{659218DD-77FD-4CA5-8A59-BB681AACCEA4}" dt="2025-03-19T18:27:40.699" v="1690" actId="20577"/>
          <ac:spMkLst>
            <pc:docMk/>
            <pc:sldMk cId="27005339" sldId="2615"/>
            <ac:spMk id="2" creationId="{ED38838E-577F-471F-5E0E-BC5FDEE96E6C}"/>
          </ac:spMkLst>
        </pc:spChg>
        <pc:spChg chg="mod">
          <ac:chgData name="zenia fragaki" userId="8105bd5488a5b691" providerId="LiveId" clId="{659218DD-77FD-4CA5-8A59-BB681AACCEA4}" dt="2025-03-27T22:47:19.854" v="3632" actId="27636"/>
          <ac:spMkLst>
            <pc:docMk/>
            <pc:sldMk cId="27005339" sldId="2615"/>
            <ac:spMk id="3" creationId="{3298A769-5E86-C963-BC26-40630DB01382}"/>
          </ac:spMkLst>
        </pc:spChg>
      </pc:sldChg>
      <pc:sldChg chg="addSp delSp modSp new mod ord">
        <pc:chgData name="zenia fragaki" userId="8105bd5488a5b691" providerId="LiveId" clId="{659218DD-77FD-4CA5-8A59-BB681AACCEA4}" dt="2025-03-19T20:20:28.581" v="2985"/>
        <pc:sldMkLst>
          <pc:docMk/>
          <pc:sldMk cId="3848370409" sldId="2616"/>
        </pc:sldMkLst>
        <pc:spChg chg="mod">
          <ac:chgData name="zenia fragaki" userId="8105bd5488a5b691" providerId="LiveId" clId="{659218DD-77FD-4CA5-8A59-BB681AACCEA4}" dt="2025-03-19T18:45:00.864" v="2496" actId="1076"/>
          <ac:spMkLst>
            <pc:docMk/>
            <pc:sldMk cId="3848370409" sldId="2616"/>
            <ac:spMk id="2" creationId="{4F7952D6-8940-433B-DAA9-56F743BF4D04}"/>
          </ac:spMkLst>
        </pc:spChg>
        <pc:picChg chg="add mod ord">
          <ac:chgData name="zenia fragaki" userId="8105bd5488a5b691" providerId="LiveId" clId="{659218DD-77FD-4CA5-8A59-BB681AACCEA4}" dt="2025-03-19T18:44:56.283" v="2495" actId="1076"/>
          <ac:picMkLst>
            <pc:docMk/>
            <pc:sldMk cId="3848370409" sldId="2616"/>
            <ac:picMk id="7" creationId="{0DAAEF97-BE97-C3B7-B318-802BB4597FB4}"/>
          </ac:picMkLst>
        </pc:picChg>
        <pc:cxnChg chg="add mod">
          <ac:chgData name="zenia fragaki" userId="8105bd5488a5b691" providerId="LiveId" clId="{659218DD-77FD-4CA5-8A59-BB681AACCEA4}" dt="2025-03-19T18:45:04.911" v="2497" actId="1076"/>
          <ac:cxnSpMkLst>
            <pc:docMk/>
            <pc:sldMk cId="3848370409" sldId="2616"/>
            <ac:cxnSpMk id="9" creationId="{B80C1A51-2E81-BE0B-75C6-AE467BD46EDC}"/>
          </ac:cxnSpMkLst>
        </pc:cxnChg>
      </pc:sldChg>
      <pc:sldChg chg="addSp delSp modSp new mod ord">
        <pc:chgData name="zenia fragaki" userId="8105bd5488a5b691" providerId="LiveId" clId="{659218DD-77FD-4CA5-8A59-BB681AACCEA4}" dt="2025-03-19T20:20:33.443" v="2987"/>
        <pc:sldMkLst>
          <pc:docMk/>
          <pc:sldMk cId="2962863838" sldId="2617"/>
        </pc:sldMkLst>
        <pc:spChg chg="mod">
          <ac:chgData name="zenia fragaki" userId="8105bd5488a5b691" providerId="LiveId" clId="{659218DD-77FD-4CA5-8A59-BB681AACCEA4}" dt="2025-03-19T18:42:39.364" v="2494" actId="20577"/>
          <ac:spMkLst>
            <pc:docMk/>
            <pc:sldMk cId="2962863838" sldId="2617"/>
            <ac:spMk id="2" creationId="{960112D4-3BE5-3598-ED19-5CDE1072E7A1}"/>
          </ac:spMkLst>
        </pc:spChg>
        <pc:spChg chg="add mod">
          <ac:chgData name="zenia fragaki" userId="8105bd5488a5b691" providerId="LiveId" clId="{659218DD-77FD-4CA5-8A59-BB681AACCEA4}" dt="2025-03-19T18:40:46.613" v="2471" actId="14100"/>
          <ac:spMkLst>
            <pc:docMk/>
            <pc:sldMk cId="2962863838" sldId="2617"/>
            <ac:spMk id="7" creationId="{6D876491-3269-8FC0-2027-47B2AEBB3EE5}"/>
          </ac:spMkLst>
        </pc:spChg>
        <pc:spChg chg="add mod">
          <ac:chgData name="zenia fragaki" userId="8105bd5488a5b691" providerId="LiveId" clId="{659218DD-77FD-4CA5-8A59-BB681AACCEA4}" dt="2025-03-19T18:41:37.685" v="2478" actId="208"/>
          <ac:spMkLst>
            <pc:docMk/>
            <pc:sldMk cId="2962863838" sldId="2617"/>
            <ac:spMk id="10" creationId="{F9EE10CC-01C4-118C-E34C-BF3F08EF623C}"/>
          </ac:spMkLst>
        </pc:spChg>
        <pc:spChg chg="add mod">
          <ac:chgData name="zenia fragaki" userId="8105bd5488a5b691" providerId="LiveId" clId="{659218DD-77FD-4CA5-8A59-BB681AACCEA4}" dt="2025-03-19T18:41:57.323" v="2484" actId="14100"/>
          <ac:spMkLst>
            <pc:docMk/>
            <pc:sldMk cId="2962863838" sldId="2617"/>
            <ac:spMk id="11" creationId="{85E12C01-5A95-32A8-1AF9-0B630E24DC76}"/>
          </ac:spMkLst>
        </pc:spChg>
        <pc:picChg chg="add mod">
          <ac:chgData name="zenia fragaki" userId="8105bd5488a5b691" providerId="LiveId" clId="{659218DD-77FD-4CA5-8A59-BB681AACCEA4}" dt="2025-03-19T18:41:47.588" v="2481" actId="1076"/>
          <ac:picMkLst>
            <pc:docMk/>
            <pc:sldMk cId="2962863838" sldId="2617"/>
            <ac:picMk id="6" creationId="{0544EE42-FCB5-4F7E-7918-8640C6888400}"/>
          </ac:picMkLst>
        </pc:picChg>
        <pc:cxnChg chg="add mod">
          <ac:chgData name="zenia fragaki" userId="8105bd5488a5b691" providerId="LiveId" clId="{659218DD-77FD-4CA5-8A59-BB681AACCEA4}" dt="2025-03-19T18:40:58.931" v="2473" actId="208"/>
          <ac:cxnSpMkLst>
            <pc:docMk/>
            <pc:sldMk cId="2962863838" sldId="2617"/>
            <ac:cxnSpMk id="9" creationId="{608D824C-ACF6-CC01-A1A5-99D0B3112A59}"/>
          </ac:cxnSpMkLst>
        </pc:cxnChg>
      </pc:sldChg>
      <pc:sldChg chg="addSp delSp modSp new mod setBg">
        <pc:chgData name="zenia fragaki" userId="8105bd5488a5b691" providerId="LiveId" clId="{659218DD-77FD-4CA5-8A59-BB681AACCEA4}" dt="2025-03-19T20:17:53.335" v="2983" actId="1076"/>
        <pc:sldMkLst>
          <pc:docMk/>
          <pc:sldMk cId="1677113833" sldId="2618"/>
        </pc:sldMkLst>
        <pc:spChg chg="mod">
          <ac:chgData name="zenia fragaki" userId="8105bd5488a5b691" providerId="LiveId" clId="{659218DD-77FD-4CA5-8A59-BB681AACCEA4}" dt="2025-03-19T19:43:57.706" v="2527" actId="26606"/>
          <ac:spMkLst>
            <pc:docMk/>
            <pc:sldMk cId="1677113833" sldId="2618"/>
            <ac:spMk id="2" creationId="{1D4481D6-C20F-4787-25AF-5CFD4DCDA771}"/>
          </ac:spMkLst>
        </pc:spChg>
        <pc:spChg chg="mod ord">
          <ac:chgData name="zenia fragaki" userId="8105bd5488a5b691" providerId="LiveId" clId="{659218DD-77FD-4CA5-8A59-BB681AACCEA4}" dt="2025-03-19T19:43:57.706" v="2527" actId="26606"/>
          <ac:spMkLst>
            <pc:docMk/>
            <pc:sldMk cId="1677113833" sldId="2618"/>
            <ac:spMk id="5" creationId="{BFC0A22F-19D3-942D-4A7D-CE3DCE2F1CF5}"/>
          </ac:spMkLst>
        </pc:spChg>
        <pc:spChg chg="add mod">
          <ac:chgData name="zenia fragaki" userId="8105bd5488a5b691" providerId="LiveId" clId="{659218DD-77FD-4CA5-8A59-BB681AACCEA4}" dt="2025-03-19T20:08:53.676" v="2540" actId="1076"/>
          <ac:spMkLst>
            <pc:docMk/>
            <pc:sldMk cId="1677113833" sldId="2618"/>
            <ac:spMk id="11" creationId="{ED1D26A8-0DE4-7747-143F-118F0FD67A8B}"/>
          </ac:spMkLst>
        </pc:spChg>
        <pc:spChg chg="add mod">
          <ac:chgData name="zenia fragaki" userId="8105bd5488a5b691" providerId="LiveId" clId="{659218DD-77FD-4CA5-8A59-BB681AACCEA4}" dt="2025-03-19T20:08:42.844" v="2538" actId="1076"/>
          <ac:spMkLst>
            <pc:docMk/>
            <pc:sldMk cId="1677113833" sldId="2618"/>
            <ac:spMk id="13" creationId="{0ACD91A2-3D41-1B79-C635-9401DC519FD8}"/>
          </ac:spMkLst>
        </pc:spChg>
        <pc:spChg chg="add">
          <ac:chgData name="zenia fragaki" userId="8105bd5488a5b691" providerId="LiveId" clId="{659218DD-77FD-4CA5-8A59-BB681AACCEA4}" dt="2025-03-19T19:43:57.706" v="2527" actId="26606"/>
          <ac:spMkLst>
            <pc:docMk/>
            <pc:sldMk cId="1677113833" sldId="2618"/>
            <ac:spMk id="14" creationId="{C4879EFC-8E62-4E00-973C-C45EE9EC676D}"/>
          </ac:spMkLst>
        </pc:spChg>
        <pc:spChg chg="add mod">
          <ac:chgData name="zenia fragaki" userId="8105bd5488a5b691" providerId="LiveId" clId="{659218DD-77FD-4CA5-8A59-BB681AACCEA4}" dt="2025-03-19T20:11:39.731" v="2555" actId="14100"/>
          <ac:spMkLst>
            <pc:docMk/>
            <pc:sldMk cId="1677113833" sldId="2618"/>
            <ac:spMk id="15" creationId="{4EA53A86-0CDF-B38D-CB4D-F71A5B017F8C}"/>
          </ac:spMkLst>
        </pc:spChg>
        <pc:spChg chg="add">
          <ac:chgData name="zenia fragaki" userId="8105bd5488a5b691" providerId="LiveId" clId="{659218DD-77FD-4CA5-8A59-BB681AACCEA4}" dt="2025-03-19T19:43:57.706" v="2527" actId="26606"/>
          <ac:spMkLst>
            <pc:docMk/>
            <pc:sldMk cId="1677113833" sldId="2618"/>
            <ac:spMk id="16" creationId="{D6A9C53F-5F90-40A5-8C85-5412D39C8C68}"/>
          </ac:spMkLst>
        </pc:spChg>
        <pc:spChg chg="add mod">
          <ac:chgData name="zenia fragaki" userId="8105bd5488a5b691" providerId="LiveId" clId="{659218DD-77FD-4CA5-8A59-BB681AACCEA4}" dt="2025-03-19T20:17:53.335" v="2983" actId="1076"/>
          <ac:spMkLst>
            <pc:docMk/>
            <pc:sldMk cId="1677113833" sldId="2618"/>
            <ac:spMk id="17" creationId="{059131AD-2E25-4B67-D861-2660C3053748}"/>
          </ac:spMkLst>
        </pc:spChg>
        <pc:picChg chg="add mod ord">
          <ac:chgData name="zenia fragaki" userId="8105bd5488a5b691" providerId="LiveId" clId="{659218DD-77FD-4CA5-8A59-BB681AACCEA4}" dt="2025-03-19T20:08:56.732" v="2541" actId="1076"/>
          <ac:picMkLst>
            <pc:docMk/>
            <pc:sldMk cId="1677113833" sldId="2618"/>
            <ac:picMk id="7" creationId="{1BB6B089-647C-84B9-7F8F-80E4BD3CE347}"/>
          </ac:picMkLst>
        </pc:picChg>
        <pc:picChg chg="add mod">
          <ac:chgData name="zenia fragaki" userId="8105bd5488a5b691" providerId="LiveId" clId="{659218DD-77FD-4CA5-8A59-BB681AACCEA4}" dt="2025-03-19T20:09:03.596" v="2543" actId="14100"/>
          <ac:picMkLst>
            <pc:docMk/>
            <pc:sldMk cId="1677113833" sldId="2618"/>
            <ac:picMk id="9" creationId="{675EBEAD-AAD2-78A3-F621-7D8473942A03}"/>
          </ac:picMkLst>
        </pc:picChg>
      </pc:sldChg>
      <pc:sldChg chg="addSp modSp new mod ord">
        <pc:chgData name="zenia fragaki" userId="8105bd5488a5b691" providerId="LiveId" clId="{659218DD-77FD-4CA5-8A59-BB681AACCEA4}" dt="2025-03-28T08:01:47.569" v="4048" actId="1076"/>
        <pc:sldMkLst>
          <pc:docMk/>
          <pc:sldMk cId="1116208933" sldId="2619"/>
        </pc:sldMkLst>
        <pc:spChg chg="mod">
          <ac:chgData name="zenia fragaki" userId="8105bd5488a5b691" providerId="LiveId" clId="{659218DD-77FD-4CA5-8A59-BB681AACCEA4}" dt="2025-03-28T07:55:07.865" v="3778" actId="20577"/>
          <ac:spMkLst>
            <pc:docMk/>
            <pc:sldMk cId="1116208933" sldId="2619"/>
            <ac:spMk id="2" creationId="{19484187-869E-84E5-1E41-5A2FAF2BCAB5}"/>
          </ac:spMkLst>
        </pc:spChg>
        <pc:spChg chg="mod">
          <ac:chgData name="zenia fragaki" userId="8105bd5488a5b691" providerId="LiveId" clId="{659218DD-77FD-4CA5-8A59-BB681AACCEA4}" dt="2025-03-28T07:57:52.948" v="3907" actId="20577"/>
          <ac:spMkLst>
            <pc:docMk/>
            <pc:sldMk cId="1116208933" sldId="2619"/>
            <ac:spMk id="3" creationId="{089398B1-1160-B2C4-3E63-78D41CC09093}"/>
          </ac:spMkLst>
        </pc:spChg>
        <pc:spChg chg="mod">
          <ac:chgData name="zenia fragaki" userId="8105bd5488a5b691" providerId="LiveId" clId="{659218DD-77FD-4CA5-8A59-BB681AACCEA4}" dt="2025-03-28T08:01:42.618" v="4047" actId="20577"/>
          <ac:spMkLst>
            <pc:docMk/>
            <pc:sldMk cId="1116208933" sldId="2619"/>
            <ac:spMk id="4" creationId="{8D4E1CC9-B605-2644-4887-9A996E380A0A}"/>
          </ac:spMkLst>
        </pc:spChg>
        <pc:picChg chg="add mod">
          <ac:chgData name="zenia fragaki" userId="8105bd5488a5b691" providerId="LiveId" clId="{659218DD-77FD-4CA5-8A59-BB681AACCEA4}" dt="2025-03-28T08:00:40.272" v="4027" actId="1076"/>
          <ac:picMkLst>
            <pc:docMk/>
            <pc:sldMk cId="1116208933" sldId="2619"/>
            <ac:picMk id="7" creationId="{0978244F-1666-A2CC-CC56-754CF37E3C0D}"/>
          </ac:picMkLst>
        </pc:picChg>
        <pc:picChg chg="add mod">
          <ac:chgData name="zenia fragaki" userId="8105bd5488a5b691" providerId="LiveId" clId="{659218DD-77FD-4CA5-8A59-BB681AACCEA4}" dt="2025-03-28T08:01:47.569" v="4048" actId="1076"/>
          <ac:picMkLst>
            <pc:docMk/>
            <pc:sldMk cId="1116208933" sldId="2619"/>
            <ac:picMk id="9" creationId="{51B3DCBA-713A-5D27-DD01-E0A02207F9DC}"/>
          </ac:picMkLst>
        </pc:picChg>
        <pc:picChg chg="add mod">
          <ac:chgData name="zenia fragaki" userId="8105bd5488a5b691" providerId="LiveId" clId="{659218DD-77FD-4CA5-8A59-BB681AACCEA4}" dt="2025-03-28T08:01:24.617" v="4039" actId="1076"/>
          <ac:picMkLst>
            <pc:docMk/>
            <pc:sldMk cId="1116208933" sldId="2619"/>
            <ac:picMk id="11" creationId="{D2878B91-D9EB-70DD-A97F-13ED757D890A}"/>
          </ac:picMkLst>
        </pc:picChg>
      </pc:sldChg>
    </pc:docChg>
  </pc:docChgLst>
  <pc:docChgLst>
    <pc:chgData name="zenia fragaki" userId="8105bd5488a5b691" providerId="LiveId" clId="{C26EC9B9-4C4C-4CE9-9A7F-FEA230073BBA}"/>
    <pc:docChg chg="undo custSel addSld delSld modSld sldOrd delSection modSection">
      <pc:chgData name="zenia fragaki" userId="8105bd5488a5b691" providerId="LiveId" clId="{C26EC9B9-4C4C-4CE9-9A7F-FEA230073BBA}" dt="2025-02-24T19:35:22.716" v="6371" actId="1076"/>
      <pc:docMkLst>
        <pc:docMk/>
      </pc:docMkLst>
      <pc:sldChg chg="addSp delSp modSp mod delDesignElem">
        <pc:chgData name="zenia fragaki" userId="8105bd5488a5b691" providerId="LiveId" clId="{C26EC9B9-4C4C-4CE9-9A7F-FEA230073BBA}" dt="2025-02-24T17:42:27.598" v="4510" actId="207"/>
        <pc:sldMkLst>
          <pc:docMk/>
          <pc:sldMk cId="2760765975" sldId="2561"/>
        </pc:sldMkLst>
        <pc:spChg chg="add mod">
          <ac:chgData name="zenia fragaki" userId="8105bd5488a5b691" providerId="LiveId" clId="{C26EC9B9-4C4C-4CE9-9A7F-FEA230073BBA}" dt="2025-02-24T17:42:27.598" v="4510" actId="207"/>
          <ac:spMkLst>
            <pc:docMk/>
            <pc:sldMk cId="2760765975" sldId="2561"/>
            <ac:spMk id="5" creationId="{E93485F0-C00E-A127-4CF7-2F887CD04C3C}"/>
          </ac:spMkLst>
        </pc:spChg>
        <pc:spChg chg="add del">
          <ac:chgData name="zenia fragaki" userId="8105bd5488a5b691" providerId="LiveId" clId="{C26EC9B9-4C4C-4CE9-9A7F-FEA230073BBA}" dt="2025-02-24T14:46:41.333" v="4405"/>
          <ac:spMkLst>
            <pc:docMk/>
            <pc:sldMk cId="2760765975" sldId="2561"/>
            <ac:spMk id="9" creationId="{ECC07320-C2CA-4E29-8481-9D9E143C7788}"/>
          </ac:spMkLst>
        </pc:spChg>
        <pc:spChg chg="add del">
          <ac:chgData name="zenia fragaki" userId="8105bd5488a5b691" providerId="LiveId" clId="{C26EC9B9-4C4C-4CE9-9A7F-FEA230073BBA}" dt="2025-02-24T14:46:41.333" v="4405"/>
          <ac:spMkLst>
            <pc:docMk/>
            <pc:sldMk cId="2760765975" sldId="2561"/>
            <ac:spMk id="11" creationId="{178FB36B-5BFE-42CA-BC60-1115E0D95EEC}"/>
          </ac:spMkLst>
        </pc:spChg>
      </pc:sldChg>
      <pc:sldChg chg="addSp delSp modSp mod delDesignElem">
        <pc:chgData name="zenia fragaki" userId="8105bd5488a5b691" providerId="LiveId" clId="{C26EC9B9-4C4C-4CE9-9A7F-FEA230073BBA}" dt="2025-02-24T17:42:31.944" v="4511" actId="207"/>
        <pc:sldMkLst>
          <pc:docMk/>
          <pc:sldMk cId="4219208737" sldId="2562"/>
        </pc:sldMkLst>
        <pc:spChg chg="add mod">
          <ac:chgData name="zenia fragaki" userId="8105bd5488a5b691" providerId="LiveId" clId="{C26EC9B9-4C4C-4CE9-9A7F-FEA230073BBA}" dt="2025-02-24T17:42:31.944" v="4511" actId="207"/>
          <ac:spMkLst>
            <pc:docMk/>
            <pc:sldMk cId="4219208737" sldId="2562"/>
            <ac:spMk id="6" creationId="{65E44752-BB69-EDDE-7673-F9F67CD1EE4D}"/>
          </ac:spMkLst>
        </pc:spChg>
        <pc:spChg chg="add del">
          <ac:chgData name="zenia fragaki" userId="8105bd5488a5b691" providerId="LiveId" clId="{C26EC9B9-4C4C-4CE9-9A7F-FEA230073BBA}" dt="2025-02-24T14:46:41.333" v="4405"/>
          <ac:spMkLst>
            <pc:docMk/>
            <pc:sldMk cId="4219208737" sldId="2562"/>
            <ac:spMk id="17" creationId="{4C608BEB-860E-4094-8511-78603564A75E}"/>
          </ac:spMkLst>
        </pc:spChg>
        <pc:cxnChg chg="add del">
          <ac:chgData name="zenia fragaki" userId="8105bd5488a5b691" providerId="LiveId" clId="{C26EC9B9-4C4C-4CE9-9A7F-FEA230073BBA}" dt="2025-02-24T14:46:41.333" v="4405"/>
          <ac:cxnSpMkLst>
            <pc:docMk/>
            <pc:sldMk cId="4219208737" sldId="2562"/>
            <ac:cxnSpMk id="19" creationId="{1F16A8D4-FE87-4604-88B2-394B5D1EB437}"/>
          </ac:cxnSpMkLst>
        </pc:cxnChg>
      </pc:sldChg>
      <pc:sldChg chg="addSp delSp modSp mod delDesignElem">
        <pc:chgData name="zenia fragaki" userId="8105bd5488a5b691" providerId="LiveId" clId="{C26EC9B9-4C4C-4CE9-9A7F-FEA230073BBA}" dt="2025-02-24T17:42:36.281" v="4512" actId="207"/>
        <pc:sldMkLst>
          <pc:docMk/>
          <pc:sldMk cId="2421114270" sldId="2563"/>
        </pc:sldMkLst>
        <pc:spChg chg="add mod">
          <ac:chgData name="zenia fragaki" userId="8105bd5488a5b691" providerId="LiveId" clId="{C26EC9B9-4C4C-4CE9-9A7F-FEA230073BBA}" dt="2025-02-24T17:42:36.281" v="4512" actId="207"/>
          <ac:spMkLst>
            <pc:docMk/>
            <pc:sldMk cId="2421114270" sldId="2563"/>
            <ac:spMk id="6" creationId="{64D7432A-D95C-9C9B-21C7-1E457BB3E60E}"/>
          </ac:spMkLst>
        </pc:spChg>
      </pc:sldChg>
      <pc:sldChg chg="addSp delSp modSp mod delDesignElem">
        <pc:chgData name="zenia fragaki" userId="8105bd5488a5b691" providerId="LiveId" clId="{C26EC9B9-4C4C-4CE9-9A7F-FEA230073BBA}" dt="2025-02-24T17:42:40.572" v="4513" actId="207"/>
        <pc:sldMkLst>
          <pc:docMk/>
          <pc:sldMk cId="1907362356" sldId="2564"/>
        </pc:sldMkLst>
        <pc:spChg chg="mod">
          <ac:chgData name="zenia fragaki" userId="8105bd5488a5b691" providerId="LiveId" clId="{C26EC9B9-4C4C-4CE9-9A7F-FEA230073BBA}" dt="2025-02-24T14:46:41.333" v="4405"/>
          <ac:spMkLst>
            <pc:docMk/>
            <pc:sldMk cId="1907362356" sldId="2564"/>
            <ac:spMk id="4" creationId="{2DDDA5DE-1C26-64B5-A8DD-89770BFCB241}"/>
          </ac:spMkLst>
        </pc:spChg>
        <pc:spChg chg="add mod">
          <ac:chgData name="zenia fragaki" userId="8105bd5488a5b691" providerId="LiveId" clId="{C26EC9B9-4C4C-4CE9-9A7F-FEA230073BBA}" dt="2025-02-24T17:42:40.572" v="4513" actId="207"/>
          <ac:spMkLst>
            <pc:docMk/>
            <pc:sldMk cId="1907362356" sldId="2564"/>
            <ac:spMk id="6" creationId="{6BA3995B-E52A-BA22-2E1D-D26464CCEA29}"/>
          </ac:spMkLst>
        </pc:spChg>
        <pc:spChg chg="add del">
          <ac:chgData name="zenia fragaki" userId="8105bd5488a5b691" providerId="LiveId" clId="{C26EC9B9-4C4C-4CE9-9A7F-FEA230073BBA}" dt="2025-02-24T14:46:41.333" v="4405"/>
          <ac:spMkLst>
            <pc:docMk/>
            <pc:sldMk cId="1907362356" sldId="2564"/>
            <ac:spMk id="1031" creationId="{45D37F4E-DDB4-456B-97E0-9937730A039F}"/>
          </ac:spMkLst>
        </pc:spChg>
        <pc:spChg chg="add del">
          <ac:chgData name="zenia fragaki" userId="8105bd5488a5b691" providerId="LiveId" clId="{C26EC9B9-4C4C-4CE9-9A7F-FEA230073BBA}" dt="2025-02-24T14:46:41.333" v="4405"/>
          <ac:spMkLst>
            <pc:docMk/>
            <pc:sldMk cId="1907362356" sldId="2564"/>
            <ac:spMk id="1033" creationId="{B2DD41CD-8F47-4F56-AD12-4E2FF7696987}"/>
          </ac:spMkLst>
        </pc:spChg>
      </pc:sldChg>
      <pc:sldChg chg="addSp delSp modSp mod delDesignElem">
        <pc:chgData name="zenia fragaki" userId="8105bd5488a5b691" providerId="LiveId" clId="{C26EC9B9-4C4C-4CE9-9A7F-FEA230073BBA}" dt="2025-02-24T17:40:43.107" v="4485" actId="1076"/>
        <pc:sldMkLst>
          <pc:docMk/>
          <pc:sldMk cId="2024881238" sldId="2567"/>
        </pc:sldMkLst>
        <pc:spChg chg="add mod">
          <ac:chgData name="zenia fragaki" userId="8105bd5488a5b691" providerId="LiveId" clId="{C26EC9B9-4C4C-4CE9-9A7F-FEA230073BBA}" dt="2025-02-24T17:40:43.107" v="4485" actId="1076"/>
          <ac:spMkLst>
            <pc:docMk/>
            <pc:sldMk cId="2024881238" sldId="2567"/>
            <ac:spMk id="5" creationId="{3874FFC8-B22C-C20E-0FA2-789ED78C4472}"/>
          </ac:spMkLst>
        </pc:spChg>
        <pc:spChg chg="add del">
          <ac:chgData name="zenia fragaki" userId="8105bd5488a5b691" providerId="LiveId" clId="{C26EC9B9-4C4C-4CE9-9A7F-FEA230073BBA}" dt="2025-02-24T14:46:41.333" v="4405"/>
          <ac:spMkLst>
            <pc:docMk/>
            <pc:sldMk cId="2024881238" sldId="2567"/>
            <ac:spMk id="7" creationId="{66B332A4-D438-4773-A77F-5ED49A448D9D}"/>
          </ac:spMkLst>
        </pc:spChg>
        <pc:spChg chg="add del">
          <ac:chgData name="zenia fragaki" userId="8105bd5488a5b691" providerId="LiveId" clId="{C26EC9B9-4C4C-4CE9-9A7F-FEA230073BBA}" dt="2025-02-24T14:46:41.333" v="4405"/>
          <ac:spMkLst>
            <pc:docMk/>
            <pc:sldMk cId="2024881238" sldId="2567"/>
            <ac:spMk id="9" creationId="{DF9AD32D-FF05-44F4-BD4D-9CEE89B71EB9}"/>
          </ac:spMkLst>
        </pc:spChg>
      </pc:sldChg>
      <pc:sldChg chg="addSp delSp modSp mod delDesignElem">
        <pc:chgData name="zenia fragaki" userId="8105bd5488a5b691" providerId="LiveId" clId="{C26EC9B9-4C4C-4CE9-9A7F-FEA230073BBA}" dt="2025-02-24T17:44:46.614" v="4528" actId="207"/>
        <pc:sldMkLst>
          <pc:docMk/>
          <pc:sldMk cId="4059034188" sldId="2568"/>
        </pc:sldMkLst>
        <pc:spChg chg="mod">
          <ac:chgData name="zenia fragaki" userId="8105bd5488a5b691" providerId="LiveId" clId="{C26EC9B9-4C4C-4CE9-9A7F-FEA230073BBA}" dt="2025-02-24T13:06:59.887" v="1596" actId="27636"/>
          <ac:spMkLst>
            <pc:docMk/>
            <pc:sldMk cId="4059034188" sldId="2568"/>
            <ac:spMk id="2" creationId="{D984F801-DFFA-A923-D414-761A2F643008}"/>
          </ac:spMkLst>
        </pc:spChg>
        <pc:spChg chg="add mod">
          <ac:chgData name="zenia fragaki" userId="8105bd5488a5b691" providerId="LiveId" clId="{C26EC9B9-4C4C-4CE9-9A7F-FEA230073BBA}" dt="2025-02-24T17:44:46.614" v="4528" actId="207"/>
          <ac:spMkLst>
            <pc:docMk/>
            <pc:sldMk cId="4059034188" sldId="2568"/>
            <ac:spMk id="5" creationId="{742AB741-E1A3-6397-A232-27D7E3A1C919}"/>
          </ac:spMkLst>
        </pc:spChg>
        <pc:spChg chg="mod">
          <ac:chgData name="zenia fragaki" userId="8105bd5488a5b691" providerId="LiveId" clId="{C26EC9B9-4C4C-4CE9-9A7F-FEA230073BBA}" dt="2025-02-24T13:06:30.567" v="1593" actId="20577"/>
          <ac:spMkLst>
            <pc:docMk/>
            <pc:sldMk cId="4059034188" sldId="2568"/>
            <ac:spMk id="8" creationId="{03683769-F16A-0227-5FB1-43B6520D3C5F}"/>
          </ac:spMkLst>
        </pc:spChg>
        <pc:spChg chg="add del">
          <ac:chgData name="zenia fragaki" userId="8105bd5488a5b691" providerId="LiveId" clId="{C26EC9B9-4C4C-4CE9-9A7F-FEA230073BBA}" dt="2025-02-24T14:46:41.333" v="4405"/>
          <ac:spMkLst>
            <pc:docMk/>
            <pc:sldMk cId="4059034188" sldId="2568"/>
            <ac:spMk id="10" creationId="{4F7EBAE4-9945-4473-9E34-B2C66EA0F03D}"/>
          </ac:spMkLst>
        </pc:spChg>
        <pc:spChg chg="add del">
          <ac:chgData name="zenia fragaki" userId="8105bd5488a5b691" providerId="LiveId" clId="{C26EC9B9-4C4C-4CE9-9A7F-FEA230073BBA}" dt="2025-02-24T14:46:41.333" v="4405"/>
          <ac:spMkLst>
            <pc:docMk/>
            <pc:sldMk cId="4059034188" sldId="2568"/>
            <ac:spMk id="12" creationId="{70BEB1E7-2F88-40BC-B73D-42E5B6F80BFC}"/>
          </ac:spMkLst>
        </pc:spChg>
        <pc:spChg chg="add del">
          <ac:chgData name="zenia fragaki" userId="8105bd5488a5b691" providerId="LiveId" clId="{C26EC9B9-4C4C-4CE9-9A7F-FEA230073BBA}" dt="2025-02-24T14:46:41.333" v="4405"/>
          <ac:spMkLst>
            <pc:docMk/>
            <pc:sldMk cId="4059034188" sldId="2568"/>
            <ac:spMk id="14" creationId="{A7B99495-F43F-4D80-A44F-2CB4764EB90B}"/>
          </ac:spMkLst>
        </pc:spChg>
      </pc:sldChg>
      <pc:sldChg chg="addSp modSp mod">
        <pc:chgData name="zenia fragaki" userId="8105bd5488a5b691" providerId="LiveId" clId="{C26EC9B9-4C4C-4CE9-9A7F-FEA230073BBA}" dt="2025-02-24T17:42:45.823" v="4514" actId="207"/>
        <pc:sldMkLst>
          <pc:docMk/>
          <pc:sldMk cId="4046118153" sldId="2588"/>
        </pc:sldMkLst>
        <pc:spChg chg="add mod">
          <ac:chgData name="zenia fragaki" userId="8105bd5488a5b691" providerId="LiveId" clId="{C26EC9B9-4C4C-4CE9-9A7F-FEA230073BBA}" dt="2025-02-24T17:42:45.823" v="4514" actId="207"/>
          <ac:spMkLst>
            <pc:docMk/>
            <pc:sldMk cId="4046118153" sldId="2588"/>
            <ac:spMk id="4" creationId="{81C3AD1C-CEC5-0246-17D5-E8EFB8AA7E02}"/>
          </ac:spMkLst>
        </pc:spChg>
        <pc:picChg chg="mod">
          <ac:chgData name="zenia fragaki" userId="8105bd5488a5b691" providerId="LiveId" clId="{C26EC9B9-4C4C-4CE9-9A7F-FEA230073BBA}" dt="2025-02-24T17:39:40.835" v="4471" actId="1076"/>
          <ac:picMkLst>
            <pc:docMk/>
            <pc:sldMk cId="4046118153" sldId="2588"/>
            <ac:picMk id="6" creationId="{5CB45572-0AE3-9231-5EE5-176BEA7EDB07}"/>
          </ac:picMkLst>
        </pc:picChg>
      </pc:sldChg>
      <pc:sldChg chg="modSp">
        <pc:chgData name="zenia fragaki" userId="8105bd5488a5b691" providerId="LiveId" clId="{C26EC9B9-4C4C-4CE9-9A7F-FEA230073BBA}" dt="2025-02-24T14:46:41.333" v="4405"/>
        <pc:sldMkLst>
          <pc:docMk/>
          <pc:sldMk cId="2769260248" sldId="2589"/>
        </pc:sldMkLst>
        <pc:spChg chg="mod">
          <ac:chgData name="zenia fragaki" userId="8105bd5488a5b691" providerId="LiveId" clId="{C26EC9B9-4C4C-4CE9-9A7F-FEA230073BBA}" dt="2025-02-24T14:46:41.333" v="4405"/>
          <ac:spMkLst>
            <pc:docMk/>
            <pc:sldMk cId="2769260248" sldId="2589"/>
            <ac:spMk id="2" creationId="{C25D9B9D-AEE2-A6D1-A3FD-FC839B38F030}"/>
          </ac:spMkLst>
        </pc:spChg>
        <pc:picChg chg="mod">
          <ac:chgData name="zenia fragaki" userId="8105bd5488a5b691" providerId="LiveId" clId="{C26EC9B9-4C4C-4CE9-9A7F-FEA230073BBA}" dt="2025-02-24T14:46:41.333" v="4405"/>
          <ac:picMkLst>
            <pc:docMk/>
            <pc:sldMk cId="2769260248" sldId="2589"/>
            <ac:picMk id="11" creationId="{9D374A6D-8249-BABC-703B-AD0C28F6C255}"/>
          </ac:picMkLst>
        </pc:picChg>
      </pc:sldChg>
      <pc:sldChg chg="addSp modSp mod">
        <pc:chgData name="zenia fragaki" userId="8105bd5488a5b691" providerId="LiveId" clId="{C26EC9B9-4C4C-4CE9-9A7F-FEA230073BBA}" dt="2025-02-24T17:42:57.259" v="4515" actId="207"/>
        <pc:sldMkLst>
          <pc:docMk/>
          <pc:sldMk cId="3340364874" sldId="2590"/>
        </pc:sldMkLst>
        <pc:spChg chg="add mod">
          <ac:chgData name="zenia fragaki" userId="8105bd5488a5b691" providerId="LiveId" clId="{C26EC9B9-4C4C-4CE9-9A7F-FEA230073BBA}" dt="2025-02-24T17:42:57.259" v="4515" actId="207"/>
          <ac:spMkLst>
            <pc:docMk/>
            <pc:sldMk cId="3340364874" sldId="2590"/>
            <ac:spMk id="5" creationId="{A11866A8-C036-AEF9-2F04-32226549890B}"/>
          </ac:spMkLst>
        </pc:spChg>
      </pc:sldChg>
      <pc:sldChg chg="addSp modSp mod">
        <pc:chgData name="zenia fragaki" userId="8105bd5488a5b691" providerId="LiveId" clId="{C26EC9B9-4C4C-4CE9-9A7F-FEA230073BBA}" dt="2025-02-24T19:31:47.890" v="6358" actId="20577"/>
        <pc:sldMkLst>
          <pc:docMk/>
          <pc:sldMk cId="2546126731" sldId="2591"/>
        </pc:sldMkLst>
        <pc:spChg chg="mod">
          <ac:chgData name="zenia fragaki" userId="8105bd5488a5b691" providerId="LiveId" clId="{C26EC9B9-4C4C-4CE9-9A7F-FEA230073BBA}" dt="2025-02-24T14:46:41.333" v="4405"/>
          <ac:spMkLst>
            <pc:docMk/>
            <pc:sldMk cId="2546126731" sldId="2591"/>
            <ac:spMk id="2" creationId="{5F6731A6-08E8-393E-4D5E-CF21E3823512}"/>
          </ac:spMkLst>
        </pc:spChg>
        <pc:spChg chg="mod">
          <ac:chgData name="zenia fragaki" userId="8105bd5488a5b691" providerId="LiveId" clId="{C26EC9B9-4C4C-4CE9-9A7F-FEA230073BBA}" dt="2025-02-24T19:31:47.890" v="6358" actId="20577"/>
          <ac:spMkLst>
            <pc:docMk/>
            <pc:sldMk cId="2546126731" sldId="2591"/>
            <ac:spMk id="3" creationId="{3A0A2018-C250-7E2E-F326-FE6EB99C5DF2}"/>
          </ac:spMkLst>
        </pc:spChg>
        <pc:spChg chg="mod">
          <ac:chgData name="zenia fragaki" userId="8105bd5488a5b691" providerId="LiveId" clId="{C26EC9B9-4C4C-4CE9-9A7F-FEA230073BBA}" dt="2025-02-24T19:31:34.771" v="6357" actId="20577"/>
          <ac:spMkLst>
            <pc:docMk/>
            <pc:sldMk cId="2546126731" sldId="2591"/>
            <ac:spMk id="4" creationId="{37ACE33C-7341-90D7-66D5-13D674634956}"/>
          </ac:spMkLst>
        </pc:spChg>
        <pc:spChg chg="add mod">
          <ac:chgData name="zenia fragaki" userId="8105bd5488a5b691" providerId="LiveId" clId="{C26EC9B9-4C4C-4CE9-9A7F-FEA230073BBA}" dt="2025-02-24T17:40:31.661" v="4482" actId="1076"/>
          <ac:spMkLst>
            <pc:docMk/>
            <pc:sldMk cId="2546126731" sldId="2591"/>
            <ac:spMk id="7" creationId="{B2D2E101-82D6-AAED-62EF-14FBFD28F663}"/>
          </ac:spMkLst>
        </pc:spChg>
      </pc:sldChg>
      <pc:sldChg chg="addSp modSp mod">
        <pc:chgData name="zenia fragaki" userId="8105bd5488a5b691" providerId="LiveId" clId="{C26EC9B9-4C4C-4CE9-9A7F-FEA230073BBA}" dt="2025-02-24T17:43:09.118" v="4517" actId="207"/>
        <pc:sldMkLst>
          <pc:docMk/>
          <pc:sldMk cId="3009236326" sldId="2592"/>
        </pc:sldMkLst>
        <pc:spChg chg="mod">
          <ac:chgData name="zenia fragaki" userId="8105bd5488a5b691" providerId="LiveId" clId="{C26EC9B9-4C4C-4CE9-9A7F-FEA230073BBA}" dt="2025-02-24T14:46:41.333" v="4405"/>
          <ac:spMkLst>
            <pc:docMk/>
            <pc:sldMk cId="3009236326" sldId="2592"/>
            <ac:spMk id="2" creationId="{CD63B50B-170B-164D-9886-4C01E3153954}"/>
          </ac:spMkLst>
        </pc:spChg>
        <pc:spChg chg="mod">
          <ac:chgData name="zenia fragaki" userId="8105bd5488a5b691" providerId="LiveId" clId="{C26EC9B9-4C4C-4CE9-9A7F-FEA230073BBA}" dt="2025-02-24T14:46:41.333" v="4405"/>
          <ac:spMkLst>
            <pc:docMk/>
            <pc:sldMk cId="3009236326" sldId="2592"/>
            <ac:spMk id="3" creationId="{FD96A557-EF5B-EA7E-1473-12298CF83FE4}"/>
          </ac:spMkLst>
        </pc:spChg>
        <pc:spChg chg="mod">
          <ac:chgData name="zenia fragaki" userId="8105bd5488a5b691" providerId="LiveId" clId="{C26EC9B9-4C4C-4CE9-9A7F-FEA230073BBA}" dt="2025-02-24T14:46:41.333" v="4405"/>
          <ac:spMkLst>
            <pc:docMk/>
            <pc:sldMk cId="3009236326" sldId="2592"/>
            <ac:spMk id="4" creationId="{2251265F-667A-D879-1099-448C56B04146}"/>
          </ac:spMkLst>
        </pc:spChg>
        <pc:spChg chg="add mod">
          <ac:chgData name="zenia fragaki" userId="8105bd5488a5b691" providerId="LiveId" clId="{C26EC9B9-4C4C-4CE9-9A7F-FEA230073BBA}" dt="2025-02-24T17:43:09.118" v="4517" actId="207"/>
          <ac:spMkLst>
            <pc:docMk/>
            <pc:sldMk cId="3009236326" sldId="2592"/>
            <ac:spMk id="7" creationId="{BAE3D5FF-ADDE-B98C-B3C6-9CED630B9D43}"/>
          </ac:spMkLst>
        </pc:spChg>
      </pc:sldChg>
      <pc:sldChg chg="addSp modSp mod">
        <pc:chgData name="zenia fragaki" userId="8105bd5488a5b691" providerId="LiveId" clId="{C26EC9B9-4C4C-4CE9-9A7F-FEA230073BBA}" dt="2025-02-24T17:40:07.503" v="4476" actId="1076"/>
        <pc:sldMkLst>
          <pc:docMk/>
          <pc:sldMk cId="2760580374" sldId="2593"/>
        </pc:sldMkLst>
        <pc:spChg chg="mod">
          <ac:chgData name="zenia fragaki" userId="8105bd5488a5b691" providerId="LiveId" clId="{C26EC9B9-4C4C-4CE9-9A7F-FEA230073BBA}" dt="2025-02-24T14:46:41.333" v="4405"/>
          <ac:spMkLst>
            <pc:docMk/>
            <pc:sldMk cId="2760580374" sldId="2593"/>
            <ac:spMk id="2" creationId="{B614A233-E556-65B4-6536-E517752DB054}"/>
          </ac:spMkLst>
        </pc:spChg>
        <pc:spChg chg="add mod">
          <ac:chgData name="zenia fragaki" userId="8105bd5488a5b691" providerId="LiveId" clId="{C26EC9B9-4C4C-4CE9-9A7F-FEA230073BBA}" dt="2025-02-24T17:40:07.503" v="4476" actId="1076"/>
          <ac:spMkLst>
            <pc:docMk/>
            <pc:sldMk cId="2760580374" sldId="2593"/>
            <ac:spMk id="5" creationId="{078E5207-3E32-21AD-1AD4-F205F205836F}"/>
          </ac:spMkLst>
        </pc:spChg>
      </pc:sldChg>
      <pc:sldChg chg="addSp modSp mod">
        <pc:chgData name="zenia fragaki" userId="8105bd5488a5b691" providerId="LiveId" clId="{C26EC9B9-4C4C-4CE9-9A7F-FEA230073BBA}" dt="2025-02-24T17:43:01.494" v="4516" actId="207"/>
        <pc:sldMkLst>
          <pc:docMk/>
          <pc:sldMk cId="481837527" sldId="2594"/>
        </pc:sldMkLst>
        <pc:spChg chg="mod">
          <ac:chgData name="zenia fragaki" userId="8105bd5488a5b691" providerId="LiveId" clId="{C26EC9B9-4C4C-4CE9-9A7F-FEA230073BBA}" dt="2025-02-24T14:46:41.333" v="4405"/>
          <ac:spMkLst>
            <pc:docMk/>
            <pc:sldMk cId="481837527" sldId="2594"/>
            <ac:spMk id="2" creationId="{D59CDBD4-CA99-97FD-D4A4-8A8CFF239639}"/>
          </ac:spMkLst>
        </pc:spChg>
        <pc:spChg chg="add mod">
          <ac:chgData name="zenia fragaki" userId="8105bd5488a5b691" providerId="LiveId" clId="{C26EC9B9-4C4C-4CE9-9A7F-FEA230073BBA}" dt="2025-02-24T17:43:01.494" v="4516" actId="207"/>
          <ac:spMkLst>
            <pc:docMk/>
            <pc:sldMk cId="481837527" sldId="2594"/>
            <ac:spMk id="5" creationId="{74018F52-E4FB-8BB7-E5E3-F7419C2A5C85}"/>
          </ac:spMkLst>
        </pc:spChg>
      </pc:sldChg>
      <pc:sldChg chg="addSp delSp modSp mod">
        <pc:chgData name="zenia fragaki" userId="8105bd5488a5b691" providerId="LiveId" clId="{C26EC9B9-4C4C-4CE9-9A7F-FEA230073BBA}" dt="2025-02-24T19:35:22.716" v="6371" actId="1076"/>
        <pc:sldMkLst>
          <pc:docMk/>
          <pc:sldMk cId="3199529521" sldId="2595"/>
        </pc:sldMkLst>
        <pc:spChg chg="add mod">
          <ac:chgData name="zenia fragaki" userId="8105bd5488a5b691" providerId="LiveId" clId="{C26EC9B9-4C4C-4CE9-9A7F-FEA230073BBA}" dt="2025-02-24T19:31:03.786" v="6353" actId="14100"/>
          <ac:spMkLst>
            <pc:docMk/>
            <pc:sldMk cId="3199529521" sldId="2595"/>
            <ac:spMk id="39" creationId="{C5151DDD-B863-C4CB-D949-2EEAA115B377}"/>
          </ac:spMkLst>
        </pc:spChg>
        <pc:picChg chg="add mod">
          <ac:chgData name="zenia fragaki" userId="8105bd5488a5b691" providerId="LiveId" clId="{C26EC9B9-4C4C-4CE9-9A7F-FEA230073BBA}" dt="2025-02-24T19:22:25.074" v="6247" actId="14100"/>
          <ac:picMkLst>
            <pc:docMk/>
            <pc:sldMk cId="3199529521" sldId="2595"/>
            <ac:picMk id="9" creationId="{DA95C784-6BD3-6A07-5BED-60DB6E901F93}"/>
          </ac:picMkLst>
        </pc:picChg>
        <pc:picChg chg="add mod">
          <ac:chgData name="zenia fragaki" userId="8105bd5488a5b691" providerId="LiveId" clId="{C26EC9B9-4C4C-4CE9-9A7F-FEA230073BBA}" dt="2025-02-24T19:28:39.584" v="6287" actId="1076"/>
          <ac:picMkLst>
            <pc:docMk/>
            <pc:sldMk cId="3199529521" sldId="2595"/>
            <ac:picMk id="13" creationId="{0C62A9C7-EDBF-C8BF-7C9D-F0E70E9E940A}"/>
          </ac:picMkLst>
        </pc:picChg>
        <pc:picChg chg="add mod">
          <ac:chgData name="zenia fragaki" userId="8105bd5488a5b691" providerId="LiveId" clId="{C26EC9B9-4C4C-4CE9-9A7F-FEA230073BBA}" dt="2025-02-24T19:28:47.205" v="6290" actId="1076"/>
          <ac:picMkLst>
            <pc:docMk/>
            <pc:sldMk cId="3199529521" sldId="2595"/>
            <ac:picMk id="23" creationId="{2995A041-33DC-96A3-2829-F65C4EF52566}"/>
          </ac:picMkLst>
        </pc:picChg>
      </pc:sldChg>
      <pc:sldChg chg="addSp delSp modSp mod">
        <pc:chgData name="zenia fragaki" userId="8105bd5488a5b691" providerId="LiveId" clId="{C26EC9B9-4C4C-4CE9-9A7F-FEA230073BBA}" dt="2025-02-24T17:43:17.727" v="4518" actId="207"/>
        <pc:sldMkLst>
          <pc:docMk/>
          <pc:sldMk cId="192587310" sldId="2596"/>
        </pc:sldMkLst>
        <pc:spChg chg="mod">
          <ac:chgData name="zenia fragaki" userId="8105bd5488a5b691" providerId="LiveId" clId="{C26EC9B9-4C4C-4CE9-9A7F-FEA230073BBA}" dt="2025-02-24T14:46:41.333" v="4405"/>
          <ac:spMkLst>
            <pc:docMk/>
            <pc:sldMk cId="192587310" sldId="2596"/>
            <ac:spMk id="2" creationId="{1594E80C-3115-F863-BCE1-B8BD2C63E1D4}"/>
          </ac:spMkLst>
        </pc:spChg>
        <pc:spChg chg="add mod">
          <ac:chgData name="zenia fragaki" userId="8105bd5488a5b691" providerId="LiveId" clId="{C26EC9B9-4C4C-4CE9-9A7F-FEA230073BBA}" dt="2025-02-24T17:43:17.727" v="4518" actId="207"/>
          <ac:spMkLst>
            <pc:docMk/>
            <pc:sldMk cId="192587310" sldId="2596"/>
            <ac:spMk id="5" creationId="{28709CC3-59DD-BB8D-600C-8268E1385684}"/>
          </ac:spMkLst>
        </pc:spChg>
        <pc:spChg chg="mod">
          <ac:chgData name="zenia fragaki" userId="8105bd5488a5b691" providerId="LiveId" clId="{C26EC9B9-4C4C-4CE9-9A7F-FEA230073BBA}" dt="2025-02-24T13:56:09.174" v="3000" actId="1076"/>
          <ac:spMkLst>
            <pc:docMk/>
            <pc:sldMk cId="192587310" sldId="2596"/>
            <ac:spMk id="6" creationId="{92F44AC0-DFC0-D3A6-411B-2A4453980919}"/>
          </ac:spMkLst>
        </pc:spChg>
        <pc:spChg chg="add mod">
          <ac:chgData name="zenia fragaki" userId="8105bd5488a5b691" providerId="LiveId" clId="{C26EC9B9-4C4C-4CE9-9A7F-FEA230073BBA}" dt="2025-02-24T13:56:05.566" v="2999" actId="1076"/>
          <ac:spMkLst>
            <pc:docMk/>
            <pc:sldMk cId="192587310" sldId="2596"/>
            <ac:spMk id="7" creationId="{73D33961-DCC7-A5A3-8056-D2319A31CBD2}"/>
          </ac:spMkLst>
        </pc:spChg>
        <pc:spChg chg="add mod">
          <ac:chgData name="zenia fragaki" userId="8105bd5488a5b691" providerId="LiveId" clId="{C26EC9B9-4C4C-4CE9-9A7F-FEA230073BBA}" dt="2025-02-24T13:55:49.260" v="2996" actId="122"/>
          <ac:spMkLst>
            <pc:docMk/>
            <pc:sldMk cId="192587310" sldId="2596"/>
            <ac:spMk id="8" creationId="{E51F6B92-29B6-7BD5-0257-0248AA8D4644}"/>
          </ac:spMkLst>
        </pc:spChg>
        <pc:graphicFrameChg chg="add mod">
          <ac:chgData name="zenia fragaki" userId="8105bd5488a5b691" providerId="LiveId" clId="{C26EC9B9-4C4C-4CE9-9A7F-FEA230073BBA}" dt="2025-02-24T13:56:18.643" v="3002" actId="14100"/>
          <ac:graphicFrameMkLst>
            <pc:docMk/>
            <pc:sldMk cId="192587310" sldId="2596"/>
            <ac:graphicFrameMk id="10" creationId="{38B7EC47-3BEC-2222-E94C-7D2B0EFA3A83}"/>
          </ac:graphicFrameMkLst>
        </pc:graphicFrameChg>
      </pc:sldChg>
      <pc:sldChg chg="addSp delSp modSp mod setBg delDesignElem">
        <pc:chgData name="zenia fragaki" userId="8105bd5488a5b691" providerId="LiveId" clId="{C26EC9B9-4C4C-4CE9-9A7F-FEA230073BBA}" dt="2025-02-24T17:43:27.585" v="4520" actId="207"/>
        <pc:sldMkLst>
          <pc:docMk/>
          <pc:sldMk cId="2505617134" sldId="2597"/>
        </pc:sldMkLst>
        <pc:spChg chg="mod">
          <ac:chgData name="zenia fragaki" userId="8105bd5488a5b691" providerId="LiveId" clId="{C26EC9B9-4C4C-4CE9-9A7F-FEA230073BBA}" dt="2025-02-24T13:56:35.737" v="3003" actId="122"/>
          <ac:spMkLst>
            <pc:docMk/>
            <pc:sldMk cId="2505617134" sldId="2597"/>
            <ac:spMk id="2" creationId="{9DF58BFD-B1AC-28F2-F10F-4B7B634A3831}"/>
          </ac:spMkLst>
        </pc:spChg>
        <pc:spChg chg="mod">
          <ac:chgData name="zenia fragaki" userId="8105bd5488a5b691" providerId="LiveId" clId="{C26EC9B9-4C4C-4CE9-9A7F-FEA230073BBA}" dt="2025-02-24T13:55:23.021" v="2993" actId="26606"/>
          <ac:spMkLst>
            <pc:docMk/>
            <pc:sldMk cId="2505617134" sldId="2597"/>
            <ac:spMk id="3" creationId="{253C4948-EAFA-7B47-871F-4A91CEB0BD15}"/>
          </ac:spMkLst>
        </pc:spChg>
        <pc:spChg chg="mod">
          <ac:chgData name="zenia fragaki" userId="8105bd5488a5b691" providerId="LiveId" clId="{C26EC9B9-4C4C-4CE9-9A7F-FEA230073BBA}" dt="2025-02-24T13:56:44.492" v="3005" actId="115"/>
          <ac:spMkLst>
            <pc:docMk/>
            <pc:sldMk cId="2505617134" sldId="2597"/>
            <ac:spMk id="4" creationId="{50EE2F88-FF0C-5C25-E8B7-CF1C956F2F3A}"/>
          </ac:spMkLst>
        </pc:spChg>
        <pc:spChg chg="add mod">
          <ac:chgData name="zenia fragaki" userId="8105bd5488a5b691" providerId="LiveId" clId="{C26EC9B9-4C4C-4CE9-9A7F-FEA230073BBA}" dt="2025-02-24T17:43:27.585" v="4520" actId="207"/>
          <ac:spMkLst>
            <pc:docMk/>
            <pc:sldMk cId="2505617134" sldId="2597"/>
            <ac:spMk id="7" creationId="{DB63F248-2A97-1E5D-3382-5F7F00A8DF3B}"/>
          </ac:spMkLst>
        </pc:spChg>
        <pc:spChg chg="add del">
          <ac:chgData name="zenia fragaki" userId="8105bd5488a5b691" providerId="LiveId" clId="{C26EC9B9-4C4C-4CE9-9A7F-FEA230073BBA}" dt="2025-02-24T14:46:41.333" v="4405"/>
          <ac:spMkLst>
            <pc:docMk/>
            <pc:sldMk cId="2505617134" sldId="2597"/>
            <ac:spMk id="9" creationId="{B36F400F-DF28-43BC-8D8E-4929793B392A}"/>
          </ac:spMkLst>
        </pc:spChg>
      </pc:sldChg>
      <pc:sldChg chg="addSp delSp modSp mod setBg delDesignElem">
        <pc:chgData name="zenia fragaki" userId="8105bd5488a5b691" providerId="LiveId" clId="{C26EC9B9-4C4C-4CE9-9A7F-FEA230073BBA}" dt="2025-02-24T17:43:24.104" v="4519" actId="207"/>
        <pc:sldMkLst>
          <pc:docMk/>
          <pc:sldMk cId="3693593502" sldId="2598"/>
        </pc:sldMkLst>
        <pc:spChg chg="mod">
          <ac:chgData name="zenia fragaki" userId="8105bd5488a5b691" providerId="LiveId" clId="{C26EC9B9-4C4C-4CE9-9A7F-FEA230073BBA}" dt="2025-02-24T14:46:41.333" v="4405"/>
          <ac:spMkLst>
            <pc:docMk/>
            <pc:sldMk cId="3693593502" sldId="2598"/>
            <ac:spMk id="2" creationId="{1906A5A9-B894-126F-DC16-C5949FC0F31A}"/>
          </ac:spMkLst>
        </pc:spChg>
        <pc:spChg chg="mod ord">
          <ac:chgData name="zenia fragaki" userId="8105bd5488a5b691" providerId="LiveId" clId="{C26EC9B9-4C4C-4CE9-9A7F-FEA230073BBA}" dt="2025-02-24T13:43:56.844" v="2664" actId="2711"/>
          <ac:spMkLst>
            <pc:docMk/>
            <pc:sldMk cId="3693593502" sldId="2598"/>
            <ac:spMk id="3" creationId="{53D93E7E-A677-2105-DBC1-E74526BC3FB7}"/>
          </ac:spMkLst>
        </pc:spChg>
        <pc:spChg chg="add mod">
          <ac:chgData name="zenia fragaki" userId="8105bd5488a5b691" providerId="LiveId" clId="{C26EC9B9-4C4C-4CE9-9A7F-FEA230073BBA}" dt="2025-02-24T13:43:10.184" v="2622" actId="20577"/>
          <ac:spMkLst>
            <pc:docMk/>
            <pc:sldMk cId="3693593502" sldId="2598"/>
            <ac:spMk id="6" creationId="{C7F2C0C4-27D2-DC02-6FEA-DA6C7FF17FF8}"/>
          </ac:spMkLst>
        </pc:spChg>
        <pc:spChg chg="add mod">
          <ac:chgData name="zenia fragaki" userId="8105bd5488a5b691" providerId="LiveId" clId="{C26EC9B9-4C4C-4CE9-9A7F-FEA230073BBA}" dt="2025-02-24T17:43:24.104" v="4519" actId="207"/>
          <ac:spMkLst>
            <pc:docMk/>
            <pc:sldMk cId="3693593502" sldId="2598"/>
            <ac:spMk id="8" creationId="{47D3357A-16A5-CFD2-7DDC-183A1FEDBFA6}"/>
          </ac:spMkLst>
        </pc:spChg>
        <pc:spChg chg="add del">
          <ac:chgData name="zenia fragaki" userId="8105bd5488a5b691" providerId="LiveId" clId="{C26EC9B9-4C4C-4CE9-9A7F-FEA230073BBA}" dt="2025-02-24T14:46:41.333" v="4405"/>
          <ac:spMkLst>
            <pc:docMk/>
            <pc:sldMk cId="3693593502" sldId="2598"/>
            <ac:spMk id="32" creationId="{2B97F24A-32CE-4C1C-A50D-3016B394DCFB}"/>
          </ac:spMkLst>
        </pc:spChg>
        <pc:spChg chg="add del">
          <ac:chgData name="zenia fragaki" userId="8105bd5488a5b691" providerId="LiveId" clId="{C26EC9B9-4C4C-4CE9-9A7F-FEA230073BBA}" dt="2025-02-24T14:46:41.333" v="4405"/>
          <ac:spMkLst>
            <pc:docMk/>
            <pc:sldMk cId="3693593502" sldId="2598"/>
            <ac:spMk id="33" creationId="{CD8B4F24-440B-49E9-B85D-733523DC064B}"/>
          </ac:spMkLst>
        </pc:spChg>
        <pc:picChg chg="add mod">
          <ac:chgData name="zenia fragaki" userId="8105bd5488a5b691" providerId="LiveId" clId="{C26EC9B9-4C4C-4CE9-9A7F-FEA230073BBA}" dt="2025-02-24T13:42:26.367" v="2596" actId="26606"/>
          <ac:picMkLst>
            <pc:docMk/>
            <pc:sldMk cId="3693593502" sldId="2598"/>
            <ac:picMk id="5" creationId="{D351B74E-34E6-88CF-A9B8-AF3A86546E9C}"/>
          </ac:picMkLst>
        </pc:picChg>
      </pc:sldChg>
      <pc:sldChg chg="addSp delSp modSp mod">
        <pc:chgData name="zenia fragaki" userId="8105bd5488a5b691" providerId="LiveId" clId="{C26EC9B9-4C4C-4CE9-9A7F-FEA230073BBA}" dt="2025-02-24T18:43:35.626" v="5939" actId="2711"/>
        <pc:sldMkLst>
          <pc:docMk/>
          <pc:sldMk cId="279489807" sldId="2599"/>
        </pc:sldMkLst>
        <pc:spChg chg="mod">
          <ac:chgData name="zenia fragaki" userId="8105bd5488a5b691" providerId="LiveId" clId="{C26EC9B9-4C4C-4CE9-9A7F-FEA230073BBA}" dt="2025-02-24T14:05:49.253" v="3057" actId="27636"/>
          <ac:spMkLst>
            <pc:docMk/>
            <pc:sldMk cId="279489807" sldId="2599"/>
            <ac:spMk id="2" creationId="{E0F4ACB4-790B-0DD2-4C65-B67F6F06F867}"/>
          </ac:spMkLst>
        </pc:spChg>
        <pc:spChg chg="add mod">
          <ac:chgData name="zenia fragaki" userId="8105bd5488a5b691" providerId="LiveId" clId="{C26EC9B9-4C4C-4CE9-9A7F-FEA230073BBA}" dt="2025-02-24T17:44:04.672" v="4527" actId="207"/>
          <ac:spMkLst>
            <pc:docMk/>
            <pc:sldMk cId="279489807" sldId="2599"/>
            <ac:spMk id="5" creationId="{4FD9973F-999E-19E5-934E-87C8F76744A8}"/>
          </ac:spMkLst>
        </pc:spChg>
        <pc:spChg chg="add mod">
          <ac:chgData name="zenia fragaki" userId="8105bd5488a5b691" providerId="LiveId" clId="{C26EC9B9-4C4C-4CE9-9A7F-FEA230073BBA}" dt="2025-02-24T14:06:48.577" v="3088" actId="1076"/>
          <ac:spMkLst>
            <pc:docMk/>
            <pc:sldMk cId="279489807" sldId="2599"/>
            <ac:spMk id="9" creationId="{82E9A42B-BC97-D13C-F5D6-EACD69389CD5}"/>
          </ac:spMkLst>
        </pc:spChg>
        <pc:spChg chg="add mod">
          <ac:chgData name="zenia fragaki" userId="8105bd5488a5b691" providerId="LiveId" clId="{C26EC9B9-4C4C-4CE9-9A7F-FEA230073BBA}" dt="2025-02-24T14:08:57.722" v="3147" actId="14100"/>
          <ac:spMkLst>
            <pc:docMk/>
            <pc:sldMk cId="279489807" sldId="2599"/>
            <ac:spMk id="12" creationId="{19D7D046-84C1-08A6-95B0-EE23B556FDFA}"/>
          </ac:spMkLst>
        </pc:spChg>
        <pc:spChg chg="add mod">
          <ac:chgData name="zenia fragaki" userId="8105bd5488a5b691" providerId="LiveId" clId="{C26EC9B9-4C4C-4CE9-9A7F-FEA230073BBA}" dt="2025-02-24T18:40:22.812" v="5877" actId="14100"/>
          <ac:spMkLst>
            <pc:docMk/>
            <pc:sldMk cId="279489807" sldId="2599"/>
            <ac:spMk id="13" creationId="{C7FF2FE7-C216-D8A0-B77E-DE055A361D81}"/>
          </ac:spMkLst>
        </pc:spChg>
        <pc:spChg chg="add mod">
          <ac:chgData name="zenia fragaki" userId="8105bd5488a5b691" providerId="LiveId" clId="{C26EC9B9-4C4C-4CE9-9A7F-FEA230073BBA}" dt="2025-02-24T14:08:52.115" v="3146" actId="14100"/>
          <ac:spMkLst>
            <pc:docMk/>
            <pc:sldMk cId="279489807" sldId="2599"/>
            <ac:spMk id="16" creationId="{437FBA5F-08DB-F946-AB1B-3A11003AF707}"/>
          </ac:spMkLst>
        </pc:spChg>
        <pc:spChg chg="add mod">
          <ac:chgData name="zenia fragaki" userId="8105bd5488a5b691" providerId="LiveId" clId="{C26EC9B9-4C4C-4CE9-9A7F-FEA230073BBA}" dt="2025-02-24T18:41:08.757" v="5897" actId="1076"/>
          <ac:spMkLst>
            <pc:docMk/>
            <pc:sldMk cId="279489807" sldId="2599"/>
            <ac:spMk id="21" creationId="{EC466D8D-0E53-0CAA-7427-A82FA9C4BBD7}"/>
          </ac:spMkLst>
        </pc:spChg>
        <pc:spChg chg="add mod">
          <ac:chgData name="zenia fragaki" userId="8105bd5488a5b691" providerId="LiveId" clId="{C26EC9B9-4C4C-4CE9-9A7F-FEA230073BBA}" dt="2025-02-24T18:42:32.292" v="5924" actId="313"/>
          <ac:spMkLst>
            <pc:docMk/>
            <pc:sldMk cId="279489807" sldId="2599"/>
            <ac:spMk id="24" creationId="{FC15FCD1-C752-1269-2833-9750138A68C3}"/>
          </ac:spMkLst>
        </pc:spChg>
        <pc:spChg chg="add mod">
          <ac:chgData name="zenia fragaki" userId="8105bd5488a5b691" providerId="LiveId" clId="{C26EC9B9-4C4C-4CE9-9A7F-FEA230073BBA}" dt="2025-02-24T18:41:47.230" v="5917" actId="1076"/>
          <ac:spMkLst>
            <pc:docMk/>
            <pc:sldMk cId="279489807" sldId="2599"/>
            <ac:spMk id="25" creationId="{D21674CB-A13E-2C5B-C117-852603800D04}"/>
          </ac:spMkLst>
        </pc:spChg>
        <pc:spChg chg="add mod">
          <ac:chgData name="zenia fragaki" userId="8105bd5488a5b691" providerId="LiveId" clId="{C26EC9B9-4C4C-4CE9-9A7F-FEA230073BBA}" dt="2025-02-24T14:29:22.327" v="3765" actId="1076"/>
          <ac:spMkLst>
            <pc:docMk/>
            <pc:sldMk cId="279489807" sldId="2599"/>
            <ac:spMk id="27" creationId="{312F2DE6-87E9-04AE-65F8-32DE16F847F1}"/>
          </ac:spMkLst>
        </pc:spChg>
        <pc:spChg chg="add mod">
          <ac:chgData name="zenia fragaki" userId="8105bd5488a5b691" providerId="LiveId" clId="{C26EC9B9-4C4C-4CE9-9A7F-FEA230073BBA}" dt="2025-02-24T18:43:35.626" v="5939" actId="2711"/>
          <ac:spMkLst>
            <pc:docMk/>
            <pc:sldMk cId="279489807" sldId="2599"/>
            <ac:spMk id="30" creationId="{A61243D3-8BD7-EA67-5C8A-3292B6F99490}"/>
          </ac:spMkLst>
        </pc:spChg>
        <pc:picChg chg="add mod ord">
          <ac:chgData name="zenia fragaki" userId="8105bd5488a5b691" providerId="LiveId" clId="{C26EC9B9-4C4C-4CE9-9A7F-FEA230073BBA}" dt="2025-02-24T14:29:14.627" v="3764" actId="1076"/>
          <ac:picMkLst>
            <pc:docMk/>
            <pc:sldMk cId="279489807" sldId="2599"/>
            <ac:picMk id="6" creationId="{9F22E5F1-A312-F8F1-4E95-E3F5A73FB719}"/>
          </ac:picMkLst>
        </pc:picChg>
        <pc:cxnChg chg="add mod">
          <ac:chgData name="zenia fragaki" userId="8105bd5488a5b691" providerId="LiveId" clId="{C26EC9B9-4C4C-4CE9-9A7F-FEA230073BBA}" dt="2025-02-24T14:07:37.667" v="3117" actId="14100"/>
          <ac:cxnSpMkLst>
            <pc:docMk/>
            <pc:sldMk cId="279489807" sldId="2599"/>
            <ac:cxnSpMk id="8" creationId="{D98E87AF-7283-A024-0993-DDC483C0EA8F}"/>
          </ac:cxnSpMkLst>
        </pc:cxnChg>
        <pc:cxnChg chg="add mod">
          <ac:chgData name="zenia fragaki" userId="8105bd5488a5b691" providerId="LiveId" clId="{C26EC9B9-4C4C-4CE9-9A7F-FEA230073BBA}" dt="2025-02-24T14:07:34.635" v="3116" actId="1076"/>
          <ac:cxnSpMkLst>
            <pc:docMk/>
            <pc:sldMk cId="279489807" sldId="2599"/>
            <ac:cxnSpMk id="10" creationId="{B4134BF3-758B-C82E-106D-43B2CB18437F}"/>
          </ac:cxnSpMkLst>
        </pc:cxnChg>
        <pc:cxnChg chg="add mod">
          <ac:chgData name="zenia fragaki" userId="8105bd5488a5b691" providerId="LiveId" clId="{C26EC9B9-4C4C-4CE9-9A7F-FEA230073BBA}" dt="2025-02-24T18:40:28.711" v="5878" actId="14100"/>
          <ac:cxnSpMkLst>
            <pc:docMk/>
            <pc:sldMk cId="279489807" sldId="2599"/>
            <ac:cxnSpMk id="11" creationId="{17C942A6-BD76-4829-453A-3D4F56DA925C}"/>
          </ac:cxnSpMkLst>
        </pc:cxnChg>
        <pc:cxnChg chg="add mod">
          <ac:chgData name="zenia fragaki" userId="8105bd5488a5b691" providerId="LiveId" clId="{C26EC9B9-4C4C-4CE9-9A7F-FEA230073BBA}" dt="2025-02-24T18:40:47.554" v="5881" actId="14100"/>
          <ac:cxnSpMkLst>
            <pc:docMk/>
            <pc:sldMk cId="279489807" sldId="2599"/>
            <ac:cxnSpMk id="15" creationId="{6449E1E8-F453-0742-B474-ACB5E23456CE}"/>
          </ac:cxnSpMkLst>
        </pc:cxnChg>
        <pc:cxnChg chg="add mod">
          <ac:chgData name="zenia fragaki" userId="8105bd5488a5b691" providerId="LiveId" clId="{C26EC9B9-4C4C-4CE9-9A7F-FEA230073BBA}" dt="2025-02-24T14:08:12.965" v="3131" actId="1076"/>
          <ac:cxnSpMkLst>
            <pc:docMk/>
            <pc:sldMk cId="279489807" sldId="2599"/>
            <ac:cxnSpMk id="17" creationId="{AD7FFCF4-E772-8782-5681-C5E7B03F788D}"/>
          </ac:cxnSpMkLst>
        </pc:cxnChg>
        <pc:cxnChg chg="add mod">
          <ac:chgData name="zenia fragaki" userId="8105bd5488a5b691" providerId="LiveId" clId="{C26EC9B9-4C4C-4CE9-9A7F-FEA230073BBA}" dt="2025-02-24T14:08:33.850" v="3138" actId="1076"/>
          <ac:cxnSpMkLst>
            <pc:docMk/>
            <pc:sldMk cId="279489807" sldId="2599"/>
            <ac:cxnSpMk id="18" creationId="{6E691AAC-3E00-848A-E2D0-687AD68B09C0}"/>
          </ac:cxnSpMkLst>
        </pc:cxnChg>
        <pc:cxnChg chg="add mod">
          <ac:chgData name="zenia fragaki" userId="8105bd5488a5b691" providerId="LiveId" clId="{C26EC9B9-4C4C-4CE9-9A7F-FEA230073BBA}" dt="2025-02-24T14:08:31.468" v="3137" actId="14100"/>
          <ac:cxnSpMkLst>
            <pc:docMk/>
            <pc:sldMk cId="279489807" sldId="2599"/>
            <ac:cxnSpMk id="20" creationId="{CCC0A24D-E950-EDD8-DAE4-3803C0A81486}"/>
          </ac:cxnSpMkLst>
        </pc:cxnChg>
        <pc:cxnChg chg="add mod">
          <ac:chgData name="zenia fragaki" userId="8105bd5488a5b691" providerId="LiveId" clId="{C26EC9B9-4C4C-4CE9-9A7F-FEA230073BBA}" dt="2025-02-24T18:41:25.399" v="5900" actId="14100"/>
          <ac:cxnSpMkLst>
            <pc:docMk/>
            <pc:sldMk cId="279489807" sldId="2599"/>
            <ac:cxnSpMk id="22" creationId="{98B0A36C-20D4-2A74-A68A-C0A22872E3F6}"/>
          </ac:cxnSpMkLst>
        </pc:cxnChg>
        <pc:cxnChg chg="add mod">
          <ac:chgData name="zenia fragaki" userId="8105bd5488a5b691" providerId="LiveId" clId="{C26EC9B9-4C4C-4CE9-9A7F-FEA230073BBA}" dt="2025-02-24T18:43:05.099" v="5925" actId="14100"/>
          <ac:cxnSpMkLst>
            <pc:docMk/>
            <pc:sldMk cId="279489807" sldId="2599"/>
            <ac:cxnSpMk id="26" creationId="{7F76C3BB-60DE-BAC8-C28F-A164917044EB}"/>
          </ac:cxnSpMkLst>
        </pc:cxnChg>
      </pc:sldChg>
      <pc:sldChg chg="addSp delSp modSp mod setBg delDesignElem">
        <pc:chgData name="zenia fragaki" userId="8105bd5488a5b691" providerId="LiveId" clId="{C26EC9B9-4C4C-4CE9-9A7F-FEA230073BBA}" dt="2025-02-24T17:43:40.336" v="4522" actId="207"/>
        <pc:sldMkLst>
          <pc:docMk/>
          <pc:sldMk cId="1726257404" sldId="2600"/>
        </pc:sldMkLst>
        <pc:spChg chg="mod">
          <ac:chgData name="zenia fragaki" userId="8105bd5488a5b691" providerId="LiveId" clId="{C26EC9B9-4C4C-4CE9-9A7F-FEA230073BBA}" dt="2025-02-24T13:54:53.231" v="2991" actId="26606"/>
          <ac:spMkLst>
            <pc:docMk/>
            <pc:sldMk cId="1726257404" sldId="2600"/>
            <ac:spMk id="2" creationId="{58347942-C955-68CC-57E1-F93791675BDD}"/>
          </ac:spMkLst>
        </pc:spChg>
        <pc:spChg chg="mod">
          <ac:chgData name="zenia fragaki" userId="8105bd5488a5b691" providerId="LiveId" clId="{C26EC9B9-4C4C-4CE9-9A7F-FEA230073BBA}" dt="2025-02-24T13:54:53.231" v="2991" actId="26606"/>
          <ac:spMkLst>
            <pc:docMk/>
            <pc:sldMk cId="1726257404" sldId="2600"/>
            <ac:spMk id="3" creationId="{3B8B5393-B47E-A487-2088-6AA6424D81B8}"/>
          </ac:spMkLst>
        </pc:spChg>
        <pc:spChg chg="mod">
          <ac:chgData name="zenia fragaki" userId="8105bd5488a5b691" providerId="LiveId" clId="{C26EC9B9-4C4C-4CE9-9A7F-FEA230073BBA}" dt="2025-02-24T13:54:58.645" v="2992" actId="1076"/>
          <ac:spMkLst>
            <pc:docMk/>
            <pc:sldMk cId="1726257404" sldId="2600"/>
            <ac:spMk id="4" creationId="{ADE45118-3602-3535-74FE-ACBB58931893}"/>
          </ac:spMkLst>
        </pc:spChg>
        <pc:spChg chg="add mod">
          <ac:chgData name="zenia fragaki" userId="8105bd5488a5b691" providerId="LiveId" clId="{C26EC9B9-4C4C-4CE9-9A7F-FEA230073BBA}" dt="2025-02-24T17:43:40.336" v="4522" actId="207"/>
          <ac:spMkLst>
            <pc:docMk/>
            <pc:sldMk cId="1726257404" sldId="2600"/>
            <ac:spMk id="7" creationId="{1C60FFCC-92F8-B953-A7AB-111140E3872C}"/>
          </ac:spMkLst>
        </pc:spChg>
        <pc:spChg chg="add del">
          <ac:chgData name="zenia fragaki" userId="8105bd5488a5b691" providerId="LiveId" clId="{C26EC9B9-4C4C-4CE9-9A7F-FEA230073BBA}" dt="2025-02-24T14:46:41.333" v="4405"/>
          <ac:spMkLst>
            <pc:docMk/>
            <pc:sldMk cId="1726257404" sldId="2600"/>
            <ac:spMk id="9" creationId="{B36F400F-DF28-43BC-8D8E-4929793B392A}"/>
          </ac:spMkLst>
        </pc:spChg>
      </pc:sldChg>
      <pc:sldChg chg="addSp modSp mod">
        <pc:chgData name="zenia fragaki" userId="8105bd5488a5b691" providerId="LiveId" clId="{C26EC9B9-4C4C-4CE9-9A7F-FEA230073BBA}" dt="2025-02-24T17:44:58.207" v="4529" actId="207"/>
        <pc:sldMkLst>
          <pc:docMk/>
          <pc:sldMk cId="3009414560" sldId="2601"/>
        </pc:sldMkLst>
        <pc:spChg chg="mod">
          <ac:chgData name="zenia fragaki" userId="8105bd5488a5b691" providerId="LiveId" clId="{C26EC9B9-4C4C-4CE9-9A7F-FEA230073BBA}" dt="2025-02-24T14:46:41.333" v="4405"/>
          <ac:spMkLst>
            <pc:docMk/>
            <pc:sldMk cId="3009414560" sldId="2601"/>
            <ac:spMk id="2" creationId="{EB5B7D8A-FF88-DBFB-D352-3B2E3A13EC66}"/>
          </ac:spMkLst>
        </pc:spChg>
        <pc:spChg chg="mod">
          <ac:chgData name="zenia fragaki" userId="8105bd5488a5b691" providerId="LiveId" clId="{C26EC9B9-4C4C-4CE9-9A7F-FEA230073BBA}" dt="2025-02-24T14:46:41.333" v="4405"/>
          <ac:spMkLst>
            <pc:docMk/>
            <pc:sldMk cId="3009414560" sldId="2601"/>
            <ac:spMk id="3" creationId="{FE130E32-3ABF-D50E-D9AB-4496BF7F88A2}"/>
          </ac:spMkLst>
        </pc:spChg>
        <pc:spChg chg="mod">
          <ac:chgData name="zenia fragaki" userId="8105bd5488a5b691" providerId="LiveId" clId="{C26EC9B9-4C4C-4CE9-9A7F-FEA230073BBA}" dt="2025-02-24T14:46:41.333" v="4405"/>
          <ac:spMkLst>
            <pc:docMk/>
            <pc:sldMk cId="3009414560" sldId="2601"/>
            <ac:spMk id="4" creationId="{43CCA5E2-894B-C319-848A-FD394D256ECD}"/>
          </ac:spMkLst>
        </pc:spChg>
        <pc:spChg chg="add mod">
          <ac:chgData name="zenia fragaki" userId="8105bd5488a5b691" providerId="LiveId" clId="{C26EC9B9-4C4C-4CE9-9A7F-FEA230073BBA}" dt="2025-02-24T13:45:26.671" v="2667" actId="14100"/>
          <ac:spMkLst>
            <pc:docMk/>
            <pc:sldMk cId="3009414560" sldId="2601"/>
            <ac:spMk id="5" creationId="{6B3E8137-A989-74AC-F775-9B50F8AC2EA3}"/>
          </ac:spMkLst>
        </pc:spChg>
        <pc:spChg chg="add mod">
          <ac:chgData name="zenia fragaki" userId="8105bd5488a5b691" providerId="LiveId" clId="{C26EC9B9-4C4C-4CE9-9A7F-FEA230073BBA}" dt="2025-02-24T17:44:58.207" v="4529" actId="207"/>
          <ac:spMkLst>
            <pc:docMk/>
            <pc:sldMk cId="3009414560" sldId="2601"/>
            <ac:spMk id="8" creationId="{9550C2C1-473B-88D0-1632-736F82D6CF29}"/>
          </ac:spMkLst>
        </pc:spChg>
      </pc:sldChg>
      <pc:sldChg chg="addSp modSp mod">
        <pc:chgData name="zenia fragaki" userId="8105bd5488a5b691" providerId="LiveId" clId="{C26EC9B9-4C4C-4CE9-9A7F-FEA230073BBA}" dt="2025-02-24T17:43:49.336" v="4524" actId="207"/>
        <pc:sldMkLst>
          <pc:docMk/>
          <pc:sldMk cId="1198041693" sldId="2602"/>
        </pc:sldMkLst>
        <pc:spChg chg="mod">
          <ac:chgData name="zenia fragaki" userId="8105bd5488a5b691" providerId="LiveId" clId="{C26EC9B9-4C4C-4CE9-9A7F-FEA230073BBA}" dt="2025-02-24T14:46:41.333" v="4405"/>
          <ac:spMkLst>
            <pc:docMk/>
            <pc:sldMk cId="1198041693" sldId="2602"/>
            <ac:spMk id="2" creationId="{C1233641-D498-5C45-5DE8-C95AA71E56E0}"/>
          </ac:spMkLst>
        </pc:spChg>
        <pc:spChg chg="mod">
          <ac:chgData name="zenia fragaki" userId="8105bd5488a5b691" providerId="LiveId" clId="{C26EC9B9-4C4C-4CE9-9A7F-FEA230073BBA}" dt="2025-02-24T14:46:41.333" v="4405"/>
          <ac:spMkLst>
            <pc:docMk/>
            <pc:sldMk cId="1198041693" sldId="2602"/>
            <ac:spMk id="3" creationId="{4961F812-6D98-D9B2-DC99-D8BD9A33FA0F}"/>
          </ac:spMkLst>
        </pc:spChg>
        <pc:spChg chg="mod">
          <ac:chgData name="zenia fragaki" userId="8105bd5488a5b691" providerId="LiveId" clId="{C26EC9B9-4C4C-4CE9-9A7F-FEA230073BBA}" dt="2025-02-24T14:46:41.333" v="4405"/>
          <ac:spMkLst>
            <pc:docMk/>
            <pc:sldMk cId="1198041693" sldId="2602"/>
            <ac:spMk id="4" creationId="{B74B19EC-05DD-D1C0-2B69-7F3F533F741E}"/>
          </ac:spMkLst>
        </pc:spChg>
        <pc:spChg chg="add mod">
          <ac:chgData name="zenia fragaki" userId="8105bd5488a5b691" providerId="LiveId" clId="{C26EC9B9-4C4C-4CE9-9A7F-FEA230073BBA}" dt="2025-02-24T14:45:09.582" v="4382" actId="1076"/>
          <ac:spMkLst>
            <pc:docMk/>
            <pc:sldMk cId="1198041693" sldId="2602"/>
            <ac:spMk id="5" creationId="{E334348A-A4C1-FABD-F662-59E6664E7ADB}"/>
          </ac:spMkLst>
        </pc:spChg>
        <pc:spChg chg="add mod">
          <ac:chgData name="zenia fragaki" userId="8105bd5488a5b691" providerId="LiveId" clId="{C26EC9B9-4C4C-4CE9-9A7F-FEA230073BBA}" dt="2025-02-24T17:43:49.336" v="4524" actId="207"/>
          <ac:spMkLst>
            <pc:docMk/>
            <pc:sldMk cId="1198041693" sldId="2602"/>
            <ac:spMk id="8" creationId="{51DFC26C-68AD-4ABA-32C5-BEF3A89987B9}"/>
          </ac:spMkLst>
        </pc:spChg>
      </pc:sldChg>
      <pc:sldChg chg="addSp modSp mod">
        <pc:chgData name="zenia fragaki" userId="8105bd5488a5b691" providerId="LiveId" clId="{C26EC9B9-4C4C-4CE9-9A7F-FEA230073BBA}" dt="2025-02-24T17:43:45.930" v="4523" actId="207"/>
        <pc:sldMkLst>
          <pc:docMk/>
          <pc:sldMk cId="3924760118" sldId="2603"/>
        </pc:sldMkLst>
        <pc:spChg chg="mod">
          <ac:chgData name="zenia fragaki" userId="8105bd5488a5b691" providerId="LiveId" clId="{C26EC9B9-4C4C-4CE9-9A7F-FEA230073BBA}" dt="2025-02-24T14:46:41.333" v="4405"/>
          <ac:spMkLst>
            <pc:docMk/>
            <pc:sldMk cId="3924760118" sldId="2603"/>
            <ac:spMk id="2" creationId="{4323F6AF-D8EF-13C9-50FA-E1EAC72123A1}"/>
          </ac:spMkLst>
        </pc:spChg>
        <pc:spChg chg="mod">
          <ac:chgData name="zenia fragaki" userId="8105bd5488a5b691" providerId="LiveId" clId="{C26EC9B9-4C4C-4CE9-9A7F-FEA230073BBA}" dt="2025-02-24T14:46:41.333" v="4405"/>
          <ac:spMkLst>
            <pc:docMk/>
            <pc:sldMk cId="3924760118" sldId="2603"/>
            <ac:spMk id="3" creationId="{269BC2D4-3D1C-90AF-4EE1-24A5ABFE99B5}"/>
          </ac:spMkLst>
        </pc:spChg>
        <pc:spChg chg="mod">
          <ac:chgData name="zenia fragaki" userId="8105bd5488a5b691" providerId="LiveId" clId="{C26EC9B9-4C4C-4CE9-9A7F-FEA230073BBA}" dt="2025-02-24T14:46:41.333" v="4405"/>
          <ac:spMkLst>
            <pc:docMk/>
            <pc:sldMk cId="3924760118" sldId="2603"/>
            <ac:spMk id="4" creationId="{A835BCF7-C77A-6B69-3C21-5BB6E6EECE9C}"/>
          </ac:spMkLst>
        </pc:spChg>
        <pc:spChg chg="mod">
          <ac:chgData name="zenia fragaki" userId="8105bd5488a5b691" providerId="LiveId" clId="{C26EC9B9-4C4C-4CE9-9A7F-FEA230073BBA}" dt="2025-02-24T10:06:57.197" v="0" actId="20577"/>
          <ac:spMkLst>
            <pc:docMk/>
            <pc:sldMk cId="3924760118" sldId="2603"/>
            <ac:spMk id="5" creationId="{BE15B8B7-0748-BE78-B47C-18F8FBD0DA34}"/>
          </ac:spMkLst>
        </pc:spChg>
        <pc:spChg chg="add mod">
          <ac:chgData name="zenia fragaki" userId="8105bd5488a5b691" providerId="LiveId" clId="{C26EC9B9-4C4C-4CE9-9A7F-FEA230073BBA}" dt="2025-02-24T17:43:45.930" v="4523" actId="207"/>
          <ac:spMkLst>
            <pc:docMk/>
            <pc:sldMk cId="3924760118" sldId="2603"/>
            <ac:spMk id="8" creationId="{CECCBC28-DAB5-9863-1591-8BD5B5DC33B6}"/>
          </ac:spMkLst>
        </pc:spChg>
      </pc:sldChg>
      <pc:sldChg chg="addSp delSp modSp new mod setBg">
        <pc:chgData name="zenia fragaki" userId="8105bd5488a5b691" providerId="LiveId" clId="{C26EC9B9-4C4C-4CE9-9A7F-FEA230073BBA}" dt="2025-02-24T17:43:34.826" v="4521" actId="207"/>
        <pc:sldMkLst>
          <pc:docMk/>
          <pc:sldMk cId="604807566" sldId="2604"/>
        </pc:sldMkLst>
        <pc:spChg chg="mod">
          <ac:chgData name="zenia fragaki" userId="8105bd5488a5b691" providerId="LiveId" clId="{C26EC9B9-4C4C-4CE9-9A7F-FEA230073BBA}" dt="2025-02-24T13:54:31.994" v="2990" actId="26606"/>
          <ac:spMkLst>
            <pc:docMk/>
            <pc:sldMk cId="604807566" sldId="2604"/>
            <ac:spMk id="2" creationId="{5749DE78-3025-2C0B-0770-6FF88DE5D473}"/>
          </ac:spMkLst>
        </pc:spChg>
        <pc:spChg chg="mod">
          <ac:chgData name="zenia fragaki" userId="8105bd5488a5b691" providerId="LiveId" clId="{C26EC9B9-4C4C-4CE9-9A7F-FEA230073BBA}" dt="2025-02-24T14:47:41.414" v="4459" actId="313"/>
          <ac:spMkLst>
            <pc:docMk/>
            <pc:sldMk cId="604807566" sldId="2604"/>
            <ac:spMk id="3" creationId="{10D1DF3F-C03F-EF39-559C-1111B2851FA8}"/>
          </ac:spMkLst>
        </pc:spChg>
        <pc:spChg chg="add mod">
          <ac:chgData name="zenia fragaki" userId="8105bd5488a5b691" providerId="LiveId" clId="{C26EC9B9-4C4C-4CE9-9A7F-FEA230073BBA}" dt="2025-02-24T17:43:34.826" v="4521" actId="207"/>
          <ac:spMkLst>
            <pc:docMk/>
            <pc:sldMk cId="604807566" sldId="2604"/>
            <ac:spMk id="6" creationId="{8CDA7D81-F404-E970-6E2E-0DFB698F56B9}"/>
          </ac:spMkLst>
        </pc:spChg>
      </pc:sldChg>
      <pc:sldChg chg="modSp new">
        <pc:chgData name="zenia fragaki" userId="8105bd5488a5b691" providerId="LiveId" clId="{C26EC9B9-4C4C-4CE9-9A7F-FEA230073BBA}" dt="2025-02-24T14:46:41.333" v="4405"/>
        <pc:sldMkLst>
          <pc:docMk/>
          <pc:sldMk cId="2550047257" sldId="2605"/>
        </pc:sldMkLst>
      </pc:sldChg>
      <pc:sldChg chg="addSp delSp modSp new mod ord setBg delDesignElem">
        <pc:chgData name="zenia fragaki" userId="8105bd5488a5b691" providerId="LiveId" clId="{C26EC9B9-4C4C-4CE9-9A7F-FEA230073BBA}" dt="2025-02-24T19:06:26.589" v="6209"/>
        <pc:sldMkLst>
          <pc:docMk/>
          <pc:sldMk cId="2565365973" sldId="2606"/>
        </pc:sldMkLst>
        <pc:spChg chg="mod">
          <ac:chgData name="zenia fragaki" userId="8105bd5488a5b691" providerId="LiveId" clId="{C26EC9B9-4C4C-4CE9-9A7F-FEA230073BBA}" dt="2025-02-24T14:10:55.083" v="3176" actId="20577"/>
          <ac:spMkLst>
            <pc:docMk/>
            <pc:sldMk cId="2565365973" sldId="2606"/>
            <ac:spMk id="2" creationId="{925FAB2F-9404-2568-5883-B876591ED3D6}"/>
          </ac:spMkLst>
        </pc:spChg>
        <pc:spChg chg="add mod">
          <ac:chgData name="zenia fragaki" userId="8105bd5488a5b691" providerId="LiveId" clId="{C26EC9B9-4C4C-4CE9-9A7F-FEA230073BBA}" dt="2025-02-24T17:43:57.039" v="4526" actId="207"/>
          <ac:spMkLst>
            <pc:docMk/>
            <pc:sldMk cId="2565365973" sldId="2606"/>
            <ac:spMk id="5" creationId="{BBB0DC1E-5D72-3500-2C39-093D9AB2DE4F}"/>
          </ac:spMkLst>
        </pc:spChg>
        <pc:spChg chg="add mod">
          <ac:chgData name="zenia fragaki" userId="8105bd5488a5b691" providerId="LiveId" clId="{C26EC9B9-4C4C-4CE9-9A7F-FEA230073BBA}" dt="2025-02-24T14:11:33.154" v="3180"/>
          <ac:spMkLst>
            <pc:docMk/>
            <pc:sldMk cId="2565365973" sldId="2606"/>
            <ac:spMk id="7" creationId="{A1601ED6-4A99-ED40-EE48-BD478BE9D2E4}"/>
          </ac:spMkLst>
        </pc:spChg>
        <pc:spChg chg="add mod">
          <ac:chgData name="zenia fragaki" userId="8105bd5488a5b691" providerId="LiveId" clId="{C26EC9B9-4C4C-4CE9-9A7F-FEA230073BBA}" dt="2025-02-24T14:12:55.651" v="3258" actId="1076"/>
          <ac:spMkLst>
            <pc:docMk/>
            <pc:sldMk cId="2565365973" sldId="2606"/>
            <ac:spMk id="10" creationId="{4B2CD532-4C18-009A-FB2F-499B8FE58CD9}"/>
          </ac:spMkLst>
        </pc:spChg>
        <pc:spChg chg="add del">
          <ac:chgData name="zenia fragaki" userId="8105bd5488a5b691" providerId="LiveId" clId="{C26EC9B9-4C4C-4CE9-9A7F-FEA230073BBA}" dt="2025-02-24T14:46:41.333" v="4405"/>
          <ac:spMkLst>
            <pc:docMk/>
            <pc:sldMk cId="2565365973" sldId="2606"/>
            <ac:spMk id="11" creationId="{D4771268-CB57-404A-9271-370EB28F6090}"/>
          </ac:spMkLst>
        </pc:spChg>
        <pc:spChg chg="add mod">
          <ac:chgData name="zenia fragaki" userId="8105bd5488a5b691" providerId="LiveId" clId="{C26EC9B9-4C4C-4CE9-9A7F-FEA230073BBA}" dt="2025-02-24T14:26:47.817" v="3629" actId="2711"/>
          <ac:spMkLst>
            <pc:docMk/>
            <pc:sldMk cId="2565365973" sldId="2606"/>
            <ac:spMk id="17" creationId="{E667C0A5-FBC7-64CA-F286-EE14B6F68682}"/>
          </ac:spMkLst>
        </pc:spChg>
        <pc:spChg chg="add mod">
          <ac:chgData name="zenia fragaki" userId="8105bd5488a5b691" providerId="LiveId" clId="{C26EC9B9-4C4C-4CE9-9A7F-FEA230073BBA}" dt="2025-02-24T14:15:13.960" v="3331" actId="14100"/>
          <ac:spMkLst>
            <pc:docMk/>
            <pc:sldMk cId="2565365973" sldId="2606"/>
            <ac:spMk id="18" creationId="{156DF465-31DC-3EB9-DABE-8748BD70A91F}"/>
          </ac:spMkLst>
        </pc:spChg>
        <pc:spChg chg="add mod">
          <ac:chgData name="zenia fragaki" userId="8105bd5488a5b691" providerId="LiveId" clId="{C26EC9B9-4C4C-4CE9-9A7F-FEA230073BBA}" dt="2025-02-24T14:26:52.833" v="3630" actId="2711"/>
          <ac:spMkLst>
            <pc:docMk/>
            <pc:sldMk cId="2565365973" sldId="2606"/>
            <ac:spMk id="23" creationId="{85CDD5B1-AB15-3CBC-6F5C-18558660528F}"/>
          </ac:spMkLst>
        </pc:spChg>
        <pc:spChg chg="add mod">
          <ac:chgData name="zenia fragaki" userId="8105bd5488a5b691" providerId="LiveId" clId="{C26EC9B9-4C4C-4CE9-9A7F-FEA230073BBA}" dt="2025-02-24T14:17:15.513" v="3482" actId="2711"/>
          <ac:spMkLst>
            <pc:docMk/>
            <pc:sldMk cId="2565365973" sldId="2606"/>
            <ac:spMk id="24" creationId="{02EE459F-3B0A-D408-C1D4-650A7B975080}"/>
          </ac:spMkLst>
        </pc:spChg>
        <pc:picChg chg="add mod">
          <ac:chgData name="zenia fragaki" userId="8105bd5488a5b691" providerId="LiveId" clId="{C26EC9B9-4C4C-4CE9-9A7F-FEA230073BBA}" dt="2025-02-24T14:10:50.353" v="3167" actId="26606"/>
          <ac:picMkLst>
            <pc:docMk/>
            <pc:sldMk cId="2565365973" sldId="2606"/>
            <ac:picMk id="6" creationId="{4CDAC2EF-D726-527D-4411-DF519E217F38}"/>
          </ac:picMkLst>
        </pc:picChg>
        <pc:cxnChg chg="add mod">
          <ac:chgData name="zenia fragaki" userId="8105bd5488a5b691" providerId="LiveId" clId="{C26EC9B9-4C4C-4CE9-9A7F-FEA230073BBA}" dt="2025-02-24T14:13:02.176" v="3260" actId="14100"/>
          <ac:cxnSpMkLst>
            <pc:docMk/>
            <pc:sldMk cId="2565365973" sldId="2606"/>
            <ac:cxnSpMk id="9" creationId="{04B2070F-547D-56FB-89A9-F6B6A474AFB8}"/>
          </ac:cxnSpMkLst>
        </pc:cxnChg>
        <pc:cxnChg chg="add mod">
          <ac:chgData name="zenia fragaki" userId="8105bd5488a5b691" providerId="LiveId" clId="{C26EC9B9-4C4C-4CE9-9A7F-FEA230073BBA}" dt="2025-02-24T14:13:31.165" v="3263" actId="208"/>
          <ac:cxnSpMkLst>
            <pc:docMk/>
            <pc:sldMk cId="2565365973" sldId="2606"/>
            <ac:cxnSpMk id="14" creationId="{FC6482BD-0003-B7D9-595D-934238E9A5D7}"/>
          </ac:cxnSpMkLst>
        </pc:cxnChg>
        <pc:cxnChg chg="add">
          <ac:chgData name="zenia fragaki" userId="8105bd5488a5b691" providerId="LiveId" clId="{C26EC9B9-4C4C-4CE9-9A7F-FEA230073BBA}" dt="2025-02-24T14:13:40.714" v="3264" actId="11529"/>
          <ac:cxnSpMkLst>
            <pc:docMk/>
            <pc:sldMk cId="2565365973" sldId="2606"/>
            <ac:cxnSpMk id="16" creationId="{06828F88-0667-6476-DDD3-3EB292B64873}"/>
          </ac:cxnSpMkLst>
        </pc:cxnChg>
        <pc:cxnChg chg="add">
          <ac:chgData name="zenia fragaki" userId="8105bd5488a5b691" providerId="LiveId" clId="{C26EC9B9-4C4C-4CE9-9A7F-FEA230073BBA}" dt="2025-02-24T14:15:21.228" v="3332" actId="11529"/>
          <ac:cxnSpMkLst>
            <pc:docMk/>
            <pc:sldMk cId="2565365973" sldId="2606"/>
            <ac:cxnSpMk id="22" creationId="{92C82E20-EDA1-98C1-D14E-5C267D49CF0D}"/>
          </ac:cxnSpMkLst>
        </pc:cxnChg>
        <pc:cxnChg chg="add mod">
          <ac:chgData name="zenia fragaki" userId="8105bd5488a5b691" providerId="LiveId" clId="{C26EC9B9-4C4C-4CE9-9A7F-FEA230073BBA}" dt="2025-02-24T14:17:51.037" v="3487" actId="1582"/>
          <ac:cxnSpMkLst>
            <pc:docMk/>
            <pc:sldMk cId="2565365973" sldId="2606"/>
            <ac:cxnSpMk id="26" creationId="{2BE58F9A-879E-1A62-2D0E-C3654432F01A}"/>
          </ac:cxnSpMkLst>
        </pc:cxnChg>
      </pc:sldChg>
      <pc:sldChg chg="addSp delSp modSp new mod ord">
        <pc:chgData name="zenia fragaki" userId="8105bd5488a5b691" providerId="LiveId" clId="{C26EC9B9-4C4C-4CE9-9A7F-FEA230073BBA}" dt="2025-02-24T19:06:29.750" v="6211"/>
        <pc:sldMkLst>
          <pc:docMk/>
          <pc:sldMk cId="3751476237" sldId="2607"/>
        </pc:sldMkLst>
        <pc:spChg chg="mod">
          <ac:chgData name="zenia fragaki" userId="8105bd5488a5b691" providerId="LiveId" clId="{C26EC9B9-4C4C-4CE9-9A7F-FEA230073BBA}" dt="2025-02-24T14:27:02.318" v="3631" actId="2711"/>
          <ac:spMkLst>
            <pc:docMk/>
            <pc:sldMk cId="3751476237" sldId="2607"/>
            <ac:spMk id="2" creationId="{8BF854CE-2DC1-5602-A6A4-FEAF581F0AF1}"/>
          </ac:spMkLst>
        </pc:spChg>
        <pc:spChg chg="mod">
          <ac:chgData name="zenia fragaki" userId="8105bd5488a5b691" providerId="LiveId" clId="{C26EC9B9-4C4C-4CE9-9A7F-FEA230073BBA}" dt="2025-02-24T17:38:50.695" v="4462" actId="1076"/>
          <ac:spMkLst>
            <pc:docMk/>
            <pc:sldMk cId="3751476237" sldId="2607"/>
            <ac:spMk id="3" creationId="{6F33B9D2-A8FA-F98E-6CF0-32F4B8A573F6}"/>
          </ac:spMkLst>
        </pc:spChg>
        <pc:spChg chg="add mod">
          <ac:chgData name="zenia fragaki" userId="8105bd5488a5b691" providerId="LiveId" clId="{C26EC9B9-4C4C-4CE9-9A7F-FEA230073BBA}" dt="2025-02-24T17:43:53.582" v="4525" actId="207"/>
          <ac:spMkLst>
            <pc:docMk/>
            <pc:sldMk cId="3751476237" sldId="2607"/>
            <ac:spMk id="5" creationId="{6E59184F-1F62-55A1-CAC3-18326891879F}"/>
          </ac:spMkLst>
        </pc:spChg>
        <pc:spChg chg="add mod">
          <ac:chgData name="zenia fragaki" userId="8105bd5488a5b691" providerId="LiveId" clId="{C26EC9B9-4C4C-4CE9-9A7F-FEA230073BBA}" dt="2025-02-24T14:22:31.364" v="3523" actId="14100"/>
          <ac:spMkLst>
            <pc:docMk/>
            <pc:sldMk cId="3751476237" sldId="2607"/>
            <ac:spMk id="10" creationId="{004AC0A7-32DA-9D52-97F3-4CB1AFC3D9CF}"/>
          </ac:spMkLst>
        </pc:spChg>
        <pc:spChg chg="add mod">
          <ac:chgData name="zenia fragaki" userId="8105bd5488a5b691" providerId="LiveId" clId="{C26EC9B9-4C4C-4CE9-9A7F-FEA230073BBA}" dt="2025-02-24T14:22:55.055" v="3526" actId="14100"/>
          <ac:spMkLst>
            <pc:docMk/>
            <pc:sldMk cId="3751476237" sldId="2607"/>
            <ac:spMk id="11" creationId="{C524A37C-2DAE-C345-35A0-C6F91B179965}"/>
          </ac:spMkLst>
        </pc:spChg>
        <pc:spChg chg="add mod">
          <ac:chgData name="zenia fragaki" userId="8105bd5488a5b691" providerId="LiveId" clId="{C26EC9B9-4C4C-4CE9-9A7F-FEA230073BBA}" dt="2025-02-24T14:24:07.172" v="3552" actId="2711"/>
          <ac:spMkLst>
            <pc:docMk/>
            <pc:sldMk cId="3751476237" sldId="2607"/>
            <ac:spMk id="14" creationId="{652D091C-6058-9327-909E-17626CDC67B8}"/>
          </ac:spMkLst>
        </pc:spChg>
        <pc:spChg chg="add mod">
          <ac:chgData name="zenia fragaki" userId="8105bd5488a5b691" providerId="LiveId" clId="{C26EC9B9-4C4C-4CE9-9A7F-FEA230073BBA}" dt="2025-02-24T14:24:03.075" v="3551" actId="2711"/>
          <ac:spMkLst>
            <pc:docMk/>
            <pc:sldMk cId="3751476237" sldId="2607"/>
            <ac:spMk id="16" creationId="{61717BED-A089-E859-2F39-54C53BA9670A}"/>
          </ac:spMkLst>
        </pc:spChg>
        <pc:spChg chg="add mod">
          <ac:chgData name="zenia fragaki" userId="8105bd5488a5b691" providerId="LiveId" clId="{C26EC9B9-4C4C-4CE9-9A7F-FEA230073BBA}" dt="2025-02-24T14:24:53.561" v="3555" actId="208"/>
          <ac:spMkLst>
            <pc:docMk/>
            <pc:sldMk cId="3751476237" sldId="2607"/>
            <ac:spMk id="17" creationId="{F2C61E3A-D415-EEE3-C73E-A075602B2C7E}"/>
          </ac:spMkLst>
        </pc:spChg>
        <pc:spChg chg="add mod">
          <ac:chgData name="zenia fragaki" userId="8105bd5488a5b691" providerId="LiveId" clId="{C26EC9B9-4C4C-4CE9-9A7F-FEA230073BBA}" dt="2025-02-24T14:26:17.966" v="3628" actId="1076"/>
          <ac:spMkLst>
            <pc:docMk/>
            <pc:sldMk cId="3751476237" sldId="2607"/>
            <ac:spMk id="18" creationId="{918B8F74-20E4-CE4A-8639-81D6739D9E9B}"/>
          </ac:spMkLst>
        </pc:spChg>
        <pc:picChg chg="add mod ord">
          <ac:chgData name="zenia fragaki" userId="8105bd5488a5b691" providerId="LiveId" clId="{C26EC9B9-4C4C-4CE9-9A7F-FEA230073BBA}" dt="2025-02-24T14:21:50.244" v="3516" actId="1076"/>
          <ac:picMkLst>
            <pc:docMk/>
            <pc:sldMk cId="3751476237" sldId="2607"/>
            <ac:picMk id="6" creationId="{F7C52612-1A8D-3B2D-4B44-CDD9B4CBB24F}"/>
          </ac:picMkLst>
        </pc:picChg>
        <pc:cxnChg chg="add mod">
          <ac:chgData name="zenia fragaki" userId="8105bd5488a5b691" providerId="LiveId" clId="{C26EC9B9-4C4C-4CE9-9A7F-FEA230073BBA}" dt="2025-02-24T14:22:13.660" v="3518" actId="14100"/>
          <ac:cxnSpMkLst>
            <pc:docMk/>
            <pc:sldMk cId="3751476237" sldId="2607"/>
            <ac:cxnSpMk id="8" creationId="{19819D86-94AF-5AC0-AD50-D17B855B2062}"/>
          </ac:cxnSpMkLst>
        </pc:cxnChg>
        <pc:cxnChg chg="add">
          <ac:chgData name="zenia fragaki" userId="8105bd5488a5b691" providerId="LiveId" clId="{C26EC9B9-4C4C-4CE9-9A7F-FEA230073BBA}" dt="2025-02-24T14:23:04.568" v="3527" actId="11529"/>
          <ac:cxnSpMkLst>
            <pc:docMk/>
            <pc:sldMk cId="3751476237" sldId="2607"/>
            <ac:cxnSpMk id="13" creationId="{6EA377B4-8062-60A3-8A1C-5A00DB71CAFE}"/>
          </ac:cxnSpMkLst>
        </pc:cxnChg>
      </pc:sldChg>
      <pc:sldChg chg="addSp delSp modSp new mod ord setBg">
        <pc:chgData name="zenia fragaki" userId="8105bd5488a5b691" providerId="LiveId" clId="{C26EC9B9-4C4C-4CE9-9A7F-FEA230073BBA}" dt="2025-02-24T19:07:59.305" v="6223"/>
        <pc:sldMkLst>
          <pc:docMk/>
          <pc:sldMk cId="1909092146" sldId="2608"/>
        </pc:sldMkLst>
        <pc:spChg chg="mod">
          <ac:chgData name="zenia fragaki" userId="8105bd5488a5b691" providerId="LiveId" clId="{C26EC9B9-4C4C-4CE9-9A7F-FEA230073BBA}" dt="2025-02-24T18:01:03.364" v="4845" actId="20577"/>
          <ac:spMkLst>
            <pc:docMk/>
            <pc:sldMk cId="1909092146" sldId="2608"/>
            <ac:spMk id="2" creationId="{E16013DC-9095-A2CE-A54E-6BB4AFB3779B}"/>
          </ac:spMkLst>
        </pc:spChg>
        <pc:spChg chg="mod ord">
          <ac:chgData name="zenia fragaki" userId="8105bd5488a5b691" providerId="LiveId" clId="{C26EC9B9-4C4C-4CE9-9A7F-FEA230073BBA}" dt="2025-02-24T17:52:13.840" v="4572" actId="26606"/>
          <ac:spMkLst>
            <pc:docMk/>
            <pc:sldMk cId="1909092146" sldId="2608"/>
            <ac:spMk id="5" creationId="{4132CA80-1C1C-2683-677A-3818E5D6F1ED}"/>
          </ac:spMkLst>
        </pc:spChg>
        <pc:spChg chg="add">
          <ac:chgData name="zenia fragaki" userId="8105bd5488a5b691" providerId="LiveId" clId="{C26EC9B9-4C4C-4CE9-9A7F-FEA230073BBA}" dt="2025-02-24T17:52:13.840" v="4572" actId="26606"/>
          <ac:spMkLst>
            <pc:docMk/>
            <pc:sldMk cId="1909092146" sldId="2608"/>
            <ac:spMk id="14" creationId="{E0B58608-23C8-4441-994D-C6823EEE1DB7}"/>
          </ac:spMkLst>
        </pc:spChg>
        <pc:spChg chg="add">
          <ac:chgData name="zenia fragaki" userId="8105bd5488a5b691" providerId="LiveId" clId="{C26EC9B9-4C4C-4CE9-9A7F-FEA230073BBA}" dt="2025-02-24T17:52:13.840" v="4572" actId="26606"/>
          <ac:spMkLst>
            <pc:docMk/>
            <pc:sldMk cId="1909092146" sldId="2608"/>
            <ac:spMk id="15" creationId="{F0DCC097-1DB8-4B6D-85D0-6FBA0E1CA4BA}"/>
          </ac:spMkLst>
        </pc:spChg>
        <pc:spChg chg="add mod">
          <ac:chgData name="zenia fragaki" userId="8105bd5488a5b691" providerId="LiveId" clId="{C26EC9B9-4C4C-4CE9-9A7F-FEA230073BBA}" dt="2025-02-24T18:00:52.516" v="4839" actId="113"/>
          <ac:spMkLst>
            <pc:docMk/>
            <pc:sldMk cId="1909092146" sldId="2608"/>
            <ac:spMk id="19" creationId="{7B909587-641E-5335-E82A-B412A3060A1B}"/>
          </ac:spMkLst>
        </pc:spChg>
        <pc:picChg chg="add mod">
          <ac:chgData name="zenia fragaki" userId="8105bd5488a5b691" providerId="LiveId" clId="{C26EC9B9-4C4C-4CE9-9A7F-FEA230073BBA}" dt="2025-02-24T17:52:38.884" v="4580" actId="1076"/>
          <ac:picMkLst>
            <pc:docMk/>
            <pc:sldMk cId="1909092146" sldId="2608"/>
            <ac:picMk id="7" creationId="{69911623-A5CC-7003-BA08-22C5CFA10621}"/>
          </ac:picMkLst>
        </pc:picChg>
        <pc:cxnChg chg="add">
          <ac:chgData name="zenia fragaki" userId="8105bd5488a5b691" providerId="LiveId" clId="{C26EC9B9-4C4C-4CE9-9A7F-FEA230073BBA}" dt="2025-02-24T17:52:54.004" v="4581" actId="11529"/>
          <ac:cxnSpMkLst>
            <pc:docMk/>
            <pc:sldMk cId="1909092146" sldId="2608"/>
            <ac:cxnSpMk id="9" creationId="{CFF1E851-79CC-D079-73C1-ECECB7193775}"/>
          </ac:cxnSpMkLst>
        </pc:cxnChg>
        <pc:cxnChg chg="add mod">
          <ac:chgData name="zenia fragaki" userId="8105bd5488a5b691" providerId="LiveId" clId="{C26EC9B9-4C4C-4CE9-9A7F-FEA230073BBA}" dt="2025-02-24T17:53:28.649" v="4583" actId="1076"/>
          <ac:cxnSpMkLst>
            <pc:docMk/>
            <pc:sldMk cId="1909092146" sldId="2608"/>
            <ac:cxnSpMk id="11" creationId="{E1FE4547-9879-7F91-BB72-61CBD862572C}"/>
          </ac:cxnSpMkLst>
        </pc:cxnChg>
        <pc:cxnChg chg="add mod">
          <ac:chgData name="zenia fragaki" userId="8105bd5488a5b691" providerId="LiveId" clId="{C26EC9B9-4C4C-4CE9-9A7F-FEA230073BBA}" dt="2025-02-24T17:53:40.739" v="4586" actId="14100"/>
          <ac:cxnSpMkLst>
            <pc:docMk/>
            <pc:sldMk cId="1909092146" sldId="2608"/>
            <ac:cxnSpMk id="13" creationId="{2C729D5B-57D1-3920-4549-26E6EA1D9283}"/>
          </ac:cxnSpMkLst>
        </pc:cxnChg>
        <pc:cxnChg chg="add mod">
          <ac:chgData name="zenia fragaki" userId="8105bd5488a5b691" providerId="LiveId" clId="{C26EC9B9-4C4C-4CE9-9A7F-FEA230073BBA}" dt="2025-02-24T17:53:57.693" v="4589" actId="14100"/>
          <ac:cxnSpMkLst>
            <pc:docMk/>
            <pc:sldMk cId="1909092146" sldId="2608"/>
            <ac:cxnSpMk id="17" creationId="{831152DE-1D4E-0133-402A-524A292A4F18}"/>
          </ac:cxnSpMkLst>
        </pc:cxnChg>
      </pc:sldChg>
      <pc:sldChg chg="new del">
        <pc:chgData name="zenia fragaki" userId="8105bd5488a5b691" providerId="LiveId" clId="{C26EC9B9-4C4C-4CE9-9A7F-FEA230073BBA}" dt="2025-02-24T17:37:37.530" v="4461" actId="680"/>
        <pc:sldMkLst>
          <pc:docMk/>
          <pc:sldMk cId="2268398468" sldId="2608"/>
        </pc:sldMkLst>
      </pc:sldChg>
      <pc:sldChg chg="addSp delSp modSp new del mod setBg">
        <pc:chgData name="zenia fragaki" userId="8105bd5488a5b691" providerId="LiveId" clId="{C26EC9B9-4C4C-4CE9-9A7F-FEA230073BBA}" dt="2025-02-24T18:17:33.140" v="5308" actId="47"/>
        <pc:sldMkLst>
          <pc:docMk/>
          <pc:sldMk cId="2779788958" sldId="2609"/>
        </pc:sldMkLst>
      </pc:sldChg>
      <pc:sldChg chg="addSp delSp modSp new mod ord">
        <pc:chgData name="zenia fragaki" userId="8105bd5488a5b691" providerId="LiveId" clId="{C26EC9B9-4C4C-4CE9-9A7F-FEA230073BBA}" dt="2025-02-24T19:08:06.110" v="6225"/>
        <pc:sldMkLst>
          <pc:docMk/>
          <pc:sldMk cId="2544074531" sldId="2610"/>
        </pc:sldMkLst>
        <pc:spChg chg="mod">
          <ac:chgData name="zenia fragaki" userId="8105bd5488a5b691" providerId="LiveId" clId="{C26EC9B9-4C4C-4CE9-9A7F-FEA230073BBA}" dt="2025-02-24T18:16:43.102" v="5305" actId="113"/>
          <ac:spMkLst>
            <pc:docMk/>
            <pc:sldMk cId="2544074531" sldId="2610"/>
            <ac:spMk id="3" creationId="{2530D36F-4A3A-262D-A602-43CB43DA6E34}"/>
          </ac:spMkLst>
        </pc:spChg>
        <pc:spChg chg="add mod">
          <ac:chgData name="zenia fragaki" userId="8105bd5488a5b691" providerId="LiveId" clId="{C26EC9B9-4C4C-4CE9-9A7F-FEA230073BBA}" dt="2025-02-24T18:17:40.735" v="5309" actId="255"/>
          <ac:spMkLst>
            <pc:docMk/>
            <pc:sldMk cId="2544074531" sldId="2610"/>
            <ac:spMk id="8" creationId="{E1DAF2B8-1EAC-57E3-32D8-D4C35BC22DF3}"/>
          </ac:spMkLst>
        </pc:spChg>
        <pc:spChg chg="add mod">
          <ac:chgData name="zenia fragaki" userId="8105bd5488a5b691" providerId="LiveId" clId="{C26EC9B9-4C4C-4CE9-9A7F-FEA230073BBA}" dt="2025-02-24T18:18:46.547" v="5319" actId="207"/>
          <ac:spMkLst>
            <pc:docMk/>
            <pc:sldMk cId="2544074531" sldId="2610"/>
            <ac:spMk id="12" creationId="{676EE18C-B9AC-ADA3-457E-37782C6CB3CD}"/>
          </ac:spMkLst>
        </pc:spChg>
        <pc:spChg chg="add mod">
          <ac:chgData name="zenia fragaki" userId="8105bd5488a5b691" providerId="LiveId" clId="{C26EC9B9-4C4C-4CE9-9A7F-FEA230073BBA}" dt="2025-02-24T18:19:45.404" v="5356" actId="1076"/>
          <ac:spMkLst>
            <pc:docMk/>
            <pc:sldMk cId="2544074531" sldId="2610"/>
            <ac:spMk id="14" creationId="{5A67075A-542D-DD4E-BBF4-3FB31D15EA56}"/>
          </ac:spMkLst>
        </pc:spChg>
        <pc:spChg chg="add mod">
          <ac:chgData name="zenia fragaki" userId="8105bd5488a5b691" providerId="LiveId" clId="{C26EC9B9-4C4C-4CE9-9A7F-FEA230073BBA}" dt="2025-02-24T18:21:59.169" v="5497" actId="2711"/>
          <ac:spMkLst>
            <pc:docMk/>
            <pc:sldMk cId="2544074531" sldId="2610"/>
            <ac:spMk id="17" creationId="{851C5547-A913-F6AE-D729-2E886517655F}"/>
          </ac:spMkLst>
        </pc:spChg>
        <pc:picChg chg="add mod ord">
          <ac:chgData name="zenia fragaki" userId="8105bd5488a5b691" providerId="LiveId" clId="{C26EC9B9-4C4C-4CE9-9A7F-FEA230073BBA}" dt="2025-02-24T18:18:30.398" v="5315" actId="1076"/>
          <ac:picMkLst>
            <pc:docMk/>
            <pc:sldMk cId="2544074531" sldId="2610"/>
            <ac:picMk id="6" creationId="{0B48407D-01A9-DF65-57E9-377E132F343F}"/>
          </ac:picMkLst>
        </pc:picChg>
        <pc:cxnChg chg="add mod">
          <ac:chgData name="zenia fragaki" userId="8105bd5488a5b691" providerId="LiveId" clId="{C26EC9B9-4C4C-4CE9-9A7F-FEA230073BBA}" dt="2025-02-24T18:18:56.855" v="5321" actId="14100"/>
          <ac:cxnSpMkLst>
            <pc:docMk/>
            <pc:sldMk cId="2544074531" sldId="2610"/>
            <ac:cxnSpMk id="10" creationId="{147A844F-ED59-D81E-B6DB-D2ACA78B260F}"/>
          </ac:cxnSpMkLst>
        </pc:cxnChg>
        <pc:cxnChg chg="add mod">
          <ac:chgData name="zenia fragaki" userId="8105bd5488a5b691" providerId="LiveId" clId="{C26EC9B9-4C4C-4CE9-9A7F-FEA230073BBA}" dt="2025-02-24T18:21:53.422" v="5496" actId="14100"/>
          <ac:cxnSpMkLst>
            <pc:docMk/>
            <pc:sldMk cId="2544074531" sldId="2610"/>
            <ac:cxnSpMk id="16" creationId="{4D854FCA-B1DB-1694-41FF-90A2284DB268}"/>
          </ac:cxnSpMkLst>
        </pc:cxnChg>
      </pc:sldChg>
      <pc:sldChg chg="addSp delSp modSp new mod ord setBg">
        <pc:chgData name="zenia fragaki" userId="8105bd5488a5b691" providerId="LiveId" clId="{C26EC9B9-4C4C-4CE9-9A7F-FEA230073BBA}" dt="2025-02-24T19:08:08.315" v="6227"/>
        <pc:sldMkLst>
          <pc:docMk/>
          <pc:sldMk cId="501295796" sldId="2611"/>
        </pc:sldMkLst>
        <pc:spChg chg="mod">
          <ac:chgData name="zenia fragaki" userId="8105bd5488a5b691" providerId="LiveId" clId="{C26EC9B9-4C4C-4CE9-9A7F-FEA230073BBA}" dt="2025-02-24T18:26:33.098" v="5520" actId="14100"/>
          <ac:spMkLst>
            <pc:docMk/>
            <pc:sldMk cId="501295796" sldId="2611"/>
            <ac:spMk id="2" creationId="{340E4E95-B0CB-4411-5384-3263C5E5D609}"/>
          </ac:spMkLst>
        </pc:spChg>
        <pc:spChg chg="mod">
          <ac:chgData name="zenia fragaki" userId="8105bd5488a5b691" providerId="LiveId" clId="{C26EC9B9-4C4C-4CE9-9A7F-FEA230073BBA}" dt="2025-02-24T18:26:23.393" v="5515" actId="26606"/>
          <ac:spMkLst>
            <pc:docMk/>
            <pc:sldMk cId="501295796" sldId="2611"/>
            <ac:spMk id="5" creationId="{FB255689-C0FC-F8A0-AF4D-3798A667921F}"/>
          </ac:spMkLst>
        </pc:spChg>
        <pc:spChg chg="add mod">
          <ac:chgData name="zenia fragaki" userId="8105bd5488a5b691" providerId="LiveId" clId="{C26EC9B9-4C4C-4CE9-9A7F-FEA230073BBA}" dt="2025-02-24T18:30:47.575" v="5668" actId="313"/>
          <ac:spMkLst>
            <pc:docMk/>
            <pc:sldMk cId="501295796" sldId="2611"/>
            <ac:spMk id="8" creationId="{5BF8E3AB-840C-8299-75BE-9CD512D7E23E}"/>
          </ac:spMkLst>
        </pc:spChg>
        <pc:spChg chg="add mod">
          <ac:chgData name="zenia fragaki" userId="8105bd5488a5b691" providerId="LiveId" clId="{C26EC9B9-4C4C-4CE9-9A7F-FEA230073BBA}" dt="2025-02-24T18:34:11.715" v="5737" actId="1076"/>
          <ac:spMkLst>
            <pc:docMk/>
            <pc:sldMk cId="501295796" sldId="2611"/>
            <ac:spMk id="30" creationId="{1BD49A33-95C0-6A28-B7AC-B8D60AAB3F35}"/>
          </ac:spMkLst>
        </pc:spChg>
        <pc:spChg chg="add mod">
          <ac:chgData name="zenia fragaki" userId="8105bd5488a5b691" providerId="LiveId" clId="{C26EC9B9-4C4C-4CE9-9A7F-FEA230073BBA}" dt="2025-02-24T18:34:16.848" v="5738" actId="2711"/>
          <ac:spMkLst>
            <pc:docMk/>
            <pc:sldMk cId="501295796" sldId="2611"/>
            <ac:spMk id="31" creationId="{5989D9F0-F4A1-63A4-C0DD-2A8FEA5B98A7}"/>
          </ac:spMkLst>
        </pc:spChg>
        <pc:spChg chg="add mod">
          <ac:chgData name="zenia fragaki" userId="8105bd5488a5b691" providerId="LiveId" clId="{C26EC9B9-4C4C-4CE9-9A7F-FEA230073BBA}" dt="2025-02-24T18:34:41.238" v="5742" actId="1076"/>
          <ac:spMkLst>
            <pc:docMk/>
            <pc:sldMk cId="501295796" sldId="2611"/>
            <ac:spMk id="32" creationId="{0C58391B-0105-0DEA-8210-178BC40CC45B}"/>
          </ac:spMkLst>
        </pc:spChg>
        <pc:spChg chg="add mod">
          <ac:chgData name="zenia fragaki" userId="8105bd5488a5b691" providerId="LiveId" clId="{C26EC9B9-4C4C-4CE9-9A7F-FEA230073BBA}" dt="2025-02-24T18:37:25.273" v="5841" actId="20577"/>
          <ac:spMkLst>
            <pc:docMk/>
            <pc:sldMk cId="501295796" sldId="2611"/>
            <ac:spMk id="33" creationId="{884B031A-6BC5-F624-41CB-6546AEF012D4}"/>
          </ac:spMkLst>
        </pc:spChg>
        <pc:picChg chg="add mod ord">
          <ac:chgData name="zenia fragaki" userId="8105bd5488a5b691" providerId="LiveId" clId="{C26EC9B9-4C4C-4CE9-9A7F-FEA230073BBA}" dt="2025-02-24T18:26:38.322" v="5522" actId="1076"/>
          <ac:picMkLst>
            <pc:docMk/>
            <pc:sldMk cId="501295796" sldId="2611"/>
            <ac:picMk id="7" creationId="{5FF350A8-FA0C-5E5E-F97A-9B6AB2DA2708}"/>
          </ac:picMkLst>
        </pc:picChg>
        <pc:picChg chg="add mod">
          <ac:chgData name="zenia fragaki" userId="8105bd5488a5b691" providerId="LiveId" clId="{C26EC9B9-4C4C-4CE9-9A7F-FEA230073BBA}" dt="2025-02-24T18:30:24.805" v="5666" actId="1076"/>
          <ac:picMkLst>
            <pc:docMk/>
            <pc:sldMk cId="501295796" sldId="2611"/>
            <ac:picMk id="15" creationId="{D76F66F3-513B-BFF0-7C98-A3965B47E220}"/>
          </ac:picMkLst>
        </pc:picChg>
        <pc:picChg chg="add mod">
          <ac:chgData name="zenia fragaki" userId="8105bd5488a5b691" providerId="LiveId" clId="{C26EC9B9-4C4C-4CE9-9A7F-FEA230073BBA}" dt="2025-02-24T18:32:22.195" v="5670" actId="1076"/>
          <ac:picMkLst>
            <pc:docMk/>
            <pc:sldMk cId="501295796" sldId="2611"/>
            <ac:picMk id="25" creationId="{1F1110FA-AFFE-9B1A-CD1C-C2DA5CA56672}"/>
          </ac:picMkLst>
        </pc:picChg>
        <pc:cxnChg chg="add mod">
          <ac:chgData name="zenia fragaki" userId="8105bd5488a5b691" providerId="LiveId" clId="{C26EC9B9-4C4C-4CE9-9A7F-FEA230073BBA}" dt="2025-02-24T18:33:04.888" v="5677" actId="208"/>
          <ac:cxnSpMkLst>
            <pc:docMk/>
            <pc:sldMk cId="501295796" sldId="2611"/>
            <ac:cxnSpMk id="10" creationId="{A855C293-F616-56AA-0640-D86042B7A222}"/>
          </ac:cxnSpMkLst>
        </pc:cxnChg>
        <pc:cxnChg chg="add mod">
          <ac:chgData name="zenia fragaki" userId="8105bd5488a5b691" providerId="LiveId" clId="{C26EC9B9-4C4C-4CE9-9A7F-FEA230073BBA}" dt="2025-02-24T18:32:48.183" v="5675" actId="1076"/>
          <ac:cxnSpMkLst>
            <pc:docMk/>
            <pc:sldMk cId="501295796" sldId="2611"/>
            <ac:cxnSpMk id="21" creationId="{B1EEA416-0EDD-335E-8657-2197C95A0924}"/>
          </ac:cxnSpMkLst>
        </pc:cxnChg>
        <pc:cxnChg chg="add mod">
          <ac:chgData name="zenia fragaki" userId="8105bd5488a5b691" providerId="LiveId" clId="{C26EC9B9-4C4C-4CE9-9A7F-FEA230073BBA}" dt="2025-02-24T18:36:58.213" v="5822" actId="1076"/>
          <ac:cxnSpMkLst>
            <pc:docMk/>
            <pc:sldMk cId="501295796" sldId="2611"/>
            <ac:cxnSpMk id="26" creationId="{00E57A59-A78D-A4F9-7F7F-E5F3C04B1EBB}"/>
          </ac:cxnSpMkLst>
        </pc:cxnChg>
      </pc:sldChg>
      <pc:sldChg chg="addSp delSp modSp new mod">
        <pc:chgData name="zenia fragaki" userId="8105bd5488a5b691" providerId="LiveId" clId="{C26EC9B9-4C4C-4CE9-9A7F-FEA230073BBA}" dt="2025-02-24T19:07:33.576" v="6219"/>
        <pc:sldMkLst>
          <pc:docMk/>
          <pc:sldMk cId="2029813605" sldId="2612"/>
        </pc:sldMkLst>
        <pc:spChg chg="mod">
          <ac:chgData name="zenia fragaki" userId="8105bd5488a5b691" providerId="LiveId" clId="{C26EC9B9-4C4C-4CE9-9A7F-FEA230073BBA}" dt="2025-02-24T19:06:00.095" v="6207" actId="20577"/>
          <ac:spMkLst>
            <pc:docMk/>
            <pc:sldMk cId="2029813605" sldId="2612"/>
            <ac:spMk id="2" creationId="{D4155EFF-F3B7-544D-0486-31024961B026}"/>
          </ac:spMkLst>
        </pc:spChg>
        <pc:spChg chg="add mod">
          <ac:chgData name="zenia fragaki" userId="8105bd5488a5b691" providerId="LiveId" clId="{C26EC9B9-4C4C-4CE9-9A7F-FEA230073BBA}" dt="2025-02-24T18:51:54.040" v="6085" actId="1076"/>
          <ac:spMkLst>
            <pc:docMk/>
            <pc:sldMk cId="2029813605" sldId="2612"/>
            <ac:spMk id="10" creationId="{6801FE82-9127-25BE-D878-C3BA46330270}"/>
          </ac:spMkLst>
        </pc:spChg>
        <pc:spChg chg="add mod">
          <ac:chgData name="zenia fragaki" userId="8105bd5488a5b691" providerId="LiveId" clId="{C26EC9B9-4C4C-4CE9-9A7F-FEA230073BBA}" dt="2025-02-24T19:04:48.459" v="6198" actId="20577"/>
          <ac:spMkLst>
            <pc:docMk/>
            <pc:sldMk cId="2029813605" sldId="2612"/>
            <ac:spMk id="13" creationId="{A9560AA5-A95A-FB81-D465-10F91DFFA281}"/>
          </ac:spMkLst>
        </pc:spChg>
        <pc:spChg chg="add mod">
          <ac:chgData name="zenia fragaki" userId="8105bd5488a5b691" providerId="LiveId" clId="{C26EC9B9-4C4C-4CE9-9A7F-FEA230073BBA}" dt="2025-02-24T18:51:40.466" v="6082" actId="1076"/>
          <ac:spMkLst>
            <pc:docMk/>
            <pc:sldMk cId="2029813605" sldId="2612"/>
            <ac:spMk id="18" creationId="{BE9EBA88-3E6A-1ECA-9176-8C81A2F9765B}"/>
          </ac:spMkLst>
        </pc:spChg>
        <pc:spChg chg="add mod">
          <ac:chgData name="zenia fragaki" userId="8105bd5488a5b691" providerId="LiveId" clId="{C26EC9B9-4C4C-4CE9-9A7F-FEA230073BBA}" dt="2025-02-24T18:55:16.795" v="6117" actId="1076"/>
          <ac:spMkLst>
            <pc:docMk/>
            <pc:sldMk cId="2029813605" sldId="2612"/>
            <ac:spMk id="30" creationId="{E37D0AC2-9F9D-3C54-6F88-B8BFE1331DB2}"/>
          </ac:spMkLst>
        </pc:spChg>
        <pc:spChg chg="add mod">
          <ac:chgData name="zenia fragaki" userId="8105bd5488a5b691" providerId="LiveId" clId="{C26EC9B9-4C4C-4CE9-9A7F-FEA230073BBA}" dt="2025-02-24T19:05:37.964" v="6202" actId="1076"/>
          <ac:spMkLst>
            <pc:docMk/>
            <pc:sldMk cId="2029813605" sldId="2612"/>
            <ac:spMk id="33" creationId="{15CE2350-5F3E-2790-3C3C-9359AED93474}"/>
          </ac:spMkLst>
        </pc:spChg>
        <pc:spChg chg="add mod">
          <ac:chgData name="zenia fragaki" userId="8105bd5488a5b691" providerId="LiveId" clId="{C26EC9B9-4C4C-4CE9-9A7F-FEA230073BBA}" dt="2025-02-24T19:03:16.203" v="6169" actId="2711"/>
          <ac:spMkLst>
            <pc:docMk/>
            <pc:sldMk cId="2029813605" sldId="2612"/>
            <ac:spMk id="37" creationId="{F8958536-A253-CB54-85E4-F018B819D1C7}"/>
          </ac:spMkLst>
        </pc:spChg>
        <pc:spChg chg="add mod">
          <ac:chgData name="zenia fragaki" userId="8105bd5488a5b691" providerId="LiveId" clId="{C26EC9B9-4C4C-4CE9-9A7F-FEA230073BBA}" dt="2025-02-24T19:03:07.479" v="6167" actId="1076"/>
          <ac:spMkLst>
            <pc:docMk/>
            <pc:sldMk cId="2029813605" sldId="2612"/>
            <ac:spMk id="45" creationId="{CEC23C6B-14BB-8F3C-934B-A8CEB905B760}"/>
          </ac:spMkLst>
        </pc:spChg>
        <pc:picChg chg="add mod modCrop">
          <ac:chgData name="zenia fragaki" userId="8105bd5488a5b691" providerId="LiveId" clId="{C26EC9B9-4C4C-4CE9-9A7F-FEA230073BBA}" dt="2025-02-24T18:48:16.833" v="6013" actId="732"/>
          <ac:picMkLst>
            <pc:docMk/>
            <pc:sldMk cId="2029813605" sldId="2612"/>
            <ac:picMk id="6" creationId="{BF60BDC7-A0AF-A187-4A03-909B72A1406A}"/>
          </ac:picMkLst>
        </pc:picChg>
        <pc:cxnChg chg="add mod">
          <ac:chgData name="zenia fragaki" userId="8105bd5488a5b691" providerId="LiveId" clId="{C26EC9B9-4C4C-4CE9-9A7F-FEA230073BBA}" dt="2025-02-24T18:48:57.026" v="6017" actId="14100"/>
          <ac:cxnSpMkLst>
            <pc:docMk/>
            <pc:sldMk cId="2029813605" sldId="2612"/>
            <ac:cxnSpMk id="8" creationId="{3E087907-C19C-C4C1-A49C-6E69389316DC}"/>
          </ac:cxnSpMkLst>
        </pc:cxnChg>
        <pc:cxnChg chg="add mod">
          <ac:chgData name="zenia fragaki" userId="8105bd5488a5b691" providerId="LiveId" clId="{C26EC9B9-4C4C-4CE9-9A7F-FEA230073BBA}" dt="2025-02-24T18:54:00.131" v="6095" actId="1076"/>
          <ac:cxnSpMkLst>
            <pc:docMk/>
            <pc:sldMk cId="2029813605" sldId="2612"/>
            <ac:cxnSpMk id="12" creationId="{095A6D7E-911D-58FA-7AC7-295CE8D08416}"/>
          </ac:cxnSpMkLst>
        </pc:cxnChg>
        <pc:cxnChg chg="add mod">
          <ac:chgData name="zenia fragaki" userId="8105bd5488a5b691" providerId="LiveId" clId="{C26EC9B9-4C4C-4CE9-9A7F-FEA230073BBA}" dt="2025-02-24T18:51:07.957" v="6053" actId="14100"/>
          <ac:cxnSpMkLst>
            <pc:docMk/>
            <pc:sldMk cId="2029813605" sldId="2612"/>
            <ac:cxnSpMk id="15" creationId="{B1A23C7B-39DE-7341-163E-8106AC453D0E}"/>
          </ac:cxnSpMkLst>
        </pc:cxnChg>
        <pc:cxnChg chg="add mod">
          <ac:chgData name="zenia fragaki" userId="8105bd5488a5b691" providerId="LiveId" clId="{C26EC9B9-4C4C-4CE9-9A7F-FEA230073BBA}" dt="2025-02-24T18:54:14.760" v="6097" actId="208"/>
          <ac:cxnSpMkLst>
            <pc:docMk/>
            <pc:sldMk cId="2029813605" sldId="2612"/>
            <ac:cxnSpMk id="20" creationId="{FA7AF7F2-1113-AF57-12D9-FAD1F20FCB38}"/>
          </ac:cxnSpMkLst>
        </pc:cxnChg>
        <pc:cxnChg chg="add mod">
          <ac:chgData name="zenia fragaki" userId="8105bd5488a5b691" providerId="LiveId" clId="{C26EC9B9-4C4C-4CE9-9A7F-FEA230073BBA}" dt="2025-02-24T18:54:54.771" v="6104" actId="14100"/>
          <ac:cxnSpMkLst>
            <pc:docMk/>
            <pc:sldMk cId="2029813605" sldId="2612"/>
            <ac:cxnSpMk id="24" creationId="{803D53AC-655D-41BC-43A2-C114B61D7C2D}"/>
          </ac:cxnSpMkLst>
        </pc:cxnChg>
        <pc:cxnChg chg="add mod">
          <ac:chgData name="zenia fragaki" userId="8105bd5488a5b691" providerId="LiveId" clId="{C26EC9B9-4C4C-4CE9-9A7F-FEA230073BBA}" dt="2025-02-24T19:05:30.408" v="6200" actId="14100"/>
          <ac:cxnSpMkLst>
            <pc:docMk/>
            <pc:sldMk cId="2029813605" sldId="2612"/>
            <ac:cxnSpMk id="32" creationId="{DBD1D2C9-B710-EBF8-8E5D-808DCD1D235D}"/>
          </ac:cxnSpMkLst>
        </pc:cxnChg>
        <pc:cxnChg chg="add mod">
          <ac:chgData name="zenia fragaki" userId="8105bd5488a5b691" providerId="LiveId" clId="{C26EC9B9-4C4C-4CE9-9A7F-FEA230073BBA}" dt="2025-02-24T19:02:13.336" v="6147" actId="14100"/>
          <ac:cxnSpMkLst>
            <pc:docMk/>
            <pc:sldMk cId="2029813605" sldId="2612"/>
            <ac:cxnSpMk id="34" creationId="{3125BADD-1C4F-A7F0-00AF-78C25B5E56A5}"/>
          </ac:cxnSpMkLst>
        </pc:cxnChg>
        <pc:cxnChg chg="add mod">
          <ac:chgData name="zenia fragaki" userId="8105bd5488a5b691" providerId="LiveId" clId="{C26EC9B9-4C4C-4CE9-9A7F-FEA230073BBA}" dt="2025-02-24T19:02:33.709" v="6151" actId="1076"/>
          <ac:cxnSpMkLst>
            <pc:docMk/>
            <pc:sldMk cId="2029813605" sldId="2612"/>
            <ac:cxnSpMk id="44" creationId="{9CA424E4-90C2-B05E-2189-E3AA51B6CD1D}"/>
          </ac:cxnSpMkLst>
        </pc:cxnChg>
      </pc:sldChg>
      <pc:sldChg chg="add del">
        <pc:chgData name="zenia fragaki" userId="8105bd5488a5b691" providerId="LiveId" clId="{C26EC9B9-4C4C-4CE9-9A7F-FEA230073BBA}" dt="2025-02-24T19:26:23.721" v="6269"/>
        <pc:sldMkLst>
          <pc:docMk/>
          <pc:sldMk cId="3989101693" sldId="26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4B68E-9156-46B3-9B12-46C7BEF23C1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C62FA8C-87A6-4E3E-A2C1-4FCE7E0E7759}">
      <dgm:prSet/>
      <dgm:spPr/>
      <dgm:t>
        <a:bodyPr/>
        <a:lstStyle/>
        <a:p>
          <a:r>
            <a:rPr lang="el-GR"/>
            <a:t>Συνηθίζεται να χρησιμοποιούνται συναρτήσεις μεταφοράς στο </a:t>
          </a:r>
          <a:r>
            <a:rPr lang="en-US"/>
            <a:t>s-domain , </a:t>
          </a:r>
          <a:r>
            <a:rPr lang="el-GR"/>
            <a:t>ύστερα από μετασχηματισμό </a:t>
          </a:r>
          <a:r>
            <a:rPr lang="en-US"/>
            <a:t>Laplace</a:t>
          </a:r>
        </a:p>
      </dgm:t>
    </dgm:pt>
    <dgm:pt modelId="{2CF5A9B1-46A5-4472-B677-5690557B60CB}" type="parTrans" cxnId="{A21126AC-92F2-4120-B6DB-9D7D10A73AF9}">
      <dgm:prSet/>
      <dgm:spPr/>
      <dgm:t>
        <a:bodyPr/>
        <a:lstStyle/>
        <a:p>
          <a:endParaRPr lang="en-US"/>
        </a:p>
      </dgm:t>
    </dgm:pt>
    <dgm:pt modelId="{22ECA681-E38B-4281-A4B3-4CCFC0670D8C}" type="sibTrans" cxnId="{A21126AC-92F2-4120-B6DB-9D7D10A73AF9}">
      <dgm:prSet/>
      <dgm:spPr/>
      <dgm:t>
        <a:bodyPr/>
        <a:lstStyle/>
        <a:p>
          <a:endParaRPr lang="en-US"/>
        </a:p>
      </dgm:t>
    </dgm:pt>
    <dgm:pt modelId="{4CB34417-89E9-44E8-B29E-3FD2C656F21E}">
      <dgm:prSet/>
      <dgm:spPr/>
      <dgm:t>
        <a:bodyPr/>
        <a:lstStyle/>
        <a:p>
          <a:r>
            <a:rPr lang="el-GR" dirty="0"/>
            <a:t>Γραμμικά και Μη γραμμικά συστήματα</a:t>
          </a:r>
          <a:endParaRPr lang="en-US" dirty="0"/>
        </a:p>
      </dgm:t>
    </dgm:pt>
    <dgm:pt modelId="{948841B0-8552-4CAE-B1BF-9B317199F6BF}" type="parTrans" cxnId="{653DD9EF-A853-4932-99A8-B14DFC9BA14F}">
      <dgm:prSet/>
      <dgm:spPr/>
      <dgm:t>
        <a:bodyPr/>
        <a:lstStyle/>
        <a:p>
          <a:endParaRPr lang="en-US"/>
        </a:p>
      </dgm:t>
    </dgm:pt>
    <dgm:pt modelId="{FABC2C09-ABE9-48E8-8520-E26B01E8F4C3}" type="sibTrans" cxnId="{653DD9EF-A853-4932-99A8-B14DFC9BA14F}">
      <dgm:prSet/>
      <dgm:spPr/>
      <dgm:t>
        <a:bodyPr/>
        <a:lstStyle/>
        <a:p>
          <a:endParaRPr lang="en-US"/>
        </a:p>
      </dgm:t>
    </dgm:pt>
    <dgm:pt modelId="{05DF0C53-6E70-44BF-97E4-D7FF203FE38D}">
      <dgm:prSet/>
      <dgm:spPr/>
      <dgm:t>
        <a:bodyPr/>
        <a:lstStyle/>
        <a:p>
          <a:r>
            <a:rPr lang="el-GR"/>
            <a:t>Διακριτά μπλοκ και κατασκευή συστημάτων</a:t>
          </a:r>
          <a:endParaRPr lang="en-US"/>
        </a:p>
      </dgm:t>
    </dgm:pt>
    <dgm:pt modelId="{94264C13-8C8E-4013-958E-655CE5870437}" type="parTrans" cxnId="{B674B993-C9CA-48BE-B183-034B277991DD}">
      <dgm:prSet/>
      <dgm:spPr/>
      <dgm:t>
        <a:bodyPr/>
        <a:lstStyle/>
        <a:p>
          <a:endParaRPr lang="en-US"/>
        </a:p>
      </dgm:t>
    </dgm:pt>
    <dgm:pt modelId="{8289E6B9-7179-4335-8CCD-C6890F9B2CB4}" type="sibTrans" cxnId="{B674B993-C9CA-48BE-B183-034B277991DD}">
      <dgm:prSet/>
      <dgm:spPr/>
      <dgm:t>
        <a:bodyPr/>
        <a:lstStyle/>
        <a:p>
          <a:endParaRPr lang="en-US"/>
        </a:p>
      </dgm:t>
    </dgm:pt>
    <dgm:pt modelId="{C0E00DBE-F133-45CC-BACB-12C82E8E40C4}" type="pres">
      <dgm:prSet presAssocID="{FBA4B68E-9156-46B3-9B12-46C7BEF23C19}" presName="hierChild1" presStyleCnt="0">
        <dgm:presLayoutVars>
          <dgm:chPref val="1"/>
          <dgm:dir/>
          <dgm:animOne val="branch"/>
          <dgm:animLvl val="lvl"/>
          <dgm:resizeHandles/>
        </dgm:presLayoutVars>
      </dgm:prSet>
      <dgm:spPr/>
    </dgm:pt>
    <dgm:pt modelId="{DC7557A8-51A7-4CBF-BA95-F3ECE7412D1D}" type="pres">
      <dgm:prSet presAssocID="{AC62FA8C-87A6-4E3E-A2C1-4FCE7E0E7759}" presName="hierRoot1" presStyleCnt="0"/>
      <dgm:spPr/>
    </dgm:pt>
    <dgm:pt modelId="{689EE076-B632-42CF-93A4-D47D1C19F654}" type="pres">
      <dgm:prSet presAssocID="{AC62FA8C-87A6-4E3E-A2C1-4FCE7E0E7759}" presName="composite" presStyleCnt="0"/>
      <dgm:spPr/>
    </dgm:pt>
    <dgm:pt modelId="{A085D101-1E66-4266-92F5-9595D4A6D39D}" type="pres">
      <dgm:prSet presAssocID="{AC62FA8C-87A6-4E3E-A2C1-4FCE7E0E7759}" presName="background" presStyleLbl="node0" presStyleIdx="0" presStyleCnt="3"/>
      <dgm:spPr/>
    </dgm:pt>
    <dgm:pt modelId="{36C0E2B8-E921-4C2A-8B66-DD6F9BD2D0AA}" type="pres">
      <dgm:prSet presAssocID="{AC62FA8C-87A6-4E3E-A2C1-4FCE7E0E7759}" presName="text" presStyleLbl="fgAcc0" presStyleIdx="0" presStyleCnt="3">
        <dgm:presLayoutVars>
          <dgm:chPref val="3"/>
        </dgm:presLayoutVars>
      </dgm:prSet>
      <dgm:spPr/>
    </dgm:pt>
    <dgm:pt modelId="{5221CD19-854F-47C7-8031-12E2EB6F4006}" type="pres">
      <dgm:prSet presAssocID="{AC62FA8C-87A6-4E3E-A2C1-4FCE7E0E7759}" presName="hierChild2" presStyleCnt="0"/>
      <dgm:spPr/>
    </dgm:pt>
    <dgm:pt modelId="{1C0521FE-037D-4E13-9E46-746D4D602ED2}" type="pres">
      <dgm:prSet presAssocID="{4CB34417-89E9-44E8-B29E-3FD2C656F21E}" presName="hierRoot1" presStyleCnt="0"/>
      <dgm:spPr/>
    </dgm:pt>
    <dgm:pt modelId="{09594C95-DB72-4FF9-8E2F-FCFCB3F43F20}" type="pres">
      <dgm:prSet presAssocID="{4CB34417-89E9-44E8-B29E-3FD2C656F21E}" presName="composite" presStyleCnt="0"/>
      <dgm:spPr/>
    </dgm:pt>
    <dgm:pt modelId="{973D107E-9C55-4B93-90B7-B44499D8DAA5}" type="pres">
      <dgm:prSet presAssocID="{4CB34417-89E9-44E8-B29E-3FD2C656F21E}" presName="background" presStyleLbl="node0" presStyleIdx="1" presStyleCnt="3"/>
      <dgm:spPr/>
    </dgm:pt>
    <dgm:pt modelId="{AB81F7B2-A7E7-4994-956E-2ACD82C3139E}" type="pres">
      <dgm:prSet presAssocID="{4CB34417-89E9-44E8-B29E-3FD2C656F21E}" presName="text" presStyleLbl="fgAcc0" presStyleIdx="1" presStyleCnt="3">
        <dgm:presLayoutVars>
          <dgm:chPref val="3"/>
        </dgm:presLayoutVars>
      </dgm:prSet>
      <dgm:spPr/>
    </dgm:pt>
    <dgm:pt modelId="{B023CC3F-5E00-4710-904D-E3B7754D5EEC}" type="pres">
      <dgm:prSet presAssocID="{4CB34417-89E9-44E8-B29E-3FD2C656F21E}" presName="hierChild2" presStyleCnt="0"/>
      <dgm:spPr/>
    </dgm:pt>
    <dgm:pt modelId="{6E42E353-393A-4275-AF52-867E61A3FEBC}" type="pres">
      <dgm:prSet presAssocID="{05DF0C53-6E70-44BF-97E4-D7FF203FE38D}" presName="hierRoot1" presStyleCnt="0"/>
      <dgm:spPr/>
    </dgm:pt>
    <dgm:pt modelId="{BD91B0B4-35C3-428A-928E-486AEA3FC4AE}" type="pres">
      <dgm:prSet presAssocID="{05DF0C53-6E70-44BF-97E4-D7FF203FE38D}" presName="composite" presStyleCnt="0"/>
      <dgm:spPr/>
    </dgm:pt>
    <dgm:pt modelId="{9B655F81-ED71-4408-A886-1FA419AB5248}" type="pres">
      <dgm:prSet presAssocID="{05DF0C53-6E70-44BF-97E4-D7FF203FE38D}" presName="background" presStyleLbl="node0" presStyleIdx="2" presStyleCnt="3"/>
      <dgm:spPr/>
    </dgm:pt>
    <dgm:pt modelId="{C69D39CE-4B47-44F6-8816-B7805406A7D2}" type="pres">
      <dgm:prSet presAssocID="{05DF0C53-6E70-44BF-97E4-D7FF203FE38D}" presName="text" presStyleLbl="fgAcc0" presStyleIdx="2" presStyleCnt="3">
        <dgm:presLayoutVars>
          <dgm:chPref val="3"/>
        </dgm:presLayoutVars>
      </dgm:prSet>
      <dgm:spPr/>
    </dgm:pt>
    <dgm:pt modelId="{36C7DD71-00D3-444B-AAE6-4CA107315A74}" type="pres">
      <dgm:prSet presAssocID="{05DF0C53-6E70-44BF-97E4-D7FF203FE38D}" presName="hierChild2" presStyleCnt="0"/>
      <dgm:spPr/>
    </dgm:pt>
  </dgm:ptLst>
  <dgm:cxnLst>
    <dgm:cxn modelId="{7DEC7A1E-3B6A-40F5-8B17-6D2F2F3A0231}" type="presOf" srcId="{FBA4B68E-9156-46B3-9B12-46C7BEF23C19}" destId="{C0E00DBE-F133-45CC-BACB-12C82E8E40C4}" srcOrd="0" destOrd="0" presId="urn:microsoft.com/office/officeart/2005/8/layout/hierarchy1"/>
    <dgm:cxn modelId="{7AF4A98C-6814-4B95-B37B-C0C446BFB6CF}" type="presOf" srcId="{05DF0C53-6E70-44BF-97E4-D7FF203FE38D}" destId="{C69D39CE-4B47-44F6-8816-B7805406A7D2}" srcOrd="0" destOrd="0" presId="urn:microsoft.com/office/officeart/2005/8/layout/hierarchy1"/>
    <dgm:cxn modelId="{B674B993-C9CA-48BE-B183-034B277991DD}" srcId="{FBA4B68E-9156-46B3-9B12-46C7BEF23C19}" destId="{05DF0C53-6E70-44BF-97E4-D7FF203FE38D}" srcOrd="2" destOrd="0" parTransId="{94264C13-8C8E-4013-958E-655CE5870437}" sibTransId="{8289E6B9-7179-4335-8CCD-C6890F9B2CB4}"/>
    <dgm:cxn modelId="{AD00EF9D-BC47-4B2F-8008-3E9526FAE270}" type="presOf" srcId="{4CB34417-89E9-44E8-B29E-3FD2C656F21E}" destId="{AB81F7B2-A7E7-4994-956E-2ACD82C3139E}" srcOrd="0" destOrd="0" presId="urn:microsoft.com/office/officeart/2005/8/layout/hierarchy1"/>
    <dgm:cxn modelId="{A21126AC-92F2-4120-B6DB-9D7D10A73AF9}" srcId="{FBA4B68E-9156-46B3-9B12-46C7BEF23C19}" destId="{AC62FA8C-87A6-4E3E-A2C1-4FCE7E0E7759}" srcOrd="0" destOrd="0" parTransId="{2CF5A9B1-46A5-4472-B677-5690557B60CB}" sibTransId="{22ECA681-E38B-4281-A4B3-4CCFC0670D8C}"/>
    <dgm:cxn modelId="{BC478EB0-77B7-423B-A56A-F590CF8E9960}" type="presOf" srcId="{AC62FA8C-87A6-4E3E-A2C1-4FCE7E0E7759}" destId="{36C0E2B8-E921-4C2A-8B66-DD6F9BD2D0AA}" srcOrd="0" destOrd="0" presId="urn:microsoft.com/office/officeart/2005/8/layout/hierarchy1"/>
    <dgm:cxn modelId="{653DD9EF-A853-4932-99A8-B14DFC9BA14F}" srcId="{FBA4B68E-9156-46B3-9B12-46C7BEF23C19}" destId="{4CB34417-89E9-44E8-B29E-3FD2C656F21E}" srcOrd="1" destOrd="0" parTransId="{948841B0-8552-4CAE-B1BF-9B317199F6BF}" sibTransId="{FABC2C09-ABE9-48E8-8520-E26B01E8F4C3}"/>
    <dgm:cxn modelId="{872EFF51-A07D-4F93-B2DE-9E67AC93CCB0}" type="presParOf" srcId="{C0E00DBE-F133-45CC-BACB-12C82E8E40C4}" destId="{DC7557A8-51A7-4CBF-BA95-F3ECE7412D1D}" srcOrd="0" destOrd="0" presId="urn:microsoft.com/office/officeart/2005/8/layout/hierarchy1"/>
    <dgm:cxn modelId="{F9D5177A-09B5-48C7-BE68-D5BA43E39330}" type="presParOf" srcId="{DC7557A8-51A7-4CBF-BA95-F3ECE7412D1D}" destId="{689EE076-B632-42CF-93A4-D47D1C19F654}" srcOrd="0" destOrd="0" presId="urn:microsoft.com/office/officeart/2005/8/layout/hierarchy1"/>
    <dgm:cxn modelId="{C0E2720F-C2C9-4A78-A12E-7CE7D42003ED}" type="presParOf" srcId="{689EE076-B632-42CF-93A4-D47D1C19F654}" destId="{A085D101-1E66-4266-92F5-9595D4A6D39D}" srcOrd="0" destOrd="0" presId="urn:microsoft.com/office/officeart/2005/8/layout/hierarchy1"/>
    <dgm:cxn modelId="{258DF049-CF00-40E0-8F98-9BE1E8844C88}" type="presParOf" srcId="{689EE076-B632-42CF-93A4-D47D1C19F654}" destId="{36C0E2B8-E921-4C2A-8B66-DD6F9BD2D0AA}" srcOrd="1" destOrd="0" presId="urn:microsoft.com/office/officeart/2005/8/layout/hierarchy1"/>
    <dgm:cxn modelId="{B16FD905-1DD9-4C78-97DC-1F3D73605C59}" type="presParOf" srcId="{DC7557A8-51A7-4CBF-BA95-F3ECE7412D1D}" destId="{5221CD19-854F-47C7-8031-12E2EB6F4006}" srcOrd="1" destOrd="0" presId="urn:microsoft.com/office/officeart/2005/8/layout/hierarchy1"/>
    <dgm:cxn modelId="{4C6274A1-0858-4EC9-B9D4-8EA191CFC1C4}" type="presParOf" srcId="{C0E00DBE-F133-45CC-BACB-12C82E8E40C4}" destId="{1C0521FE-037D-4E13-9E46-746D4D602ED2}" srcOrd="1" destOrd="0" presId="urn:microsoft.com/office/officeart/2005/8/layout/hierarchy1"/>
    <dgm:cxn modelId="{75D91373-A172-4DEC-8186-7501D16DED1E}" type="presParOf" srcId="{1C0521FE-037D-4E13-9E46-746D4D602ED2}" destId="{09594C95-DB72-4FF9-8E2F-FCFCB3F43F20}" srcOrd="0" destOrd="0" presId="urn:microsoft.com/office/officeart/2005/8/layout/hierarchy1"/>
    <dgm:cxn modelId="{FA48B653-472A-49FB-B900-52A52CABC115}" type="presParOf" srcId="{09594C95-DB72-4FF9-8E2F-FCFCB3F43F20}" destId="{973D107E-9C55-4B93-90B7-B44499D8DAA5}" srcOrd="0" destOrd="0" presId="urn:microsoft.com/office/officeart/2005/8/layout/hierarchy1"/>
    <dgm:cxn modelId="{0030FF2A-21CB-41F4-B81B-D4633DBDC5C4}" type="presParOf" srcId="{09594C95-DB72-4FF9-8E2F-FCFCB3F43F20}" destId="{AB81F7B2-A7E7-4994-956E-2ACD82C3139E}" srcOrd="1" destOrd="0" presId="urn:microsoft.com/office/officeart/2005/8/layout/hierarchy1"/>
    <dgm:cxn modelId="{807EF437-B35E-4D67-A1BA-F9DC8274FE7B}" type="presParOf" srcId="{1C0521FE-037D-4E13-9E46-746D4D602ED2}" destId="{B023CC3F-5E00-4710-904D-E3B7754D5EEC}" srcOrd="1" destOrd="0" presId="urn:microsoft.com/office/officeart/2005/8/layout/hierarchy1"/>
    <dgm:cxn modelId="{A9C94306-03B3-4E7C-A441-8BF918D324CE}" type="presParOf" srcId="{C0E00DBE-F133-45CC-BACB-12C82E8E40C4}" destId="{6E42E353-393A-4275-AF52-867E61A3FEBC}" srcOrd="2" destOrd="0" presId="urn:microsoft.com/office/officeart/2005/8/layout/hierarchy1"/>
    <dgm:cxn modelId="{D559AA21-F25A-48B8-9C49-B738AF6E1227}" type="presParOf" srcId="{6E42E353-393A-4275-AF52-867E61A3FEBC}" destId="{BD91B0B4-35C3-428A-928E-486AEA3FC4AE}" srcOrd="0" destOrd="0" presId="urn:microsoft.com/office/officeart/2005/8/layout/hierarchy1"/>
    <dgm:cxn modelId="{68811BA3-42AA-442D-822D-0B39AD1C1EC8}" type="presParOf" srcId="{BD91B0B4-35C3-428A-928E-486AEA3FC4AE}" destId="{9B655F81-ED71-4408-A886-1FA419AB5248}" srcOrd="0" destOrd="0" presId="urn:microsoft.com/office/officeart/2005/8/layout/hierarchy1"/>
    <dgm:cxn modelId="{81AD476A-9E31-4AD9-B979-97B22672C69A}" type="presParOf" srcId="{BD91B0B4-35C3-428A-928E-486AEA3FC4AE}" destId="{C69D39CE-4B47-44F6-8816-B7805406A7D2}" srcOrd="1" destOrd="0" presId="urn:microsoft.com/office/officeart/2005/8/layout/hierarchy1"/>
    <dgm:cxn modelId="{98E7357B-5539-4AC9-89AA-2ACA840E21C6}" type="presParOf" srcId="{6E42E353-393A-4275-AF52-867E61A3FEBC}" destId="{36C7DD71-00D3-444B-AAE6-4CA107315A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5D101-1E66-4266-92F5-9595D4A6D39D}">
      <dsp:nvSpPr>
        <dsp:cNvPr id="0" name=""/>
        <dsp:cNvSpPr/>
      </dsp:nvSpPr>
      <dsp:spPr>
        <a:xfrm>
          <a:off x="0" y="1471389"/>
          <a:ext cx="2005965" cy="127378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0E2B8-E921-4C2A-8B66-DD6F9BD2D0AA}">
      <dsp:nvSpPr>
        <dsp:cNvPr id="0" name=""/>
        <dsp:cNvSpPr/>
      </dsp:nvSpPr>
      <dsp:spPr>
        <a:xfrm>
          <a:off x="222885" y="1683129"/>
          <a:ext cx="2005965" cy="127378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l-GR" sz="1300" kern="1200"/>
            <a:t>Συνηθίζεται να χρησιμοποιούνται συναρτήσεις μεταφοράς στο </a:t>
          </a:r>
          <a:r>
            <a:rPr lang="en-US" sz="1300" kern="1200"/>
            <a:t>s-domain , </a:t>
          </a:r>
          <a:r>
            <a:rPr lang="el-GR" sz="1300" kern="1200"/>
            <a:t>ύστερα από μετασχηματισμό </a:t>
          </a:r>
          <a:r>
            <a:rPr lang="en-US" sz="1300" kern="1200"/>
            <a:t>Laplace</a:t>
          </a:r>
        </a:p>
      </dsp:txBody>
      <dsp:txXfrm>
        <a:off x="260193" y="1720437"/>
        <a:ext cx="1931349" cy="1199171"/>
      </dsp:txXfrm>
    </dsp:sp>
    <dsp:sp modelId="{973D107E-9C55-4B93-90B7-B44499D8DAA5}">
      <dsp:nvSpPr>
        <dsp:cNvPr id="0" name=""/>
        <dsp:cNvSpPr/>
      </dsp:nvSpPr>
      <dsp:spPr>
        <a:xfrm>
          <a:off x="2451735" y="1471389"/>
          <a:ext cx="2005965" cy="127378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81F7B2-A7E7-4994-956E-2ACD82C3139E}">
      <dsp:nvSpPr>
        <dsp:cNvPr id="0" name=""/>
        <dsp:cNvSpPr/>
      </dsp:nvSpPr>
      <dsp:spPr>
        <a:xfrm>
          <a:off x="2674620" y="1683129"/>
          <a:ext cx="2005965" cy="127378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l-GR" sz="1300" kern="1200" dirty="0"/>
            <a:t>Γραμμικά και Μη γραμμικά συστήματα</a:t>
          </a:r>
          <a:endParaRPr lang="en-US" sz="1300" kern="1200" dirty="0"/>
        </a:p>
      </dsp:txBody>
      <dsp:txXfrm>
        <a:off x="2711928" y="1720437"/>
        <a:ext cx="1931349" cy="1199171"/>
      </dsp:txXfrm>
    </dsp:sp>
    <dsp:sp modelId="{9B655F81-ED71-4408-A886-1FA419AB5248}">
      <dsp:nvSpPr>
        <dsp:cNvPr id="0" name=""/>
        <dsp:cNvSpPr/>
      </dsp:nvSpPr>
      <dsp:spPr>
        <a:xfrm>
          <a:off x="4903470" y="1471389"/>
          <a:ext cx="2005965" cy="127378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9D39CE-4B47-44F6-8816-B7805406A7D2}">
      <dsp:nvSpPr>
        <dsp:cNvPr id="0" name=""/>
        <dsp:cNvSpPr/>
      </dsp:nvSpPr>
      <dsp:spPr>
        <a:xfrm>
          <a:off x="5126354" y="1683129"/>
          <a:ext cx="2005965" cy="127378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l-GR" sz="1300" kern="1200"/>
            <a:t>Διακριτά μπλοκ και κατασκευή συστημάτων</a:t>
          </a:r>
          <a:endParaRPr lang="en-US" sz="1300" kern="1200"/>
        </a:p>
      </dsp:txBody>
      <dsp:txXfrm>
        <a:off x="5163662" y="1720437"/>
        <a:ext cx="1931349" cy="11991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D7900F05-FCD8-AF42-1EA2-AF2D3F5F17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a:extLst>
              <a:ext uri="{FF2B5EF4-FFF2-40B4-BE49-F238E27FC236}">
                <a16:creationId xmlns:a16="http://schemas.microsoft.com/office/drawing/2014/main" id="{AEA07DE0-A521-3E77-024D-1BD3359AA7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9C71EA-5826-499B-B819-686BFA402DFB}" type="datetimeFigureOut">
              <a:rPr lang="el-GR" smtClean="0"/>
              <a:t>28/3/2025</a:t>
            </a:fld>
            <a:endParaRPr lang="el-GR"/>
          </a:p>
        </p:txBody>
      </p:sp>
      <p:sp>
        <p:nvSpPr>
          <p:cNvPr id="4" name="Θέση υποσέλιδου 3">
            <a:extLst>
              <a:ext uri="{FF2B5EF4-FFF2-40B4-BE49-F238E27FC236}">
                <a16:creationId xmlns:a16="http://schemas.microsoft.com/office/drawing/2014/main" id="{4CEE4BCD-44AA-262E-AF64-A6D605C846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a:extLst>
              <a:ext uri="{FF2B5EF4-FFF2-40B4-BE49-F238E27FC236}">
                <a16:creationId xmlns:a16="http://schemas.microsoft.com/office/drawing/2014/main" id="{2B046B3A-4A74-414D-8471-2EE6139668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FB9096-CD55-416A-BCCF-4F58D16B72E7}" type="slidenum">
              <a:rPr lang="el-GR" smtClean="0"/>
              <a:t>‹#›</a:t>
            </a:fld>
            <a:endParaRPr lang="el-GR"/>
          </a:p>
        </p:txBody>
      </p:sp>
    </p:spTree>
    <p:extLst>
      <p:ext uri="{BB962C8B-B14F-4D97-AF65-F5344CB8AC3E}">
        <p14:creationId xmlns:p14="http://schemas.microsoft.com/office/powerpoint/2010/main" val="3736769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9B0D6-E465-47EE-8ABD-D2866A6915F4}" type="datetimeFigureOut">
              <a:rPr lang="el-GR" smtClean="0"/>
              <a:t>28/3/2025</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D7BFA-6DDE-4196-A2DF-CCBAFF193953}" type="slidenum">
              <a:rPr lang="el-GR" smtClean="0"/>
              <a:t>‹#›</a:t>
            </a:fld>
            <a:endParaRPr lang="el-GR"/>
          </a:p>
        </p:txBody>
      </p:sp>
    </p:spTree>
    <p:extLst>
      <p:ext uri="{BB962C8B-B14F-4D97-AF65-F5344CB8AC3E}">
        <p14:creationId xmlns:p14="http://schemas.microsoft.com/office/powerpoint/2010/main" val="2107974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82BB4C31-A566-473C-9616-CA90B68026EB}" type="slidenum">
              <a:rPr lang="el-GR" smtClean="0"/>
              <a:t>1</a:t>
            </a:fld>
            <a:endParaRPr lang="el-GR"/>
          </a:p>
        </p:txBody>
      </p:sp>
    </p:spTree>
    <p:extLst>
      <p:ext uri="{BB962C8B-B14F-4D97-AF65-F5344CB8AC3E}">
        <p14:creationId xmlns:p14="http://schemas.microsoft.com/office/powerpoint/2010/main" val="319581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Θα ξεκινήσουμε με μια εισαγωγή στο Simulink, ακολουθούμενη από τις βασικές λειτουργίες και χαρακτηριστικά του. Στη συνέχεια, θα αναλύσουμε τα συστήματα ελέγχου, πώς </a:t>
            </a:r>
            <a:r>
              <a:rPr lang="el-GR" dirty="0" err="1"/>
              <a:t>μοντελοποιούνται</a:t>
            </a:r>
            <a:r>
              <a:rPr lang="el-GR" dirty="0"/>
              <a:t> με το Simulink, και θα δούμε εφαρμογές και παραδείγματα. Τέλος, θα εξετάσουμε τις μελλοντικές τάσεις και εξελίξεις στον τομέα.</a:t>
            </a:r>
          </a:p>
        </p:txBody>
      </p:sp>
      <p:sp>
        <p:nvSpPr>
          <p:cNvPr id="4" name="Θέση αριθμού διαφάνειας 3"/>
          <p:cNvSpPr>
            <a:spLocks noGrp="1"/>
          </p:cNvSpPr>
          <p:nvPr>
            <p:ph type="sldNum" sz="quarter" idx="5"/>
          </p:nvPr>
        </p:nvSpPr>
        <p:spPr/>
        <p:txBody>
          <a:bodyPr/>
          <a:lstStyle/>
          <a:p>
            <a:fld id="{82BB4C31-A566-473C-9616-CA90B68026EB}" type="slidenum">
              <a:rPr lang="el-GR" smtClean="0"/>
              <a:t>2</a:t>
            </a:fld>
            <a:endParaRPr lang="el-GR"/>
          </a:p>
        </p:txBody>
      </p:sp>
    </p:spTree>
    <p:extLst>
      <p:ext uri="{BB962C8B-B14F-4D97-AF65-F5344CB8AC3E}">
        <p14:creationId xmlns:p14="http://schemas.microsoft.com/office/powerpoint/2010/main" val="186057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Το Simulink είναι ένα </a:t>
            </a:r>
            <a:r>
              <a:rPr lang="el-GR" dirty="0" err="1"/>
              <a:t>διαδραστικό</a:t>
            </a:r>
            <a:r>
              <a:rPr lang="el-GR" dirty="0"/>
              <a:t> περιβάλλον προγραμματισμού που χρησιμοποιείται για τη μοντελοποίηση, την προσομοίωση και την ανάλυση δυναμικών συστημάτων. Αποτελεί ένα ισχυρό εργαλείο για μηχανικούς και ερευνητές που εργάζονται σε διάφορους τομείς.</a:t>
            </a:r>
          </a:p>
        </p:txBody>
      </p:sp>
      <p:sp>
        <p:nvSpPr>
          <p:cNvPr id="4" name="Θέση αριθμού διαφάνειας 3"/>
          <p:cNvSpPr>
            <a:spLocks noGrp="1"/>
          </p:cNvSpPr>
          <p:nvPr>
            <p:ph type="sldNum" sz="quarter" idx="5"/>
          </p:nvPr>
        </p:nvSpPr>
        <p:spPr/>
        <p:txBody>
          <a:bodyPr/>
          <a:lstStyle/>
          <a:p>
            <a:fld id="{82BB4C31-A566-473C-9616-CA90B68026EB}" type="slidenum">
              <a:rPr lang="el-GR" smtClean="0"/>
              <a:t>3</a:t>
            </a:fld>
            <a:endParaRPr lang="el-GR"/>
          </a:p>
        </p:txBody>
      </p:sp>
    </p:spTree>
    <p:extLst>
      <p:ext uri="{BB962C8B-B14F-4D97-AF65-F5344CB8AC3E}">
        <p14:creationId xmlns:p14="http://schemas.microsoft.com/office/powerpoint/2010/main" val="27099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Το Simulink επιτρέπει τη δημιουργία διαγραμμάτων μπλοκ που αντιπροσωπεύουν μαθηματικά μοντέλα. Είναι ένα επιπλέον εργαλείο που σχετίζεται με το MATLAB και χρησιμοποιείται ευρέως για την προσομοίωση των συστημάτων ελέγχου.</a:t>
            </a:r>
          </a:p>
        </p:txBody>
      </p:sp>
      <p:sp>
        <p:nvSpPr>
          <p:cNvPr id="4" name="Θέση αριθμού διαφάνειας 3"/>
          <p:cNvSpPr>
            <a:spLocks noGrp="1"/>
          </p:cNvSpPr>
          <p:nvPr>
            <p:ph type="sldNum" sz="quarter" idx="5"/>
          </p:nvPr>
        </p:nvSpPr>
        <p:spPr/>
        <p:txBody>
          <a:bodyPr/>
          <a:lstStyle/>
          <a:p>
            <a:fld id="{82BB4C31-A566-473C-9616-CA90B68026EB}" type="slidenum">
              <a:rPr lang="el-GR" smtClean="0"/>
              <a:t>4</a:t>
            </a:fld>
            <a:endParaRPr lang="el-GR"/>
          </a:p>
        </p:txBody>
      </p:sp>
    </p:spTree>
    <p:extLst>
      <p:ext uri="{BB962C8B-B14F-4D97-AF65-F5344CB8AC3E}">
        <p14:creationId xmlns:p14="http://schemas.microsoft.com/office/powerpoint/2010/main" val="355085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Έστω ότι θέλουμε να δημιουργήσουμε ένα σήμα , να το </a:t>
            </a:r>
            <a:r>
              <a:rPr lang="el-GR" dirty="0" err="1"/>
              <a:t>μοντελοποιήσουμε</a:t>
            </a:r>
            <a:r>
              <a:rPr lang="el-GR" dirty="0"/>
              <a:t> και να το παρατηρήσουμε.</a:t>
            </a:r>
          </a:p>
        </p:txBody>
      </p:sp>
      <p:sp>
        <p:nvSpPr>
          <p:cNvPr id="4" name="Θέση αριθμού διαφάνειας 3"/>
          <p:cNvSpPr>
            <a:spLocks noGrp="1"/>
          </p:cNvSpPr>
          <p:nvPr>
            <p:ph type="sldNum" sz="quarter" idx="5"/>
          </p:nvPr>
        </p:nvSpPr>
        <p:spPr/>
        <p:txBody>
          <a:bodyPr/>
          <a:lstStyle/>
          <a:p>
            <a:fld id="{4B0D7BFA-6DDE-4196-A2DF-CCBAFF193953}" type="slidenum">
              <a:rPr lang="el-GR" smtClean="0"/>
              <a:t>6</a:t>
            </a:fld>
            <a:endParaRPr lang="el-GR"/>
          </a:p>
        </p:txBody>
      </p:sp>
    </p:spTree>
    <p:extLst>
      <p:ext uri="{BB962C8B-B14F-4D97-AF65-F5344CB8AC3E}">
        <p14:creationId xmlns:p14="http://schemas.microsoft.com/office/powerpoint/2010/main" val="284356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Το Simulink διαθέτει πολλές λειτουργίες για την ανάπτυξη μοντέλων, τη προσομοίωση και την ανάλυση των αποτελεσμάτων. Είναι σημαντικό να κατανοήσουμε αυτές τις λειτουργίες για να αξιοποιήσουμε πλήρως το εργαλείο.</a:t>
            </a:r>
          </a:p>
        </p:txBody>
      </p:sp>
      <p:sp>
        <p:nvSpPr>
          <p:cNvPr id="4" name="Θέση αριθμού διαφάνειας 3"/>
          <p:cNvSpPr>
            <a:spLocks noGrp="1"/>
          </p:cNvSpPr>
          <p:nvPr>
            <p:ph type="sldNum" sz="quarter" idx="5"/>
          </p:nvPr>
        </p:nvSpPr>
        <p:spPr/>
        <p:txBody>
          <a:bodyPr/>
          <a:lstStyle/>
          <a:p>
            <a:fld id="{82BB4C31-A566-473C-9616-CA90B68026EB}" type="slidenum">
              <a:rPr lang="el-GR" smtClean="0"/>
              <a:t>17</a:t>
            </a:fld>
            <a:endParaRPr lang="el-GR"/>
          </a:p>
        </p:txBody>
      </p:sp>
    </p:spTree>
    <p:extLst>
      <p:ext uri="{BB962C8B-B14F-4D97-AF65-F5344CB8AC3E}">
        <p14:creationId xmlns:p14="http://schemas.microsoft.com/office/powerpoint/2010/main" val="325532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Η διαδικασία δημιουργίας μοντέλων στο Simulink περιλαμβάνει τη χρησιμοποίηση διαγραμμάτων μπλοκ που απεικονίζουν τη λειτουργία του συστήματος. Οι χρήστες μπορούν να προσθέσουν και να ρυθμίσουν μπλοκ με στόχο τη βελτιστοποίηση της διαδικασίας </a:t>
            </a:r>
            <a:r>
              <a:rPr lang="el-GR" dirty="0" err="1"/>
              <a:t>μοντελοποίησης</a:t>
            </a:r>
            <a:r>
              <a:rPr lang="el-GR" dirty="0"/>
              <a:t>.</a:t>
            </a:r>
          </a:p>
        </p:txBody>
      </p:sp>
      <p:sp>
        <p:nvSpPr>
          <p:cNvPr id="4" name="Θέση αριθμού διαφάνειας 3"/>
          <p:cNvSpPr>
            <a:spLocks noGrp="1"/>
          </p:cNvSpPr>
          <p:nvPr>
            <p:ph type="sldNum" sz="quarter" idx="5"/>
          </p:nvPr>
        </p:nvSpPr>
        <p:spPr/>
        <p:txBody>
          <a:bodyPr/>
          <a:lstStyle/>
          <a:p>
            <a:fld id="{82BB4C31-A566-473C-9616-CA90B68026EB}" type="slidenum">
              <a:rPr lang="el-GR" smtClean="0"/>
              <a:t>18</a:t>
            </a:fld>
            <a:endParaRPr lang="el-GR"/>
          </a:p>
        </p:txBody>
      </p:sp>
    </p:spTree>
    <p:extLst>
      <p:ext uri="{BB962C8B-B14F-4D97-AF65-F5344CB8AC3E}">
        <p14:creationId xmlns:p14="http://schemas.microsoft.com/office/powerpoint/2010/main" val="366881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4B0D7BFA-6DDE-4196-A2DF-CCBAFF193953}" type="slidenum">
              <a:rPr lang="el-GR" smtClean="0"/>
              <a:t>21</a:t>
            </a:fld>
            <a:endParaRPr lang="el-GR"/>
          </a:p>
        </p:txBody>
      </p:sp>
    </p:spTree>
    <p:extLst>
      <p:ext uri="{BB962C8B-B14F-4D97-AF65-F5344CB8AC3E}">
        <p14:creationId xmlns:p14="http://schemas.microsoft.com/office/powerpoint/2010/main" val="204819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4B0D7BFA-6DDE-4196-A2DF-CCBAFF193953}" type="slidenum">
              <a:rPr lang="el-GR" smtClean="0"/>
              <a:t>27</a:t>
            </a:fld>
            <a:endParaRPr lang="el-GR"/>
          </a:p>
        </p:txBody>
      </p:sp>
    </p:spTree>
    <p:extLst>
      <p:ext uri="{BB962C8B-B14F-4D97-AF65-F5344CB8AC3E}">
        <p14:creationId xmlns:p14="http://schemas.microsoft.com/office/powerpoint/2010/main" val="406358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4710099-20AE-784E-F351-DB07A9973EFE}"/>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D614B9E4-19CD-ACBB-37CD-30B94EFC1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0BED805A-34F9-9E23-B0F0-F8F7ADD004D3}"/>
              </a:ext>
            </a:extLst>
          </p:cNvPr>
          <p:cNvSpPr>
            <a:spLocks noGrp="1"/>
          </p:cNvSpPr>
          <p:nvPr>
            <p:ph type="dt" sz="half" idx="10"/>
          </p:nvPr>
        </p:nvSpPr>
        <p:spPr/>
        <p:txBody>
          <a:bodyPr/>
          <a:lstStyle/>
          <a:p>
            <a:fld id="{484F74DB-5DDC-4DCC-A1AC-CE868E3E47C7}" type="datetime1">
              <a:rPr lang="el-GR" smtClean="0"/>
              <a:t>28/3/2025</a:t>
            </a:fld>
            <a:endParaRPr lang="el-GR"/>
          </a:p>
        </p:txBody>
      </p:sp>
      <p:sp>
        <p:nvSpPr>
          <p:cNvPr id="5" name="Θέση υποσέλιδου 4">
            <a:extLst>
              <a:ext uri="{FF2B5EF4-FFF2-40B4-BE49-F238E27FC236}">
                <a16:creationId xmlns:a16="http://schemas.microsoft.com/office/drawing/2014/main" id="{F66B1A93-BD89-FC78-CE84-47AF6C77609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7117BB5-65C8-D98E-239C-91A5D6F353E8}"/>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22187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57A539-EC09-1EA6-E945-83CAA7FD97D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E01287FF-0CF7-E72E-BCF8-C28DD4DEB74B}"/>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B838781-14E2-3ECD-FE0A-B8D819BBAC37}"/>
              </a:ext>
            </a:extLst>
          </p:cNvPr>
          <p:cNvSpPr>
            <a:spLocks noGrp="1"/>
          </p:cNvSpPr>
          <p:nvPr>
            <p:ph type="dt" sz="half" idx="10"/>
          </p:nvPr>
        </p:nvSpPr>
        <p:spPr/>
        <p:txBody>
          <a:bodyPr/>
          <a:lstStyle/>
          <a:p>
            <a:fld id="{49DE5CE4-E8EA-4A0D-8D98-30D751CB7BEC}" type="datetime1">
              <a:rPr lang="el-GR" smtClean="0"/>
              <a:t>28/3/2025</a:t>
            </a:fld>
            <a:endParaRPr lang="el-GR"/>
          </a:p>
        </p:txBody>
      </p:sp>
      <p:sp>
        <p:nvSpPr>
          <p:cNvPr id="5" name="Θέση υποσέλιδου 4">
            <a:extLst>
              <a:ext uri="{FF2B5EF4-FFF2-40B4-BE49-F238E27FC236}">
                <a16:creationId xmlns:a16="http://schemas.microsoft.com/office/drawing/2014/main" id="{417ED747-E563-6713-51CE-7B1A10DEB17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36F4AA3-E082-331A-5820-5B3C30FF6D3A}"/>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418250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FBFAA1B6-C209-CDDA-1DD3-F45746C51727}"/>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C62413D3-ACAB-628A-5DC6-F02C444182ED}"/>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8722547-08E5-DDC8-86C9-A4B3765C4BC4}"/>
              </a:ext>
            </a:extLst>
          </p:cNvPr>
          <p:cNvSpPr>
            <a:spLocks noGrp="1"/>
          </p:cNvSpPr>
          <p:nvPr>
            <p:ph type="dt" sz="half" idx="10"/>
          </p:nvPr>
        </p:nvSpPr>
        <p:spPr/>
        <p:txBody>
          <a:bodyPr/>
          <a:lstStyle/>
          <a:p>
            <a:fld id="{5A60DB0B-318F-4A8C-BD6E-B7BB1F4D45D0}" type="datetime1">
              <a:rPr lang="el-GR" smtClean="0"/>
              <a:t>28/3/2025</a:t>
            </a:fld>
            <a:endParaRPr lang="el-GR"/>
          </a:p>
        </p:txBody>
      </p:sp>
      <p:sp>
        <p:nvSpPr>
          <p:cNvPr id="5" name="Θέση υποσέλιδου 4">
            <a:extLst>
              <a:ext uri="{FF2B5EF4-FFF2-40B4-BE49-F238E27FC236}">
                <a16:creationId xmlns:a16="http://schemas.microsoft.com/office/drawing/2014/main" id="{212A4283-47DA-180D-D317-7992356087E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1EBB2D7-053E-EFD5-DE83-DE19A2AA53BC}"/>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235508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B1A1DA-5813-8D95-B962-EA86E049441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B86BD14-EE97-2150-7515-720537D8CEBB}"/>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9A9D683E-56FF-6102-BC2D-C18B6287E372}"/>
              </a:ext>
            </a:extLst>
          </p:cNvPr>
          <p:cNvSpPr>
            <a:spLocks noGrp="1"/>
          </p:cNvSpPr>
          <p:nvPr>
            <p:ph type="dt" sz="half" idx="10"/>
          </p:nvPr>
        </p:nvSpPr>
        <p:spPr/>
        <p:txBody>
          <a:bodyPr/>
          <a:lstStyle/>
          <a:p>
            <a:fld id="{4FB4D32B-AF60-4ABF-9ACE-1BE484656C64}" type="datetime1">
              <a:rPr lang="el-GR" smtClean="0"/>
              <a:t>28/3/2025</a:t>
            </a:fld>
            <a:endParaRPr lang="el-GR"/>
          </a:p>
        </p:txBody>
      </p:sp>
      <p:sp>
        <p:nvSpPr>
          <p:cNvPr id="5" name="Θέση υποσέλιδου 4">
            <a:extLst>
              <a:ext uri="{FF2B5EF4-FFF2-40B4-BE49-F238E27FC236}">
                <a16:creationId xmlns:a16="http://schemas.microsoft.com/office/drawing/2014/main" id="{5CE81651-6D78-A34A-2A46-9F87970C2F8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C3E1406C-4660-AE06-3A7B-81AE8DA3F340}"/>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180715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C1A5BFA-BDE1-A0D2-D8EC-0A20792FA6DA}"/>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6B059A0A-813A-1592-0392-EF2DFE32FB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4B09D3F2-1087-B4B6-4D03-2368DAB71DD1}"/>
              </a:ext>
            </a:extLst>
          </p:cNvPr>
          <p:cNvSpPr>
            <a:spLocks noGrp="1"/>
          </p:cNvSpPr>
          <p:nvPr>
            <p:ph type="dt" sz="half" idx="10"/>
          </p:nvPr>
        </p:nvSpPr>
        <p:spPr/>
        <p:txBody>
          <a:bodyPr/>
          <a:lstStyle/>
          <a:p>
            <a:fld id="{9D9BBCE8-EAAB-4AA3-BE34-4F5A2D4E51CB}" type="datetime1">
              <a:rPr lang="el-GR" smtClean="0"/>
              <a:t>28/3/2025</a:t>
            </a:fld>
            <a:endParaRPr lang="el-GR"/>
          </a:p>
        </p:txBody>
      </p:sp>
      <p:sp>
        <p:nvSpPr>
          <p:cNvPr id="5" name="Θέση υποσέλιδου 4">
            <a:extLst>
              <a:ext uri="{FF2B5EF4-FFF2-40B4-BE49-F238E27FC236}">
                <a16:creationId xmlns:a16="http://schemas.microsoft.com/office/drawing/2014/main" id="{958F8C29-7DEE-25BA-EEA3-9040160A337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FD4E583-74A9-F8CA-F3DD-C3E39D4B3C06}"/>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42023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D0143D-D225-2B6E-B19C-47E8AF81163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155798B2-E365-65E1-7DE6-DA64634B9C1B}"/>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06872032-BA12-9EE7-4105-B2082F677CD9}"/>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51230C73-C4DA-F5D3-C74C-EAA61AAE0A7A}"/>
              </a:ext>
            </a:extLst>
          </p:cNvPr>
          <p:cNvSpPr>
            <a:spLocks noGrp="1"/>
          </p:cNvSpPr>
          <p:nvPr>
            <p:ph type="dt" sz="half" idx="10"/>
          </p:nvPr>
        </p:nvSpPr>
        <p:spPr/>
        <p:txBody>
          <a:bodyPr/>
          <a:lstStyle/>
          <a:p>
            <a:fld id="{55BF9FE4-1150-4830-A174-31847B436EF0}" type="datetime1">
              <a:rPr lang="el-GR" smtClean="0"/>
              <a:t>28/3/2025</a:t>
            </a:fld>
            <a:endParaRPr lang="el-GR"/>
          </a:p>
        </p:txBody>
      </p:sp>
      <p:sp>
        <p:nvSpPr>
          <p:cNvPr id="6" name="Θέση υποσέλιδου 5">
            <a:extLst>
              <a:ext uri="{FF2B5EF4-FFF2-40B4-BE49-F238E27FC236}">
                <a16:creationId xmlns:a16="http://schemas.microsoft.com/office/drawing/2014/main" id="{AE4128CA-96CF-5A35-530B-EDBC3B152B06}"/>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69D769A5-F46B-A214-4F9E-704A26BA4609}"/>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157222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C254E8C-5E77-E6F2-B2EB-5094F7C4EDE4}"/>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0406492-02BB-2F8F-BC46-1F8FF34E4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ADC44C25-8CBC-DB87-6578-16E5041BD23A}"/>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685CA3C2-AA68-1200-1688-05E169BD5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8DB22995-7092-5DDE-2205-6B842C3631D5}"/>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3A6DA74F-075F-0806-CB8B-D6919400DECE}"/>
              </a:ext>
            </a:extLst>
          </p:cNvPr>
          <p:cNvSpPr>
            <a:spLocks noGrp="1"/>
          </p:cNvSpPr>
          <p:nvPr>
            <p:ph type="dt" sz="half" idx="10"/>
          </p:nvPr>
        </p:nvSpPr>
        <p:spPr/>
        <p:txBody>
          <a:bodyPr/>
          <a:lstStyle/>
          <a:p>
            <a:fld id="{34B1BF8D-0EE1-4B34-806D-213F9ED73F15}" type="datetime1">
              <a:rPr lang="el-GR" smtClean="0"/>
              <a:t>28/3/2025</a:t>
            </a:fld>
            <a:endParaRPr lang="el-GR"/>
          </a:p>
        </p:txBody>
      </p:sp>
      <p:sp>
        <p:nvSpPr>
          <p:cNvPr id="8" name="Θέση υποσέλιδου 7">
            <a:extLst>
              <a:ext uri="{FF2B5EF4-FFF2-40B4-BE49-F238E27FC236}">
                <a16:creationId xmlns:a16="http://schemas.microsoft.com/office/drawing/2014/main" id="{2D9A7198-918C-6FE9-6499-450379986CF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D08E9D6D-B40F-AE47-46CE-C12A56F36A26}"/>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223142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F21CFF-4CB1-F226-58D8-E1457E96E71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6D520ACA-7AB8-94BC-8C3A-E3BC8E9A6194}"/>
              </a:ext>
            </a:extLst>
          </p:cNvPr>
          <p:cNvSpPr>
            <a:spLocks noGrp="1"/>
          </p:cNvSpPr>
          <p:nvPr>
            <p:ph type="dt" sz="half" idx="10"/>
          </p:nvPr>
        </p:nvSpPr>
        <p:spPr/>
        <p:txBody>
          <a:bodyPr/>
          <a:lstStyle/>
          <a:p>
            <a:fld id="{FE7997E9-4D9B-4D97-848F-C8BA57916AD8}" type="datetime1">
              <a:rPr lang="el-GR" smtClean="0"/>
              <a:t>28/3/2025</a:t>
            </a:fld>
            <a:endParaRPr lang="el-GR"/>
          </a:p>
        </p:txBody>
      </p:sp>
      <p:sp>
        <p:nvSpPr>
          <p:cNvPr id="4" name="Θέση υποσέλιδου 3">
            <a:extLst>
              <a:ext uri="{FF2B5EF4-FFF2-40B4-BE49-F238E27FC236}">
                <a16:creationId xmlns:a16="http://schemas.microsoft.com/office/drawing/2014/main" id="{E950C76F-5859-9BDA-5CC0-24B56B4FC569}"/>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47386E15-E62E-D6FC-6206-CF042C091909}"/>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172413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C928340-4558-6F85-9AF3-B9CB3B807A5A}"/>
              </a:ext>
            </a:extLst>
          </p:cNvPr>
          <p:cNvSpPr>
            <a:spLocks noGrp="1"/>
          </p:cNvSpPr>
          <p:nvPr>
            <p:ph type="dt" sz="half" idx="10"/>
          </p:nvPr>
        </p:nvSpPr>
        <p:spPr/>
        <p:txBody>
          <a:bodyPr/>
          <a:lstStyle/>
          <a:p>
            <a:fld id="{ED72E776-A265-485D-A99D-A61897788F63}" type="datetime1">
              <a:rPr lang="el-GR" smtClean="0"/>
              <a:t>28/3/2025</a:t>
            </a:fld>
            <a:endParaRPr lang="el-GR"/>
          </a:p>
        </p:txBody>
      </p:sp>
      <p:sp>
        <p:nvSpPr>
          <p:cNvPr id="3" name="Θέση υποσέλιδου 2">
            <a:extLst>
              <a:ext uri="{FF2B5EF4-FFF2-40B4-BE49-F238E27FC236}">
                <a16:creationId xmlns:a16="http://schemas.microsoft.com/office/drawing/2014/main" id="{EAB9B9C7-FC82-09C2-343A-BBEE7CB3E01B}"/>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B8C69599-C068-9908-D3A2-64593D0A99A2}"/>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375609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D9F7FC-FAA7-6510-9352-928B4775BE90}"/>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650EE20-CE30-DAA6-503A-ECC02BA44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A78045BC-6013-EA8F-C6D6-BBD5DA9DE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FABB017-CB9B-7D1C-0705-26F0103A36A1}"/>
              </a:ext>
            </a:extLst>
          </p:cNvPr>
          <p:cNvSpPr>
            <a:spLocks noGrp="1"/>
          </p:cNvSpPr>
          <p:nvPr>
            <p:ph type="dt" sz="half" idx="10"/>
          </p:nvPr>
        </p:nvSpPr>
        <p:spPr/>
        <p:txBody>
          <a:bodyPr/>
          <a:lstStyle/>
          <a:p>
            <a:fld id="{93A6891C-58A3-4C9D-83B7-E17F6CDCD47D}" type="datetime1">
              <a:rPr lang="el-GR" smtClean="0"/>
              <a:t>28/3/2025</a:t>
            </a:fld>
            <a:endParaRPr lang="el-GR"/>
          </a:p>
        </p:txBody>
      </p:sp>
      <p:sp>
        <p:nvSpPr>
          <p:cNvPr id="6" name="Θέση υποσέλιδου 5">
            <a:extLst>
              <a:ext uri="{FF2B5EF4-FFF2-40B4-BE49-F238E27FC236}">
                <a16:creationId xmlns:a16="http://schemas.microsoft.com/office/drawing/2014/main" id="{CF897CE0-D28E-1411-13CE-653E0A3533D4}"/>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AA47F63-1CCA-AE99-6C71-9DE0E0227016}"/>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249295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451ED5-51EC-67C7-64E0-F7B78FFDC41F}"/>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DD16DE94-5C2B-2066-1D88-B60C6543E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FAF0E75E-B69B-1493-F85A-EC6AF203C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EC57E650-FFC0-59F4-26D5-BC1A69409F0B}"/>
              </a:ext>
            </a:extLst>
          </p:cNvPr>
          <p:cNvSpPr>
            <a:spLocks noGrp="1"/>
          </p:cNvSpPr>
          <p:nvPr>
            <p:ph type="dt" sz="half" idx="10"/>
          </p:nvPr>
        </p:nvSpPr>
        <p:spPr/>
        <p:txBody>
          <a:bodyPr/>
          <a:lstStyle/>
          <a:p>
            <a:fld id="{0DC90ADD-E971-4FAE-B538-741DB6774295}" type="datetime1">
              <a:rPr lang="el-GR" smtClean="0"/>
              <a:t>28/3/2025</a:t>
            </a:fld>
            <a:endParaRPr lang="el-GR"/>
          </a:p>
        </p:txBody>
      </p:sp>
      <p:sp>
        <p:nvSpPr>
          <p:cNvPr id="6" name="Θέση υποσέλιδου 5">
            <a:extLst>
              <a:ext uri="{FF2B5EF4-FFF2-40B4-BE49-F238E27FC236}">
                <a16:creationId xmlns:a16="http://schemas.microsoft.com/office/drawing/2014/main" id="{E7058175-4D0A-C0C8-7A57-EDA29140ED26}"/>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F252A089-4216-9AA2-6C45-DD29DCAE944A}"/>
              </a:ext>
            </a:extLst>
          </p:cNvPr>
          <p:cNvSpPr>
            <a:spLocks noGrp="1"/>
          </p:cNvSpPr>
          <p:nvPr>
            <p:ph type="sldNum" sz="quarter" idx="12"/>
          </p:nvPr>
        </p:nvSpPr>
        <p:spPr/>
        <p:txBody>
          <a:bodyPr/>
          <a:lstStyle/>
          <a:p>
            <a:fld id="{C64FBA76-763D-46C2-ADE3-29BE85E07894}" type="slidenum">
              <a:rPr lang="el-GR" smtClean="0"/>
              <a:t>‹#›</a:t>
            </a:fld>
            <a:endParaRPr lang="el-GR"/>
          </a:p>
        </p:txBody>
      </p:sp>
    </p:spTree>
    <p:extLst>
      <p:ext uri="{BB962C8B-B14F-4D97-AF65-F5344CB8AC3E}">
        <p14:creationId xmlns:p14="http://schemas.microsoft.com/office/powerpoint/2010/main" val="196025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684B98D6-82B4-5977-D4BC-EE679AEB31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449D742-9E15-DA3D-03B0-DBF1AD0A0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97A8384-9804-641B-210A-2516AF0BE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07E7D6-750E-449D-A042-A04A759ABE27}" type="datetime1">
              <a:rPr lang="el-GR" smtClean="0"/>
              <a:t>28/3/2025</a:t>
            </a:fld>
            <a:endParaRPr lang="el-GR"/>
          </a:p>
        </p:txBody>
      </p:sp>
      <p:sp>
        <p:nvSpPr>
          <p:cNvPr id="5" name="Θέση υποσέλιδου 4">
            <a:extLst>
              <a:ext uri="{FF2B5EF4-FFF2-40B4-BE49-F238E27FC236}">
                <a16:creationId xmlns:a16="http://schemas.microsoft.com/office/drawing/2014/main" id="{E4E5CB73-BBAD-1FBC-FD79-FF407A546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FFB2B7AB-8FAC-B366-52AB-48DF91AAB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4FBA76-763D-46C2-ADE3-29BE85E07894}" type="slidenum">
              <a:rPr lang="el-GR" smtClean="0"/>
              <a:t>‹#›</a:t>
            </a:fld>
            <a:endParaRPr lang="el-GR"/>
          </a:p>
        </p:txBody>
      </p:sp>
    </p:spTree>
    <p:extLst>
      <p:ext uri="{BB962C8B-B14F-4D97-AF65-F5344CB8AC3E}">
        <p14:creationId xmlns:p14="http://schemas.microsoft.com/office/powerpoint/2010/main" val="368953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Εικόνα 3" descr="Κωδικός DNA σε μεγάλη οθόνη LED">
            <a:extLst>
              <a:ext uri="{FF2B5EF4-FFF2-40B4-BE49-F238E27FC236}">
                <a16:creationId xmlns:a16="http://schemas.microsoft.com/office/drawing/2014/main" id="{1E9CAFA1-BBEB-4F6F-B709-F740F363F261}"/>
              </a:ext>
            </a:extLst>
          </p:cNvPr>
          <p:cNvPicPr>
            <a:picLocks noChangeAspect="1"/>
          </p:cNvPicPr>
          <p:nvPr/>
        </p:nvPicPr>
        <p:blipFill>
          <a:blip r:embed="rId3"/>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DB38F242-1A6A-5528-2703-7367E66C3292}"/>
              </a:ext>
            </a:extLst>
          </p:cNvPr>
          <p:cNvSpPr>
            <a:spLocks noGrp="1"/>
          </p:cNvSpPr>
          <p:nvPr>
            <p:ph type="ctrTitle"/>
          </p:nvPr>
        </p:nvSpPr>
        <p:spPr>
          <a:xfrm>
            <a:off x="7881258" y="576942"/>
            <a:ext cx="4310742" cy="1872344"/>
          </a:xfrm>
          <a:noFill/>
        </p:spPr>
        <p:txBody>
          <a:bodyPr>
            <a:normAutofit/>
          </a:bodyPr>
          <a:lstStyle/>
          <a:p>
            <a:r>
              <a:rPr lang="el-GR" sz="3300" b="1" dirty="0">
                <a:latin typeface="Times New Roman" panose="02020603050405020304" pitchFamily="18" charset="0"/>
                <a:cs typeface="Times New Roman" panose="02020603050405020304" pitchFamily="18" charset="0"/>
              </a:rPr>
              <a:t>Simulink και</a:t>
            </a:r>
            <a:r>
              <a:rPr lang="en-US" sz="3300" b="1" dirty="0">
                <a:latin typeface="Times New Roman" panose="02020603050405020304" pitchFamily="18" charset="0"/>
                <a:cs typeface="Times New Roman" panose="02020603050405020304" pitchFamily="18" charset="0"/>
              </a:rPr>
              <a:t> </a:t>
            </a:r>
            <a:r>
              <a:rPr lang="el-GR" sz="3300" b="1" dirty="0">
                <a:latin typeface="Times New Roman" panose="02020603050405020304" pitchFamily="18" charset="0"/>
                <a:cs typeface="Times New Roman" panose="02020603050405020304" pitchFamily="18" charset="0"/>
              </a:rPr>
              <a:t>απλά Συστήματα Αυτομάτου Ελέγχου</a:t>
            </a:r>
          </a:p>
        </p:txBody>
      </p:sp>
      <p:sp>
        <p:nvSpPr>
          <p:cNvPr id="5" name="TextBox 4">
            <a:extLst>
              <a:ext uri="{FF2B5EF4-FFF2-40B4-BE49-F238E27FC236}">
                <a16:creationId xmlns:a16="http://schemas.microsoft.com/office/drawing/2014/main" id="{E93485F0-C00E-A127-4CF7-2F887CD04C3C}"/>
              </a:ext>
            </a:extLst>
          </p:cNvPr>
          <p:cNvSpPr txBox="1"/>
          <p:nvPr/>
        </p:nvSpPr>
        <p:spPr>
          <a:xfrm>
            <a:off x="10175966" y="6488668"/>
            <a:ext cx="2508069" cy="369332"/>
          </a:xfrm>
          <a:prstGeom prst="rect">
            <a:avLst/>
          </a:prstGeom>
          <a:noFill/>
        </p:spPr>
        <p:txBody>
          <a:bodyPr wrap="square" rtlCol="0">
            <a:spAutoFit/>
          </a:bodyPr>
          <a:lstStyle/>
          <a:p>
            <a:r>
              <a:rPr lang="el-GR" dirty="0">
                <a:solidFill>
                  <a:schemeClr val="bg1">
                    <a:lumMod val="50000"/>
                  </a:schemeClr>
                </a:solidFill>
              </a:rPr>
              <a:t>Ζένια Φραγκάκη</a:t>
            </a:r>
          </a:p>
        </p:txBody>
      </p:sp>
      <p:sp>
        <p:nvSpPr>
          <p:cNvPr id="3" name="Θέση ημερομηνίας 2">
            <a:extLst>
              <a:ext uri="{FF2B5EF4-FFF2-40B4-BE49-F238E27FC236}">
                <a16:creationId xmlns:a16="http://schemas.microsoft.com/office/drawing/2014/main" id="{8CAED304-3778-C901-9444-31672298CA56}"/>
              </a:ext>
            </a:extLst>
          </p:cNvPr>
          <p:cNvSpPr>
            <a:spLocks noGrp="1"/>
          </p:cNvSpPr>
          <p:nvPr>
            <p:ph type="dt" sz="half" idx="10"/>
          </p:nvPr>
        </p:nvSpPr>
        <p:spPr/>
        <p:txBody>
          <a:bodyPr/>
          <a:lstStyle/>
          <a:p>
            <a:fld id="{A9F08AB6-F409-4C01-A426-AC5A399A3835}" type="datetime1">
              <a:rPr lang="el-GR" smtClean="0"/>
              <a:t>28/3/2025</a:t>
            </a:fld>
            <a:endParaRPr lang="el-GR"/>
          </a:p>
        </p:txBody>
      </p:sp>
    </p:spTree>
    <p:extLst>
      <p:ext uri="{BB962C8B-B14F-4D97-AF65-F5344CB8AC3E}">
        <p14:creationId xmlns:p14="http://schemas.microsoft.com/office/powerpoint/2010/main" val="27607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D63B50B-170B-164D-9886-4C01E3153954}"/>
              </a:ext>
            </a:extLst>
          </p:cNvPr>
          <p:cNvSpPr>
            <a:spLocks noGrp="1"/>
          </p:cNvSpPr>
          <p:nvPr>
            <p:ph type="title"/>
          </p:nvPr>
        </p:nvSpPr>
        <p:spPr/>
        <p:txBody>
          <a:bodyPr/>
          <a:lstStyle/>
          <a:p>
            <a:r>
              <a:rPr lang="el-GR" dirty="0">
                <a:latin typeface="Times New Roman" panose="02020603050405020304" pitchFamily="18" charset="0"/>
                <a:cs typeface="Times New Roman" panose="02020603050405020304" pitchFamily="18" charset="0"/>
              </a:rPr>
              <a:t>Σημαντικά Μπλοκ που πρέπει να ξέρουμε</a:t>
            </a:r>
          </a:p>
        </p:txBody>
      </p:sp>
      <p:sp>
        <p:nvSpPr>
          <p:cNvPr id="3" name="Θέση περιεχομένου 2">
            <a:extLst>
              <a:ext uri="{FF2B5EF4-FFF2-40B4-BE49-F238E27FC236}">
                <a16:creationId xmlns:a16="http://schemas.microsoft.com/office/drawing/2014/main" id="{FD96A557-EF5B-EA7E-1473-12298CF83FE4}"/>
              </a:ext>
            </a:extLst>
          </p:cNvPr>
          <p:cNvSpPr>
            <a:spLocks noGrp="1"/>
          </p:cNvSpPr>
          <p:nvPr>
            <p:ph sz="half"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MATLAB function/Transfer Function</a:t>
            </a:r>
          </a:p>
          <a:p>
            <a:r>
              <a:rPr lang="en-US" dirty="0">
                <a:latin typeface="Times New Roman" panose="02020603050405020304" pitchFamily="18" charset="0"/>
                <a:cs typeface="Times New Roman" panose="02020603050405020304" pitchFamily="18" charset="0"/>
              </a:rPr>
              <a:t>Constant</a:t>
            </a:r>
          </a:p>
          <a:p>
            <a:r>
              <a:rPr lang="en-US" dirty="0">
                <a:latin typeface="Times New Roman" panose="02020603050405020304" pitchFamily="18" charset="0"/>
                <a:cs typeface="Times New Roman" panose="02020603050405020304" pitchFamily="18" charset="0"/>
              </a:rPr>
              <a:t>Addition/Deviation</a:t>
            </a:r>
          </a:p>
          <a:p>
            <a:r>
              <a:rPr lang="en-US" dirty="0">
                <a:latin typeface="Times New Roman" panose="02020603050405020304" pitchFamily="18" charset="0"/>
                <a:cs typeface="Times New Roman" panose="02020603050405020304" pitchFamily="18" charset="0"/>
              </a:rPr>
              <a:t>Multiply/Divide</a:t>
            </a:r>
          </a:p>
          <a:p>
            <a:r>
              <a:rPr lang="en-US" dirty="0">
                <a:latin typeface="Times New Roman" panose="02020603050405020304" pitchFamily="18" charset="0"/>
                <a:cs typeface="Times New Roman" panose="02020603050405020304" pitchFamily="18" charset="0"/>
              </a:rPr>
              <a:t>Product</a:t>
            </a:r>
          </a:p>
          <a:p>
            <a:r>
              <a:rPr lang="en-US" dirty="0">
                <a:latin typeface="Times New Roman" panose="02020603050405020304" pitchFamily="18" charset="0"/>
                <a:cs typeface="Times New Roman" panose="02020603050405020304" pitchFamily="18" charset="0"/>
              </a:rPr>
              <a:t>Gain</a:t>
            </a:r>
          </a:p>
          <a:p>
            <a:r>
              <a:rPr lang="en-US" dirty="0">
                <a:latin typeface="Times New Roman" panose="02020603050405020304" pitchFamily="18" charset="0"/>
                <a:cs typeface="Times New Roman" panose="02020603050405020304" pitchFamily="18" charset="0"/>
              </a:rPr>
              <a:t>Sum</a:t>
            </a:r>
          </a:p>
          <a:p>
            <a:r>
              <a:rPr lang="en-US" dirty="0">
                <a:latin typeface="Times New Roman" panose="02020603050405020304" pitchFamily="18" charset="0"/>
                <a:cs typeface="Times New Roman" panose="02020603050405020304" pitchFamily="18" charset="0"/>
              </a:rPr>
              <a:t>Abs</a:t>
            </a:r>
          </a:p>
          <a:p>
            <a:r>
              <a:rPr lang="en-US" dirty="0" err="1">
                <a:latin typeface="Times New Roman" panose="02020603050405020304" pitchFamily="18" charset="0"/>
                <a:cs typeface="Times New Roman" panose="02020603050405020304" pitchFamily="18" charset="0"/>
              </a:rPr>
              <a:t>MinMax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Math Function</a:t>
            </a:r>
          </a:p>
          <a:p>
            <a:r>
              <a:rPr lang="en-US" dirty="0">
                <a:latin typeface="Times New Roman" panose="02020603050405020304" pitchFamily="18" charset="0"/>
                <a:cs typeface="Times New Roman" panose="02020603050405020304" pitchFamily="18" charset="0"/>
              </a:rPr>
              <a:t>Step</a:t>
            </a:r>
            <a:endParaRPr lang="el-GR" dirty="0">
              <a:latin typeface="Times New Roman" panose="02020603050405020304" pitchFamily="18" charset="0"/>
              <a:cs typeface="Times New Roman" panose="02020603050405020304" pitchFamily="18" charset="0"/>
            </a:endParaRPr>
          </a:p>
        </p:txBody>
      </p:sp>
      <p:sp>
        <p:nvSpPr>
          <p:cNvPr id="4" name="Θέση περιεχομένου 3">
            <a:extLst>
              <a:ext uri="{FF2B5EF4-FFF2-40B4-BE49-F238E27FC236}">
                <a16:creationId xmlns:a16="http://schemas.microsoft.com/office/drawing/2014/main" id="{2251265F-667A-D879-1099-448C56B04146}"/>
              </a:ext>
            </a:extLst>
          </p:cNvPr>
          <p:cNvSpPr>
            <a:spLocks noGrp="1"/>
          </p:cNvSpPr>
          <p:nvPr>
            <p:ph sz="half" idx="2"/>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From/To Workspace</a:t>
            </a:r>
          </a:p>
          <a:p>
            <a:r>
              <a:rPr lang="en-US"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Demux/Mux</a:t>
            </a:r>
          </a:p>
          <a:p>
            <a:r>
              <a:rPr lang="en-US" dirty="0">
                <a:latin typeface="Times New Roman" panose="02020603050405020304" pitchFamily="18" charset="0"/>
                <a:cs typeface="Times New Roman" panose="02020603050405020304" pitchFamily="18" charset="0"/>
              </a:rPr>
              <a:t>Display</a:t>
            </a:r>
          </a:p>
          <a:p>
            <a:r>
              <a:rPr lang="en-US" dirty="0">
                <a:latin typeface="Times New Roman" panose="02020603050405020304" pitchFamily="18" charset="0"/>
                <a:cs typeface="Times New Roman" panose="02020603050405020304" pitchFamily="18" charset="0"/>
              </a:rPr>
              <a:t>Clock/Digital Clock</a:t>
            </a:r>
          </a:p>
          <a:p>
            <a:endParaRPr lang="en-US" dirty="0"/>
          </a:p>
        </p:txBody>
      </p:sp>
      <p:sp>
        <p:nvSpPr>
          <p:cNvPr id="5" name="Θέση ημερομηνίας 4">
            <a:extLst>
              <a:ext uri="{FF2B5EF4-FFF2-40B4-BE49-F238E27FC236}">
                <a16:creationId xmlns:a16="http://schemas.microsoft.com/office/drawing/2014/main" id="{3B264253-F289-1C7A-0C4F-3BEBFCA87DAC}"/>
              </a:ext>
            </a:extLst>
          </p:cNvPr>
          <p:cNvSpPr>
            <a:spLocks noGrp="1"/>
          </p:cNvSpPr>
          <p:nvPr>
            <p:ph type="dt" sz="half" idx="10"/>
          </p:nvPr>
        </p:nvSpPr>
        <p:spPr/>
        <p:txBody>
          <a:bodyPr/>
          <a:lstStyle/>
          <a:p>
            <a:fld id="{C12D537B-03EE-417F-9D37-C3C1F6FDE3F0}" type="datetime1">
              <a:rPr lang="el-GR" smtClean="0"/>
              <a:t>28/3/2025</a:t>
            </a:fld>
            <a:endParaRPr lang="el-GR"/>
          </a:p>
        </p:txBody>
      </p:sp>
      <p:sp>
        <p:nvSpPr>
          <p:cNvPr id="7" name="TextBox 6">
            <a:extLst>
              <a:ext uri="{FF2B5EF4-FFF2-40B4-BE49-F238E27FC236}">
                <a16:creationId xmlns:a16="http://schemas.microsoft.com/office/drawing/2014/main" id="{BAE3D5FF-ADDE-B98C-B3C6-9CED630B9D43}"/>
              </a:ext>
            </a:extLst>
          </p:cNvPr>
          <p:cNvSpPr txBox="1"/>
          <p:nvPr/>
        </p:nvSpPr>
        <p:spPr>
          <a:xfrm>
            <a:off x="10296798" y="6311900"/>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300923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5">
            <a:extLst>
              <a:ext uri="{FF2B5EF4-FFF2-40B4-BE49-F238E27FC236}">
                <a16:creationId xmlns:a16="http://schemas.microsoft.com/office/drawing/2014/main" id="{0B48407D-01A9-DF65-57E9-377E132F343F}"/>
              </a:ext>
            </a:extLst>
          </p:cNvPr>
          <p:cNvPicPr>
            <a:picLocks noChangeAspect="1"/>
          </p:cNvPicPr>
          <p:nvPr/>
        </p:nvPicPr>
        <p:blipFill>
          <a:blip r:embed="rId2"/>
          <a:srcRect r="23391" b="3"/>
          <a:stretch/>
        </p:blipFill>
        <p:spPr>
          <a:xfrm>
            <a:off x="2978333" y="1789611"/>
            <a:ext cx="8487248" cy="5068389"/>
          </a:xfrm>
          <a:prstGeom prst="rect">
            <a:avLst/>
          </a:prstGeom>
        </p:spPr>
      </p:pic>
      <p:sp>
        <p:nvSpPr>
          <p:cNvPr id="3" name="Θέση περιεχομένου 2">
            <a:extLst>
              <a:ext uri="{FF2B5EF4-FFF2-40B4-BE49-F238E27FC236}">
                <a16:creationId xmlns:a16="http://schemas.microsoft.com/office/drawing/2014/main" id="{2530D36F-4A3A-262D-A602-43CB43DA6E34}"/>
              </a:ext>
            </a:extLst>
          </p:cNvPr>
          <p:cNvSpPr>
            <a:spLocks noGrp="1"/>
          </p:cNvSpPr>
          <p:nvPr>
            <p:ph sz="half" idx="1"/>
          </p:nvPr>
        </p:nvSpPr>
        <p:spPr>
          <a:xfrm>
            <a:off x="352697" y="822960"/>
            <a:ext cx="11286853" cy="2176962"/>
          </a:xfrm>
        </p:spPr>
        <p:txBody>
          <a:bodyPr>
            <a:normAutofit/>
          </a:bodyPr>
          <a:lstStyle/>
          <a:p>
            <a:pPr marL="0"/>
            <a:r>
              <a:rPr lang="en-US" sz="2000" dirty="0">
                <a:latin typeface="Times New Roman" panose="02020603050405020304" pitchFamily="18" charset="0"/>
                <a:cs typeface="Times New Roman" panose="02020603050405020304" pitchFamily="18" charset="0"/>
              </a:rPr>
              <a:t>Στην π</a:t>
            </a:r>
            <a:r>
              <a:rPr lang="en-US" sz="2000" dirty="0" err="1">
                <a:latin typeface="Times New Roman" panose="02020603050405020304" pitchFamily="18" charset="0"/>
                <a:cs typeface="Times New Roman" panose="02020603050405020304" pitchFamily="18" charset="0"/>
              </a:rPr>
              <a:t>ερί</a:t>
            </a:r>
            <a:r>
              <a:rPr lang="en-US" sz="2000" dirty="0">
                <a:latin typeface="Times New Roman" panose="02020603050405020304" pitchFamily="18" charset="0"/>
                <a:cs typeface="Times New Roman" panose="02020603050405020304" pitchFamily="18" charset="0"/>
              </a:rPr>
              <a:t>πτωση που η συνάρτηση που έχουμε δημιουργήσει είναι χρονικά εξαρτώμενη , ο τρόπος να σχεδιαστεί βασίζεται στο </a:t>
            </a:r>
            <a:r>
              <a:rPr lang="en-US" sz="2000" b="1" dirty="0">
                <a:latin typeface="Times New Roman" panose="02020603050405020304" pitchFamily="18" charset="0"/>
                <a:cs typeface="Times New Roman" panose="02020603050405020304" pitchFamily="18" charset="0"/>
              </a:rPr>
              <a:t>clock (ή digital clock) </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ΔΕΝ υφίσταται </a:t>
            </a:r>
            <a:r>
              <a:rPr lang="en-US" sz="2000" dirty="0">
                <a:latin typeface="Times New Roman" panose="02020603050405020304" pitchFamily="18" charset="0"/>
                <a:cs typeface="Times New Roman" panose="02020603050405020304" pitchFamily="18" charset="0"/>
              </a:rPr>
              <a:t>το </a:t>
            </a:r>
            <a:r>
              <a:rPr lang="en-US" sz="2000" b="1" dirty="0">
                <a:latin typeface="Times New Roman" panose="02020603050405020304" pitchFamily="18" charset="0"/>
                <a:cs typeface="Times New Roman" panose="02020603050405020304" pitchFamily="18" charset="0"/>
              </a:rPr>
              <a:t>x(t) </a:t>
            </a:r>
            <a:r>
              <a:rPr lang="en-US" sz="2000" dirty="0">
                <a:latin typeface="Times New Roman" panose="02020603050405020304" pitchFamily="18" charset="0"/>
                <a:cs typeface="Times New Roman" panose="02020603050405020304" pitchFamily="18" charset="0"/>
              </a:rPr>
              <a:t>με τον ίδιο τρόπο που δημιουργείται ένα χρονικά μεταβαλλόμενο σήμα στον editor του MATLAB</a:t>
            </a:r>
          </a:p>
          <a:p>
            <a:r>
              <a:rPr lang="en-US" sz="2000" b="1" dirty="0">
                <a:latin typeface="Times New Roman" panose="02020603050405020304" pitchFamily="18" charset="0"/>
                <a:cs typeface="Times New Roman" panose="02020603050405020304" pitchFamily="18" charset="0"/>
              </a:rPr>
              <a:t>Προτεινόμενος σχεδιασμός για ένα τυχαίο σήμα :</a:t>
            </a:r>
          </a:p>
          <a:p>
            <a:endParaRPr lang="el-GR" dirty="0"/>
          </a:p>
        </p:txBody>
      </p:sp>
      <p:sp>
        <p:nvSpPr>
          <p:cNvPr id="5" name="Θέση ημερομηνίας 4">
            <a:extLst>
              <a:ext uri="{FF2B5EF4-FFF2-40B4-BE49-F238E27FC236}">
                <a16:creationId xmlns:a16="http://schemas.microsoft.com/office/drawing/2014/main" id="{6DB9035B-4A4A-4D53-6BE5-0DA63F36E20E}"/>
              </a:ext>
            </a:extLst>
          </p:cNvPr>
          <p:cNvSpPr>
            <a:spLocks noGrp="1"/>
          </p:cNvSpPr>
          <p:nvPr>
            <p:ph type="dt" sz="half" idx="10"/>
          </p:nvPr>
        </p:nvSpPr>
        <p:spPr/>
        <p:txBody>
          <a:bodyPr/>
          <a:lstStyle/>
          <a:p>
            <a:fld id="{55BF9FE4-1150-4830-A174-31847B436EF0}" type="datetime1">
              <a:rPr lang="el-GR" smtClean="0"/>
              <a:t>28/3/2025</a:t>
            </a:fld>
            <a:endParaRPr lang="el-GR"/>
          </a:p>
        </p:txBody>
      </p:sp>
      <p:sp>
        <p:nvSpPr>
          <p:cNvPr id="8" name="TextBox 7">
            <a:extLst>
              <a:ext uri="{FF2B5EF4-FFF2-40B4-BE49-F238E27FC236}">
                <a16:creationId xmlns:a16="http://schemas.microsoft.com/office/drawing/2014/main" id="{E1DAF2B8-1EAC-57E3-32D8-D4C35BC22DF3}"/>
              </a:ext>
            </a:extLst>
          </p:cNvPr>
          <p:cNvSpPr txBox="1"/>
          <p:nvPr/>
        </p:nvSpPr>
        <p:spPr>
          <a:xfrm>
            <a:off x="4562204" y="154968"/>
            <a:ext cx="2805247"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MATLAB Fcn </a:t>
            </a:r>
            <a:endParaRPr lang="el-GR" sz="2800" dirty="0">
              <a:latin typeface="Times New Roman" panose="02020603050405020304" pitchFamily="18" charset="0"/>
              <a:cs typeface="Times New Roman" panose="02020603050405020304" pitchFamily="18" charset="0"/>
            </a:endParaRPr>
          </a:p>
        </p:txBody>
      </p:sp>
      <p:cxnSp>
        <p:nvCxnSpPr>
          <p:cNvPr id="10" name="Ευθύγραμμο βέλος σύνδεσης 9">
            <a:extLst>
              <a:ext uri="{FF2B5EF4-FFF2-40B4-BE49-F238E27FC236}">
                <a16:creationId xmlns:a16="http://schemas.microsoft.com/office/drawing/2014/main" id="{147A844F-ED59-D81E-B6DB-D2ACA78B260F}"/>
              </a:ext>
            </a:extLst>
          </p:cNvPr>
          <p:cNvCxnSpPr>
            <a:cxnSpLocks/>
          </p:cNvCxnSpPr>
          <p:nvPr/>
        </p:nvCxnSpPr>
        <p:spPr>
          <a:xfrm flipV="1">
            <a:off x="2508069" y="4454435"/>
            <a:ext cx="1580605" cy="339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Ορθογώνιο 11">
            <a:extLst>
              <a:ext uri="{FF2B5EF4-FFF2-40B4-BE49-F238E27FC236}">
                <a16:creationId xmlns:a16="http://schemas.microsoft.com/office/drawing/2014/main" id="{676EE18C-B9AC-ADA3-457E-37782C6CB3CD}"/>
              </a:ext>
            </a:extLst>
          </p:cNvPr>
          <p:cNvSpPr/>
          <p:nvPr/>
        </p:nvSpPr>
        <p:spPr>
          <a:xfrm>
            <a:off x="4127863" y="4062549"/>
            <a:ext cx="953588" cy="731520"/>
          </a:xfrm>
          <a:custGeom>
            <a:avLst/>
            <a:gdLst>
              <a:gd name="connsiteX0" fmla="*/ 0 w 953588"/>
              <a:gd name="connsiteY0" fmla="*/ 0 h 731520"/>
              <a:gd name="connsiteX1" fmla="*/ 448186 w 953588"/>
              <a:gd name="connsiteY1" fmla="*/ 0 h 731520"/>
              <a:gd name="connsiteX2" fmla="*/ 953588 w 953588"/>
              <a:gd name="connsiteY2" fmla="*/ 0 h 731520"/>
              <a:gd name="connsiteX3" fmla="*/ 953588 w 953588"/>
              <a:gd name="connsiteY3" fmla="*/ 373075 h 731520"/>
              <a:gd name="connsiteX4" fmla="*/ 953588 w 953588"/>
              <a:gd name="connsiteY4" fmla="*/ 731520 h 731520"/>
              <a:gd name="connsiteX5" fmla="*/ 505402 w 953588"/>
              <a:gd name="connsiteY5" fmla="*/ 731520 h 731520"/>
              <a:gd name="connsiteX6" fmla="*/ 0 w 953588"/>
              <a:gd name="connsiteY6" fmla="*/ 731520 h 731520"/>
              <a:gd name="connsiteX7" fmla="*/ 0 w 953588"/>
              <a:gd name="connsiteY7" fmla="*/ 380390 h 731520"/>
              <a:gd name="connsiteX8" fmla="*/ 0 w 953588"/>
              <a:gd name="connsiteY8" fmla="*/ 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588" h="731520" extrusionOk="0">
                <a:moveTo>
                  <a:pt x="0" y="0"/>
                </a:moveTo>
                <a:cubicBezTo>
                  <a:pt x="141662" y="-32218"/>
                  <a:pt x="351548" y="43831"/>
                  <a:pt x="448186" y="0"/>
                </a:cubicBezTo>
                <a:cubicBezTo>
                  <a:pt x="544824" y="-43831"/>
                  <a:pt x="787601" y="39724"/>
                  <a:pt x="953588" y="0"/>
                </a:cubicBezTo>
                <a:cubicBezTo>
                  <a:pt x="972666" y="147779"/>
                  <a:pt x="934742" y="237463"/>
                  <a:pt x="953588" y="373075"/>
                </a:cubicBezTo>
                <a:cubicBezTo>
                  <a:pt x="972434" y="508687"/>
                  <a:pt x="919675" y="595069"/>
                  <a:pt x="953588" y="731520"/>
                </a:cubicBezTo>
                <a:cubicBezTo>
                  <a:pt x="857972" y="779987"/>
                  <a:pt x="659922" y="710883"/>
                  <a:pt x="505402" y="731520"/>
                </a:cubicBezTo>
                <a:cubicBezTo>
                  <a:pt x="350882" y="752157"/>
                  <a:pt x="217405" y="729247"/>
                  <a:pt x="0" y="731520"/>
                </a:cubicBezTo>
                <a:cubicBezTo>
                  <a:pt x="-21434" y="594382"/>
                  <a:pt x="19465" y="546190"/>
                  <a:pt x="0" y="380390"/>
                </a:cubicBezTo>
                <a:cubicBezTo>
                  <a:pt x="-19465" y="214590"/>
                  <a:pt x="3820" y="78110"/>
                  <a:pt x="0" y="0"/>
                </a:cubicBezTo>
                <a:close/>
              </a:path>
            </a:pathLst>
          </a:custGeom>
          <a:noFill/>
          <a:ln>
            <a:extLst>
              <a:ext uri="{C807C97D-BFC1-408E-A445-0C87EB9F89A2}">
                <ask:lineSketchStyleProps xmlns:ask="http://schemas.microsoft.com/office/drawing/2018/sketchyshapes" sd="364136709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5A67075A-542D-DD4E-BBF4-3FB31D15EA56}"/>
              </a:ext>
            </a:extLst>
          </p:cNvPr>
          <p:cNvSpPr txBox="1"/>
          <p:nvPr/>
        </p:nvSpPr>
        <p:spPr>
          <a:xfrm>
            <a:off x="1489165" y="4539166"/>
            <a:ext cx="1959429" cy="646331"/>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Χρόνος Προσομοίωσης</a:t>
            </a:r>
          </a:p>
        </p:txBody>
      </p:sp>
      <p:cxnSp>
        <p:nvCxnSpPr>
          <p:cNvPr id="16" name="Ευθύγραμμο βέλος σύνδεσης 15">
            <a:extLst>
              <a:ext uri="{FF2B5EF4-FFF2-40B4-BE49-F238E27FC236}">
                <a16:creationId xmlns:a16="http://schemas.microsoft.com/office/drawing/2014/main" id="{4D854FCA-B1DB-1694-41FF-90A2284DB268}"/>
              </a:ext>
            </a:extLst>
          </p:cNvPr>
          <p:cNvCxnSpPr>
            <a:cxnSpLocks/>
          </p:cNvCxnSpPr>
          <p:nvPr/>
        </p:nvCxnSpPr>
        <p:spPr>
          <a:xfrm flipH="1">
            <a:off x="9823269" y="4160749"/>
            <a:ext cx="483326" cy="1024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51C5547-A913-F6AE-D729-2E886517655F}"/>
              </a:ext>
            </a:extLst>
          </p:cNvPr>
          <p:cNvSpPr txBox="1"/>
          <p:nvPr/>
        </p:nvSpPr>
        <p:spPr>
          <a:xfrm>
            <a:off x="7546724" y="5185497"/>
            <a:ext cx="3918857" cy="1200329"/>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Όπως και σε κάθε περίπτωση με διπλό κλικ στο </a:t>
            </a:r>
            <a:r>
              <a:rPr lang="en-US" dirty="0">
                <a:latin typeface="Times New Roman" panose="02020603050405020304" pitchFamily="18" charset="0"/>
                <a:cs typeface="Times New Roman" panose="02020603050405020304" pitchFamily="18" charset="0"/>
              </a:rPr>
              <a:t>scope </a:t>
            </a:r>
            <a:r>
              <a:rPr lang="el-GR" dirty="0">
                <a:latin typeface="Times New Roman" panose="02020603050405020304" pitchFamily="18" charset="0"/>
                <a:cs typeface="Times New Roman" panose="02020603050405020304" pitchFamily="18" charset="0"/>
              </a:rPr>
              <a:t>μπορούμε να δούμε γραφική αναπαράσταση του σήματος μας</a:t>
            </a:r>
          </a:p>
        </p:txBody>
      </p:sp>
    </p:spTree>
    <p:extLst>
      <p:ext uri="{BB962C8B-B14F-4D97-AF65-F5344CB8AC3E}">
        <p14:creationId xmlns:p14="http://schemas.microsoft.com/office/powerpoint/2010/main" val="254407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484187-869E-84E5-1E41-5A2FAF2BCAB5}"/>
              </a:ext>
            </a:extLst>
          </p:cNvPr>
          <p:cNvSpPr>
            <a:spLocks noGrp="1"/>
          </p:cNvSpPr>
          <p:nvPr>
            <p:ph type="title"/>
          </p:nvPr>
        </p:nvSpPr>
        <p:spPr/>
        <p:txBody>
          <a:bodyPr/>
          <a:lstStyle/>
          <a:p>
            <a:r>
              <a:rPr lang="en-US" dirty="0"/>
              <a:t>Block Clock </a:t>
            </a:r>
            <a:r>
              <a:rPr lang="el-GR" dirty="0"/>
              <a:t>ή </a:t>
            </a:r>
            <a:r>
              <a:rPr lang="en-US" dirty="0"/>
              <a:t>Digital Clock</a:t>
            </a:r>
            <a:endParaRPr lang="el-GR" dirty="0"/>
          </a:p>
        </p:txBody>
      </p:sp>
      <p:sp>
        <p:nvSpPr>
          <p:cNvPr id="3" name="Θέση περιεχομένου 2">
            <a:extLst>
              <a:ext uri="{FF2B5EF4-FFF2-40B4-BE49-F238E27FC236}">
                <a16:creationId xmlns:a16="http://schemas.microsoft.com/office/drawing/2014/main" id="{089398B1-1160-B2C4-3E63-78D41CC09093}"/>
              </a:ext>
            </a:extLst>
          </p:cNvPr>
          <p:cNvSpPr>
            <a:spLocks noGrp="1"/>
          </p:cNvSpPr>
          <p:nvPr>
            <p:ph sz="half" idx="1"/>
          </p:nvPr>
        </p:nvSpPr>
        <p:spPr/>
        <p:txBody>
          <a:bodyPr/>
          <a:lstStyle/>
          <a:p>
            <a:pPr marL="0" indent="0">
              <a:buNone/>
            </a:pPr>
            <a:r>
              <a:rPr lang="en-US" dirty="0"/>
              <a:t>Clock :</a:t>
            </a:r>
          </a:p>
          <a:p>
            <a:pPr>
              <a:buFont typeface="Wingdings" panose="05000000000000000000" pitchFamily="2" charset="2"/>
              <a:buChar char="Ø"/>
            </a:pPr>
            <a:r>
              <a:rPr lang="el-GR" dirty="0"/>
              <a:t>Παρέχει </a:t>
            </a:r>
            <a:r>
              <a:rPr lang="el-GR" b="1" dirty="0"/>
              <a:t>συνεχή</a:t>
            </a:r>
            <a:r>
              <a:rPr lang="el-GR" dirty="0"/>
              <a:t> (continuous) τιμή του χρόνου προσομοίωσης</a:t>
            </a:r>
          </a:p>
          <a:p>
            <a:pPr>
              <a:buFont typeface="Wingdings" panose="05000000000000000000" pitchFamily="2" charset="2"/>
              <a:buChar char="Ø"/>
            </a:pPr>
            <a:r>
              <a:rPr lang="en-US" dirty="0"/>
              <a:t>Default </a:t>
            </a:r>
            <a:r>
              <a:rPr lang="el-GR" dirty="0"/>
              <a:t>χρόνος δειγματοληψίας από </a:t>
            </a:r>
            <a:r>
              <a:rPr lang="en-US" dirty="0"/>
              <a:t>solver</a:t>
            </a:r>
          </a:p>
          <a:p>
            <a:pPr marL="0" indent="0">
              <a:buNone/>
            </a:pPr>
            <a:endParaRPr lang="en-US" dirty="0"/>
          </a:p>
          <a:p>
            <a:pPr>
              <a:buFont typeface="Wingdings" panose="05000000000000000000" pitchFamily="2" charset="2"/>
              <a:buChar char="Ø"/>
            </a:pPr>
            <a:endParaRPr lang="el-GR" dirty="0"/>
          </a:p>
        </p:txBody>
      </p:sp>
      <p:sp>
        <p:nvSpPr>
          <p:cNvPr id="4" name="Θέση περιεχομένου 3">
            <a:extLst>
              <a:ext uri="{FF2B5EF4-FFF2-40B4-BE49-F238E27FC236}">
                <a16:creationId xmlns:a16="http://schemas.microsoft.com/office/drawing/2014/main" id="{8D4E1CC9-B605-2644-4887-9A996E380A0A}"/>
              </a:ext>
            </a:extLst>
          </p:cNvPr>
          <p:cNvSpPr>
            <a:spLocks noGrp="1"/>
          </p:cNvSpPr>
          <p:nvPr>
            <p:ph sz="half" idx="2"/>
          </p:nvPr>
        </p:nvSpPr>
        <p:spPr>
          <a:xfrm>
            <a:off x="6096000" y="1439945"/>
            <a:ext cx="5181600" cy="4351338"/>
          </a:xfrm>
        </p:spPr>
        <p:txBody>
          <a:bodyPr/>
          <a:lstStyle/>
          <a:p>
            <a:pPr marL="0" indent="0">
              <a:buNone/>
            </a:pPr>
            <a:r>
              <a:rPr lang="en-US" dirty="0"/>
              <a:t>Digital Clock :</a:t>
            </a:r>
          </a:p>
          <a:p>
            <a:pPr>
              <a:buFont typeface="Wingdings" panose="05000000000000000000" pitchFamily="2" charset="2"/>
              <a:buChar char="Ø"/>
            </a:pPr>
            <a:r>
              <a:rPr lang="el-GR" dirty="0"/>
              <a:t>Παρέχει </a:t>
            </a:r>
            <a:r>
              <a:rPr lang="el-GR" b="1" dirty="0"/>
              <a:t>διακριτή</a:t>
            </a:r>
            <a:r>
              <a:rPr lang="el-GR" dirty="0"/>
              <a:t> (discrete) τιμή του χρόνου προσομοίωσης</a:t>
            </a:r>
            <a:endParaRPr lang="en-US" dirty="0"/>
          </a:p>
          <a:p>
            <a:pPr>
              <a:buFont typeface="Wingdings" panose="05000000000000000000" pitchFamily="2" charset="2"/>
              <a:buChar char="Ø"/>
            </a:pPr>
            <a:r>
              <a:rPr lang="el-GR" dirty="0"/>
              <a:t>Ορισμός- Επιλογή χρόνου δειγματοληψίας. Επιλογή χρόνο δειγματοληψίας κάνουμε με διπλό κλικ πάνω στο μπλοκ</a:t>
            </a:r>
          </a:p>
        </p:txBody>
      </p:sp>
      <p:sp>
        <p:nvSpPr>
          <p:cNvPr id="5" name="Θέση ημερομηνίας 4">
            <a:extLst>
              <a:ext uri="{FF2B5EF4-FFF2-40B4-BE49-F238E27FC236}">
                <a16:creationId xmlns:a16="http://schemas.microsoft.com/office/drawing/2014/main" id="{BE7080A4-2F61-A3E9-1451-FD762E7D5F8E}"/>
              </a:ext>
            </a:extLst>
          </p:cNvPr>
          <p:cNvSpPr>
            <a:spLocks noGrp="1"/>
          </p:cNvSpPr>
          <p:nvPr>
            <p:ph type="dt" sz="half" idx="10"/>
          </p:nvPr>
        </p:nvSpPr>
        <p:spPr/>
        <p:txBody>
          <a:bodyPr/>
          <a:lstStyle/>
          <a:p>
            <a:fld id="{55BF9FE4-1150-4830-A174-31847B436EF0}" type="datetime1">
              <a:rPr lang="el-GR" smtClean="0"/>
              <a:t>28/3/2025</a:t>
            </a:fld>
            <a:endParaRPr lang="el-GR"/>
          </a:p>
        </p:txBody>
      </p:sp>
      <p:pic>
        <p:nvPicPr>
          <p:cNvPr id="7" name="Εικόνα 6">
            <a:extLst>
              <a:ext uri="{FF2B5EF4-FFF2-40B4-BE49-F238E27FC236}">
                <a16:creationId xmlns:a16="http://schemas.microsoft.com/office/drawing/2014/main" id="{0978244F-1666-A2CC-CC56-754CF37E3C0D}"/>
              </a:ext>
            </a:extLst>
          </p:cNvPr>
          <p:cNvPicPr>
            <a:picLocks noChangeAspect="1"/>
          </p:cNvPicPr>
          <p:nvPr/>
        </p:nvPicPr>
        <p:blipFill>
          <a:blip r:embed="rId2"/>
          <a:stretch>
            <a:fillRect/>
          </a:stretch>
        </p:blipFill>
        <p:spPr>
          <a:xfrm>
            <a:off x="2394518" y="1662794"/>
            <a:ext cx="1186882" cy="791255"/>
          </a:xfrm>
          <a:prstGeom prst="rect">
            <a:avLst/>
          </a:prstGeom>
        </p:spPr>
      </p:pic>
      <p:pic>
        <p:nvPicPr>
          <p:cNvPr id="9" name="Εικόνα 8">
            <a:extLst>
              <a:ext uri="{FF2B5EF4-FFF2-40B4-BE49-F238E27FC236}">
                <a16:creationId xmlns:a16="http://schemas.microsoft.com/office/drawing/2014/main" id="{51B3DCBA-713A-5D27-DD01-E0A02207F9DC}"/>
              </a:ext>
            </a:extLst>
          </p:cNvPr>
          <p:cNvPicPr>
            <a:picLocks noChangeAspect="1"/>
          </p:cNvPicPr>
          <p:nvPr/>
        </p:nvPicPr>
        <p:blipFill>
          <a:blip r:embed="rId3"/>
          <a:stretch>
            <a:fillRect/>
          </a:stretch>
        </p:blipFill>
        <p:spPr>
          <a:xfrm>
            <a:off x="8534400" y="1407270"/>
            <a:ext cx="1485406" cy="696285"/>
          </a:xfrm>
          <a:prstGeom prst="rect">
            <a:avLst/>
          </a:prstGeom>
        </p:spPr>
      </p:pic>
      <p:pic>
        <p:nvPicPr>
          <p:cNvPr id="11" name="Εικόνα 10">
            <a:extLst>
              <a:ext uri="{FF2B5EF4-FFF2-40B4-BE49-F238E27FC236}">
                <a16:creationId xmlns:a16="http://schemas.microsoft.com/office/drawing/2014/main" id="{D2878B91-D9EB-70DD-A97F-13ED757D890A}"/>
              </a:ext>
            </a:extLst>
          </p:cNvPr>
          <p:cNvPicPr>
            <a:picLocks noChangeAspect="1"/>
          </p:cNvPicPr>
          <p:nvPr/>
        </p:nvPicPr>
        <p:blipFill>
          <a:blip r:embed="rId4"/>
          <a:stretch>
            <a:fillRect/>
          </a:stretch>
        </p:blipFill>
        <p:spPr>
          <a:xfrm>
            <a:off x="8161397" y="4910243"/>
            <a:ext cx="3791118" cy="1817963"/>
          </a:xfrm>
          <a:prstGeom prst="rect">
            <a:avLst/>
          </a:prstGeom>
        </p:spPr>
      </p:pic>
    </p:spTree>
    <p:extLst>
      <p:ext uri="{BB962C8B-B14F-4D97-AF65-F5344CB8AC3E}">
        <p14:creationId xmlns:p14="http://schemas.microsoft.com/office/powerpoint/2010/main" val="111620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F854CE-2DC1-5602-A6A4-FEAF581F0AF1}"/>
              </a:ext>
            </a:extLst>
          </p:cNvPr>
          <p:cNvSpPr>
            <a:spLocks noGrp="1"/>
          </p:cNvSpPr>
          <p:nvPr>
            <p:ph type="title"/>
          </p:nvPr>
        </p:nvSpPr>
        <p:spPr>
          <a:xfrm>
            <a:off x="838200" y="0"/>
            <a:ext cx="9821091" cy="901337"/>
          </a:xfrm>
        </p:spPr>
        <p:txBody>
          <a:bodyPr/>
          <a:lstStyle/>
          <a:p>
            <a:pPr algn="ctr"/>
            <a:r>
              <a:rPr lang="en-US" dirty="0">
                <a:latin typeface="Times New Roman" panose="02020603050405020304" pitchFamily="18" charset="0"/>
                <a:cs typeface="Times New Roman" panose="02020603050405020304" pitchFamily="18" charset="0"/>
              </a:rPr>
              <a:t>MATLAB Fcn</a:t>
            </a:r>
            <a:endParaRPr lang="el-GR" dirty="0">
              <a:latin typeface="Times New Roman" panose="02020603050405020304" pitchFamily="18" charset="0"/>
              <a:cs typeface="Times New Roman" panose="02020603050405020304" pitchFamily="18" charset="0"/>
            </a:endParaRPr>
          </a:p>
        </p:txBody>
      </p:sp>
      <p:pic>
        <p:nvPicPr>
          <p:cNvPr id="6" name="Θέση περιεχομένου 5">
            <a:extLst>
              <a:ext uri="{FF2B5EF4-FFF2-40B4-BE49-F238E27FC236}">
                <a16:creationId xmlns:a16="http://schemas.microsoft.com/office/drawing/2014/main" id="{F7C52612-1A8D-3B2D-4B44-CDD9B4CBB24F}"/>
              </a:ext>
            </a:extLst>
          </p:cNvPr>
          <p:cNvPicPr>
            <a:picLocks noGrp="1" noChangeAspect="1"/>
          </p:cNvPicPr>
          <p:nvPr>
            <p:ph sz="half" idx="1"/>
          </p:nvPr>
        </p:nvPicPr>
        <p:blipFill>
          <a:blip r:embed="rId2"/>
          <a:stretch>
            <a:fillRect/>
          </a:stretch>
        </p:blipFill>
        <p:spPr>
          <a:xfrm>
            <a:off x="483871" y="702551"/>
            <a:ext cx="9940834" cy="5868858"/>
          </a:xfrm>
        </p:spPr>
      </p:pic>
      <p:cxnSp>
        <p:nvCxnSpPr>
          <p:cNvPr id="8" name="Ευθύγραμμο βέλος σύνδεσης 7">
            <a:extLst>
              <a:ext uri="{FF2B5EF4-FFF2-40B4-BE49-F238E27FC236}">
                <a16:creationId xmlns:a16="http://schemas.microsoft.com/office/drawing/2014/main" id="{19819D86-94AF-5AC0-AD50-D17B855B2062}"/>
              </a:ext>
            </a:extLst>
          </p:cNvPr>
          <p:cNvCxnSpPr>
            <a:cxnSpLocks/>
          </p:cNvCxnSpPr>
          <p:nvPr/>
        </p:nvCxnSpPr>
        <p:spPr>
          <a:xfrm flipH="1">
            <a:off x="6096000" y="450668"/>
            <a:ext cx="3387634" cy="881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Ορθογώνιο 9">
            <a:extLst>
              <a:ext uri="{FF2B5EF4-FFF2-40B4-BE49-F238E27FC236}">
                <a16:creationId xmlns:a16="http://schemas.microsoft.com/office/drawing/2014/main" id="{004AC0A7-32DA-9D52-97F3-4CB1AFC3D9CF}"/>
              </a:ext>
            </a:extLst>
          </p:cNvPr>
          <p:cNvSpPr/>
          <p:nvPr/>
        </p:nvSpPr>
        <p:spPr>
          <a:xfrm>
            <a:off x="5479869" y="1153220"/>
            <a:ext cx="616131" cy="4506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C524A37C-2DAE-C345-35A0-C6F91B179965}"/>
              </a:ext>
            </a:extLst>
          </p:cNvPr>
          <p:cNvSpPr/>
          <p:nvPr/>
        </p:nvSpPr>
        <p:spPr>
          <a:xfrm>
            <a:off x="2092235" y="1153220"/>
            <a:ext cx="2074816" cy="3228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3" name="Ευθύγραμμο βέλος σύνδεσης 12">
            <a:extLst>
              <a:ext uri="{FF2B5EF4-FFF2-40B4-BE49-F238E27FC236}">
                <a16:creationId xmlns:a16="http://schemas.microsoft.com/office/drawing/2014/main" id="{6EA377B4-8062-60A3-8A1C-5A00DB71CAFE}"/>
              </a:ext>
            </a:extLst>
          </p:cNvPr>
          <p:cNvCxnSpPr/>
          <p:nvPr/>
        </p:nvCxnSpPr>
        <p:spPr>
          <a:xfrm>
            <a:off x="3422469" y="548640"/>
            <a:ext cx="0" cy="6045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52D091C-6058-9327-909E-17626CDC67B8}"/>
              </a:ext>
            </a:extLst>
          </p:cNvPr>
          <p:cNvSpPr txBox="1"/>
          <p:nvPr/>
        </p:nvSpPr>
        <p:spPr>
          <a:xfrm>
            <a:off x="2989218" y="251883"/>
            <a:ext cx="890451"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Έξοδος</a:t>
            </a:r>
          </a:p>
        </p:txBody>
      </p:sp>
      <p:sp>
        <p:nvSpPr>
          <p:cNvPr id="16" name="TextBox 15">
            <a:extLst>
              <a:ext uri="{FF2B5EF4-FFF2-40B4-BE49-F238E27FC236}">
                <a16:creationId xmlns:a16="http://schemas.microsoft.com/office/drawing/2014/main" id="{61717BED-A089-E859-2F39-54C53BA9670A}"/>
              </a:ext>
            </a:extLst>
          </p:cNvPr>
          <p:cNvSpPr txBox="1"/>
          <p:nvPr/>
        </p:nvSpPr>
        <p:spPr>
          <a:xfrm>
            <a:off x="9202782" y="101925"/>
            <a:ext cx="1051561" cy="369332"/>
          </a:xfrm>
          <a:prstGeom prst="rect">
            <a:avLst/>
          </a:prstGeom>
          <a:noFill/>
        </p:spPr>
        <p:txBody>
          <a:bodyPr wrap="square">
            <a:spAutoFit/>
          </a:bodyPr>
          <a:lstStyle/>
          <a:p>
            <a:r>
              <a:rPr lang="el-GR" dirty="0">
                <a:latin typeface="Times New Roman" panose="02020603050405020304" pitchFamily="18" charset="0"/>
                <a:cs typeface="Times New Roman" panose="02020603050405020304" pitchFamily="18" charset="0"/>
              </a:rPr>
              <a:t>Είσοδος</a:t>
            </a:r>
          </a:p>
        </p:txBody>
      </p:sp>
      <p:sp>
        <p:nvSpPr>
          <p:cNvPr id="17" name="Δεξί άγκιστρο 16">
            <a:extLst>
              <a:ext uri="{FF2B5EF4-FFF2-40B4-BE49-F238E27FC236}">
                <a16:creationId xmlns:a16="http://schemas.microsoft.com/office/drawing/2014/main" id="{F2C61E3A-D415-EEE3-C73E-A075602B2C7E}"/>
              </a:ext>
            </a:extLst>
          </p:cNvPr>
          <p:cNvSpPr/>
          <p:nvPr/>
        </p:nvSpPr>
        <p:spPr>
          <a:xfrm>
            <a:off x="8621486" y="1332411"/>
            <a:ext cx="581296" cy="3540035"/>
          </a:xfrm>
          <a:custGeom>
            <a:avLst/>
            <a:gdLst>
              <a:gd name="connsiteX0" fmla="*/ 0 w 581296"/>
              <a:gd name="connsiteY0" fmla="*/ 0 h 3540035"/>
              <a:gd name="connsiteX1" fmla="*/ 290648 w 581296"/>
              <a:gd name="connsiteY1" fmla="*/ 48439 h 3540035"/>
              <a:gd name="connsiteX2" fmla="*/ 290648 w 581296"/>
              <a:gd name="connsiteY2" fmla="*/ 572689 h 3540035"/>
              <a:gd name="connsiteX3" fmla="*/ 290648 w 581296"/>
              <a:gd name="connsiteY3" fmla="*/ 1080208 h 3540035"/>
              <a:gd name="connsiteX4" fmla="*/ 290648 w 581296"/>
              <a:gd name="connsiteY4" fmla="*/ 1721578 h 3540035"/>
              <a:gd name="connsiteX5" fmla="*/ 581296 w 581296"/>
              <a:gd name="connsiteY5" fmla="*/ 1770017 h 3540035"/>
              <a:gd name="connsiteX6" fmla="*/ 290648 w 581296"/>
              <a:gd name="connsiteY6" fmla="*/ 1818456 h 3540035"/>
              <a:gd name="connsiteX7" fmla="*/ 290648 w 581296"/>
              <a:gd name="connsiteY7" fmla="*/ 2392901 h 3540035"/>
              <a:gd name="connsiteX8" fmla="*/ 290648 w 581296"/>
              <a:gd name="connsiteY8" fmla="*/ 2933883 h 3540035"/>
              <a:gd name="connsiteX9" fmla="*/ 290648 w 581296"/>
              <a:gd name="connsiteY9" fmla="*/ 3491596 h 3540035"/>
              <a:gd name="connsiteX10" fmla="*/ 0 w 581296"/>
              <a:gd name="connsiteY10" fmla="*/ 3540035 h 3540035"/>
              <a:gd name="connsiteX11" fmla="*/ 0 w 581296"/>
              <a:gd name="connsiteY11" fmla="*/ 2914629 h 3540035"/>
              <a:gd name="connsiteX12" fmla="*/ 0 w 581296"/>
              <a:gd name="connsiteY12" fmla="*/ 2360023 h 3540035"/>
              <a:gd name="connsiteX13" fmla="*/ 0 w 581296"/>
              <a:gd name="connsiteY13" fmla="*/ 1734617 h 3540035"/>
              <a:gd name="connsiteX14" fmla="*/ 0 w 581296"/>
              <a:gd name="connsiteY14" fmla="*/ 1073811 h 3540035"/>
              <a:gd name="connsiteX15" fmla="*/ 0 w 581296"/>
              <a:gd name="connsiteY15" fmla="*/ 554605 h 3540035"/>
              <a:gd name="connsiteX16" fmla="*/ 0 w 581296"/>
              <a:gd name="connsiteY16" fmla="*/ 0 h 3540035"/>
              <a:gd name="connsiteX0" fmla="*/ 0 w 581296"/>
              <a:gd name="connsiteY0" fmla="*/ 0 h 3540035"/>
              <a:gd name="connsiteX1" fmla="*/ 290648 w 581296"/>
              <a:gd name="connsiteY1" fmla="*/ 48439 h 3540035"/>
              <a:gd name="connsiteX2" fmla="*/ 290648 w 581296"/>
              <a:gd name="connsiteY2" fmla="*/ 639615 h 3540035"/>
              <a:gd name="connsiteX3" fmla="*/ 290648 w 581296"/>
              <a:gd name="connsiteY3" fmla="*/ 1214059 h 3540035"/>
              <a:gd name="connsiteX4" fmla="*/ 290648 w 581296"/>
              <a:gd name="connsiteY4" fmla="*/ 1721578 h 3540035"/>
              <a:gd name="connsiteX5" fmla="*/ 581296 w 581296"/>
              <a:gd name="connsiteY5" fmla="*/ 1770017 h 3540035"/>
              <a:gd name="connsiteX6" fmla="*/ 290648 w 581296"/>
              <a:gd name="connsiteY6" fmla="*/ 1818456 h 3540035"/>
              <a:gd name="connsiteX7" fmla="*/ 290648 w 581296"/>
              <a:gd name="connsiteY7" fmla="*/ 2359438 h 3540035"/>
              <a:gd name="connsiteX8" fmla="*/ 290648 w 581296"/>
              <a:gd name="connsiteY8" fmla="*/ 2900420 h 3540035"/>
              <a:gd name="connsiteX9" fmla="*/ 290648 w 581296"/>
              <a:gd name="connsiteY9" fmla="*/ 3491596 h 3540035"/>
              <a:gd name="connsiteX10" fmla="*/ 0 w 581296"/>
              <a:gd name="connsiteY10" fmla="*/ 3540035 h 354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1296" h="3540035" stroke="0" extrusionOk="0">
                <a:moveTo>
                  <a:pt x="0" y="0"/>
                </a:moveTo>
                <a:cubicBezTo>
                  <a:pt x="167375" y="-2439"/>
                  <a:pt x="289748" y="20983"/>
                  <a:pt x="290648" y="48439"/>
                </a:cubicBezTo>
                <a:cubicBezTo>
                  <a:pt x="324698" y="292325"/>
                  <a:pt x="284131" y="324575"/>
                  <a:pt x="290648" y="572689"/>
                </a:cubicBezTo>
                <a:cubicBezTo>
                  <a:pt x="297165" y="820803"/>
                  <a:pt x="273154" y="844119"/>
                  <a:pt x="290648" y="1080208"/>
                </a:cubicBezTo>
                <a:cubicBezTo>
                  <a:pt x="308142" y="1316297"/>
                  <a:pt x="241712" y="1592808"/>
                  <a:pt x="290648" y="1721578"/>
                </a:cubicBezTo>
                <a:cubicBezTo>
                  <a:pt x="298996" y="1719945"/>
                  <a:pt x="458661" y="1777595"/>
                  <a:pt x="581296" y="1770017"/>
                </a:cubicBezTo>
                <a:cubicBezTo>
                  <a:pt x="416378" y="1768593"/>
                  <a:pt x="286376" y="1797444"/>
                  <a:pt x="290648" y="1818456"/>
                </a:cubicBezTo>
                <a:cubicBezTo>
                  <a:pt x="294963" y="2001526"/>
                  <a:pt x="237548" y="2276729"/>
                  <a:pt x="290648" y="2392901"/>
                </a:cubicBezTo>
                <a:cubicBezTo>
                  <a:pt x="343748" y="2509073"/>
                  <a:pt x="277169" y="2689727"/>
                  <a:pt x="290648" y="2933883"/>
                </a:cubicBezTo>
                <a:cubicBezTo>
                  <a:pt x="304127" y="3178039"/>
                  <a:pt x="278965" y="3230143"/>
                  <a:pt x="290648" y="3491596"/>
                </a:cubicBezTo>
                <a:cubicBezTo>
                  <a:pt x="302365" y="3546562"/>
                  <a:pt x="150279" y="3574366"/>
                  <a:pt x="0" y="3540035"/>
                </a:cubicBezTo>
                <a:cubicBezTo>
                  <a:pt x="-47203" y="3336695"/>
                  <a:pt x="32297" y="3212077"/>
                  <a:pt x="0" y="2914629"/>
                </a:cubicBezTo>
                <a:cubicBezTo>
                  <a:pt x="-32297" y="2617181"/>
                  <a:pt x="13700" y="2605473"/>
                  <a:pt x="0" y="2360023"/>
                </a:cubicBezTo>
                <a:cubicBezTo>
                  <a:pt x="-13700" y="2114573"/>
                  <a:pt x="20045" y="1991678"/>
                  <a:pt x="0" y="1734617"/>
                </a:cubicBezTo>
                <a:cubicBezTo>
                  <a:pt x="-20045" y="1477556"/>
                  <a:pt x="70539" y="1365701"/>
                  <a:pt x="0" y="1073811"/>
                </a:cubicBezTo>
                <a:cubicBezTo>
                  <a:pt x="-70539" y="781921"/>
                  <a:pt x="37751" y="720698"/>
                  <a:pt x="0" y="554605"/>
                </a:cubicBezTo>
                <a:cubicBezTo>
                  <a:pt x="-37751" y="388512"/>
                  <a:pt x="24078" y="121575"/>
                  <a:pt x="0" y="0"/>
                </a:cubicBezTo>
                <a:close/>
              </a:path>
              <a:path w="581296" h="3540035" fill="none" extrusionOk="0">
                <a:moveTo>
                  <a:pt x="0" y="0"/>
                </a:moveTo>
                <a:cubicBezTo>
                  <a:pt x="160233" y="-1100"/>
                  <a:pt x="290023" y="22581"/>
                  <a:pt x="290648" y="48439"/>
                </a:cubicBezTo>
                <a:cubicBezTo>
                  <a:pt x="337539" y="204197"/>
                  <a:pt x="247184" y="350519"/>
                  <a:pt x="290648" y="639615"/>
                </a:cubicBezTo>
                <a:cubicBezTo>
                  <a:pt x="334112" y="928711"/>
                  <a:pt x="284846" y="938091"/>
                  <a:pt x="290648" y="1214059"/>
                </a:cubicBezTo>
                <a:cubicBezTo>
                  <a:pt x="296450" y="1490027"/>
                  <a:pt x="268871" y="1610208"/>
                  <a:pt x="290648" y="1721578"/>
                </a:cubicBezTo>
                <a:cubicBezTo>
                  <a:pt x="268896" y="1745812"/>
                  <a:pt x="428028" y="1771372"/>
                  <a:pt x="581296" y="1770017"/>
                </a:cubicBezTo>
                <a:cubicBezTo>
                  <a:pt x="423652" y="1776501"/>
                  <a:pt x="291836" y="1789349"/>
                  <a:pt x="290648" y="1818456"/>
                </a:cubicBezTo>
                <a:cubicBezTo>
                  <a:pt x="304193" y="2084292"/>
                  <a:pt x="259141" y="2157774"/>
                  <a:pt x="290648" y="2359438"/>
                </a:cubicBezTo>
                <a:cubicBezTo>
                  <a:pt x="322155" y="2561102"/>
                  <a:pt x="286867" y="2716709"/>
                  <a:pt x="290648" y="2900420"/>
                </a:cubicBezTo>
                <a:cubicBezTo>
                  <a:pt x="294429" y="3084131"/>
                  <a:pt x="283431" y="3318881"/>
                  <a:pt x="290648" y="3491596"/>
                </a:cubicBezTo>
                <a:cubicBezTo>
                  <a:pt x="278052" y="3513677"/>
                  <a:pt x="179128" y="3570407"/>
                  <a:pt x="0" y="3540035"/>
                </a:cubicBezTo>
              </a:path>
              <a:path w="581296" h="3540035" fill="none" stroke="0" extrusionOk="0">
                <a:moveTo>
                  <a:pt x="0" y="0"/>
                </a:moveTo>
                <a:cubicBezTo>
                  <a:pt x="165716" y="4657"/>
                  <a:pt x="296833" y="17655"/>
                  <a:pt x="290648" y="48439"/>
                </a:cubicBezTo>
                <a:cubicBezTo>
                  <a:pt x="320031" y="242874"/>
                  <a:pt x="232757" y="353759"/>
                  <a:pt x="290648" y="606152"/>
                </a:cubicBezTo>
                <a:cubicBezTo>
                  <a:pt x="348539" y="858545"/>
                  <a:pt x="240649" y="896884"/>
                  <a:pt x="290648" y="1180596"/>
                </a:cubicBezTo>
                <a:cubicBezTo>
                  <a:pt x="340647" y="1464308"/>
                  <a:pt x="261502" y="1568531"/>
                  <a:pt x="290648" y="1721578"/>
                </a:cubicBezTo>
                <a:cubicBezTo>
                  <a:pt x="302615" y="1764905"/>
                  <a:pt x="421544" y="1767060"/>
                  <a:pt x="581296" y="1770017"/>
                </a:cubicBezTo>
                <a:cubicBezTo>
                  <a:pt x="420849" y="1777151"/>
                  <a:pt x="295687" y="1790967"/>
                  <a:pt x="290648" y="1818456"/>
                </a:cubicBezTo>
                <a:cubicBezTo>
                  <a:pt x="305441" y="1996853"/>
                  <a:pt x="240197" y="2266286"/>
                  <a:pt x="290648" y="2392901"/>
                </a:cubicBezTo>
                <a:cubicBezTo>
                  <a:pt x="341099" y="2519516"/>
                  <a:pt x="274638" y="2726208"/>
                  <a:pt x="290648" y="2933883"/>
                </a:cubicBezTo>
                <a:cubicBezTo>
                  <a:pt x="306658" y="3141558"/>
                  <a:pt x="289087" y="3361481"/>
                  <a:pt x="290648" y="3491596"/>
                </a:cubicBezTo>
                <a:cubicBezTo>
                  <a:pt x="308586" y="3490777"/>
                  <a:pt x="174025" y="3572460"/>
                  <a:pt x="0" y="3540035"/>
                </a:cubicBezTo>
              </a:path>
            </a:pathLst>
          </a:custGeom>
          <a:ln>
            <a:solidFill>
              <a:srgbClr val="FF0000"/>
            </a:solidFill>
            <a:extLst>
              <a:ext uri="{C807C97D-BFC1-408E-A445-0C87EB9F89A2}">
                <ask:lineSketchStyleProps xmlns:ask="http://schemas.microsoft.com/office/drawing/2018/sketchyshapes" sd="4021331396">
                  <a:prstGeom prst="rightBrace">
                    <a:avLst/>
                  </a:prstGeom>
                  <ask:type>
                    <ask:lineSketchScribble/>
                  </ask:type>
                </ask:lineSketchStyleProps>
              </a:ext>
            </a:extLs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l-GR"/>
          </a:p>
        </p:txBody>
      </p:sp>
      <p:sp>
        <p:nvSpPr>
          <p:cNvPr id="18" name="TextBox 17">
            <a:extLst>
              <a:ext uri="{FF2B5EF4-FFF2-40B4-BE49-F238E27FC236}">
                <a16:creationId xmlns:a16="http://schemas.microsoft.com/office/drawing/2014/main" id="{918B8F74-20E4-CE4A-8639-81D6739D9E9B}"/>
              </a:ext>
            </a:extLst>
          </p:cNvPr>
          <p:cNvSpPr txBox="1"/>
          <p:nvPr/>
        </p:nvSpPr>
        <p:spPr>
          <a:xfrm>
            <a:off x="9202782" y="2436651"/>
            <a:ext cx="2416629" cy="646331"/>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Παράδειγμα απλής συνάρτησης</a:t>
            </a:r>
          </a:p>
        </p:txBody>
      </p:sp>
      <p:sp>
        <p:nvSpPr>
          <p:cNvPr id="3" name="Θέση ημερομηνίας 2">
            <a:extLst>
              <a:ext uri="{FF2B5EF4-FFF2-40B4-BE49-F238E27FC236}">
                <a16:creationId xmlns:a16="http://schemas.microsoft.com/office/drawing/2014/main" id="{6F33B9D2-A8FA-F98E-6CF0-32F4B8A573F6}"/>
              </a:ext>
            </a:extLst>
          </p:cNvPr>
          <p:cNvSpPr>
            <a:spLocks noGrp="1"/>
          </p:cNvSpPr>
          <p:nvPr>
            <p:ph type="dt" sz="half" idx="10"/>
          </p:nvPr>
        </p:nvSpPr>
        <p:spPr>
          <a:xfrm>
            <a:off x="838200" y="6492875"/>
            <a:ext cx="2743200" cy="365125"/>
          </a:xfrm>
        </p:spPr>
        <p:txBody>
          <a:bodyPr/>
          <a:lstStyle/>
          <a:p>
            <a:fld id="{B1BA6428-3F42-4C56-8392-10A5ECF91284}" type="datetime1">
              <a:rPr lang="el-GR" smtClean="0"/>
              <a:t>28/3/2025</a:t>
            </a:fld>
            <a:endParaRPr lang="el-GR" dirty="0"/>
          </a:p>
        </p:txBody>
      </p:sp>
      <p:sp>
        <p:nvSpPr>
          <p:cNvPr id="5" name="TextBox 4">
            <a:extLst>
              <a:ext uri="{FF2B5EF4-FFF2-40B4-BE49-F238E27FC236}">
                <a16:creationId xmlns:a16="http://schemas.microsoft.com/office/drawing/2014/main" id="{6E59184F-1F62-55A1-CAC3-18326891879F}"/>
              </a:ext>
            </a:extLst>
          </p:cNvPr>
          <p:cNvSpPr txBox="1"/>
          <p:nvPr/>
        </p:nvSpPr>
        <p:spPr>
          <a:xfrm>
            <a:off x="10254343" y="6345373"/>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
        <p:nvSpPr>
          <p:cNvPr id="4" name="Ορθογώνιο 3">
            <a:extLst>
              <a:ext uri="{FF2B5EF4-FFF2-40B4-BE49-F238E27FC236}">
                <a16:creationId xmlns:a16="http://schemas.microsoft.com/office/drawing/2014/main" id="{9385A4AE-B35F-9754-EF2B-F393166BAAAF}"/>
              </a:ext>
            </a:extLst>
          </p:cNvPr>
          <p:cNvSpPr/>
          <p:nvPr/>
        </p:nvSpPr>
        <p:spPr>
          <a:xfrm>
            <a:off x="1668235" y="1418978"/>
            <a:ext cx="6339841" cy="33963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88D9DD89-8140-EAF5-D38F-FF47801D6EF1}"/>
              </a:ext>
            </a:extLst>
          </p:cNvPr>
          <p:cNvSpPr/>
          <p:nvPr/>
        </p:nvSpPr>
        <p:spPr>
          <a:xfrm>
            <a:off x="5499464" y="1201688"/>
            <a:ext cx="531765" cy="2744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D04D1FDF-55AE-62F3-3D69-61C734566C65}"/>
              </a:ext>
            </a:extLst>
          </p:cNvPr>
          <p:cNvSpPr/>
          <p:nvPr/>
        </p:nvSpPr>
        <p:spPr>
          <a:xfrm>
            <a:off x="2117271" y="1205833"/>
            <a:ext cx="1936568" cy="3187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10474949-B398-DFF9-EBFC-8CBE810ACF6D}"/>
              </a:ext>
            </a:extLst>
          </p:cNvPr>
          <p:cNvSpPr/>
          <p:nvPr/>
        </p:nvSpPr>
        <p:spPr>
          <a:xfrm>
            <a:off x="4297680" y="1201688"/>
            <a:ext cx="1156608" cy="3228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a:t>
            </a:r>
            <a:r>
              <a:rPr lang="el-GR" sz="1000" dirty="0">
                <a:solidFill>
                  <a:schemeClr val="tx1"/>
                </a:solidFill>
              </a:rPr>
              <a:t>noma_sinartisis</a:t>
            </a:r>
          </a:p>
        </p:txBody>
      </p:sp>
      <p:sp>
        <p:nvSpPr>
          <p:cNvPr id="15" name="TextBox 14">
            <a:extLst>
              <a:ext uri="{FF2B5EF4-FFF2-40B4-BE49-F238E27FC236}">
                <a16:creationId xmlns:a16="http://schemas.microsoft.com/office/drawing/2014/main" id="{A55495FD-D42B-072E-AD47-DC722C8092C0}"/>
              </a:ext>
            </a:extLst>
          </p:cNvPr>
          <p:cNvSpPr txBox="1"/>
          <p:nvPr/>
        </p:nvSpPr>
        <p:spPr>
          <a:xfrm>
            <a:off x="2385607" y="1224221"/>
            <a:ext cx="1631221" cy="239053"/>
          </a:xfrm>
          <a:prstGeom prst="rect">
            <a:avLst/>
          </a:prstGeom>
          <a:noFill/>
        </p:spPr>
        <p:txBody>
          <a:bodyPr wrap="square" rtlCol="0">
            <a:spAutoFit/>
          </a:bodyPr>
          <a:lstStyle/>
          <a:p>
            <a:r>
              <a:rPr lang="el-GR" sz="900" dirty="0"/>
              <a:t>[</a:t>
            </a:r>
            <a:r>
              <a:rPr lang="en-US" sz="900" dirty="0"/>
              <a:t>O</a:t>
            </a:r>
            <a:r>
              <a:rPr lang="el-GR" sz="900" dirty="0"/>
              <a:t>utput1,output2,outputN]</a:t>
            </a:r>
          </a:p>
        </p:txBody>
      </p:sp>
      <p:sp>
        <p:nvSpPr>
          <p:cNvPr id="19" name="TextBox 18">
            <a:extLst>
              <a:ext uri="{FF2B5EF4-FFF2-40B4-BE49-F238E27FC236}">
                <a16:creationId xmlns:a16="http://schemas.microsoft.com/office/drawing/2014/main" id="{F85464B5-4CF6-3849-09A3-DEDAB993DA4C}"/>
              </a:ext>
            </a:extLst>
          </p:cNvPr>
          <p:cNvSpPr txBox="1"/>
          <p:nvPr/>
        </p:nvSpPr>
        <p:spPr>
          <a:xfrm>
            <a:off x="5492387" y="1204327"/>
            <a:ext cx="616131" cy="269135"/>
          </a:xfrm>
          <a:prstGeom prst="rect">
            <a:avLst/>
          </a:prstGeom>
          <a:noFill/>
        </p:spPr>
        <p:txBody>
          <a:bodyPr wrap="square" rtlCol="0">
            <a:spAutoFit/>
          </a:bodyPr>
          <a:lstStyle/>
          <a:p>
            <a:r>
              <a:rPr lang="el-GR" sz="1100" dirty="0"/>
              <a:t>(input)</a:t>
            </a:r>
          </a:p>
        </p:txBody>
      </p:sp>
      <p:sp>
        <p:nvSpPr>
          <p:cNvPr id="20" name="Ορθογώνιο 19">
            <a:extLst>
              <a:ext uri="{FF2B5EF4-FFF2-40B4-BE49-F238E27FC236}">
                <a16:creationId xmlns:a16="http://schemas.microsoft.com/office/drawing/2014/main" id="{FAAC9932-540A-0AE4-79DE-62560CDCB7BB}"/>
              </a:ext>
            </a:extLst>
          </p:cNvPr>
          <p:cNvSpPr/>
          <p:nvPr/>
        </p:nvSpPr>
        <p:spPr>
          <a:xfrm>
            <a:off x="2092235" y="1153220"/>
            <a:ext cx="2074816" cy="45066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Ορθογώνιο 20">
            <a:extLst>
              <a:ext uri="{FF2B5EF4-FFF2-40B4-BE49-F238E27FC236}">
                <a16:creationId xmlns:a16="http://schemas.microsoft.com/office/drawing/2014/main" id="{1BCD5BEE-049F-9696-8152-5CEB0F093FA9}"/>
              </a:ext>
            </a:extLst>
          </p:cNvPr>
          <p:cNvSpPr/>
          <p:nvPr/>
        </p:nvSpPr>
        <p:spPr>
          <a:xfrm>
            <a:off x="5479869" y="1150579"/>
            <a:ext cx="641167" cy="45066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TextBox 21">
            <a:extLst>
              <a:ext uri="{FF2B5EF4-FFF2-40B4-BE49-F238E27FC236}">
                <a16:creationId xmlns:a16="http://schemas.microsoft.com/office/drawing/2014/main" id="{5ED8CBCB-AD47-3A61-C370-90491ACB7F1C}"/>
              </a:ext>
            </a:extLst>
          </p:cNvPr>
          <p:cNvSpPr txBox="1"/>
          <p:nvPr/>
        </p:nvSpPr>
        <p:spPr>
          <a:xfrm>
            <a:off x="1485900" y="1850489"/>
            <a:ext cx="5349240" cy="1477328"/>
          </a:xfrm>
          <a:prstGeom prst="rect">
            <a:avLst/>
          </a:prstGeom>
          <a:noFill/>
        </p:spPr>
        <p:txBody>
          <a:bodyPr wrap="square" rtlCol="0">
            <a:spAutoFit/>
          </a:bodyPr>
          <a:lstStyle/>
          <a:p>
            <a:r>
              <a:rPr lang="en-US" dirty="0"/>
              <a:t>I</a:t>
            </a:r>
            <a:r>
              <a:rPr lang="el-GR" dirty="0"/>
              <a:t>nput=V_tasi;</a:t>
            </a:r>
          </a:p>
          <a:p>
            <a:r>
              <a:rPr lang="el-GR" dirty="0"/>
              <a:t>R=20; %ohm</a:t>
            </a:r>
          </a:p>
          <a:p>
            <a:r>
              <a:rPr lang="el-GR" dirty="0"/>
              <a:t>Output1=V_tasi/R  %Ampere</a:t>
            </a:r>
          </a:p>
          <a:p>
            <a:r>
              <a:rPr lang="el-GR" dirty="0"/>
              <a:t>Output2=(V_tasi/R)*(1000) %milliampere</a:t>
            </a:r>
          </a:p>
          <a:p>
            <a:r>
              <a:rPr lang="el-GR" dirty="0"/>
              <a:t>OutputN= =(V_tasi/R)*(10000) %microampere</a:t>
            </a:r>
          </a:p>
        </p:txBody>
      </p:sp>
    </p:spTree>
    <p:extLst>
      <p:ext uri="{BB962C8B-B14F-4D97-AF65-F5344CB8AC3E}">
        <p14:creationId xmlns:p14="http://schemas.microsoft.com/office/powerpoint/2010/main" val="375147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0E4E95-B0CB-4411-5384-3263C5E5D609}"/>
              </a:ext>
            </a:extLst>
          </p:cNvPr>
          <p:cNvSpPr>
            <a:spLocks noGrp="1"/>
          </p:cNvSpPr>
          <p:nvPr>
            <p:ph type="title"/>
          </p:nvPr>
        </p:nvSpPr>
        <p:spPr>
          <a:xfrm>
            <a:off x="838200" y="-209641"/>
            <a:ext cx="10108474" cy="1058727"/>
          </a:xfrm>
        </p:spPr>
        <p:txBody>
          <a:bodyPr/>
          <a:lstStyle/>
          <a:p>
            <a:pPr algn="ctr"/>
            <a:r>
              <a:rPr lang="en-US" dirty="0">
                <a:latin typeface="Times New Roman" panose="02020603050405020304" pitchFamily="18" charset="0"/>
                <a:cs typeface="Times New Roman" panose="02020603050405020304" pitchFamily="18" charset="0"/>
              </a:rPr>
              <a:t>Scope</a:t>
            </a:r>
            <a:endParaRPr lang="el-GR" dirty="0">
              <a:latin typeface="Times New Roman" panose="02020603050405020304" pitchFamily="18" charset="0"/>
              <a:cs typeface="Times New Roman" panose="02020603050405020304" pitchFamily="18" charset="0"/>
            </a:endParaRPr>
          </a:p>
        </p:txBody>
      </p:sp>
      <p:pic>
        <p:nvPicPr>
          <p:cNvPr id="7" name="Θέση περιεχομένου 6">
            <a:extLst>
              <a:ext uri="{FF2B5EF4-FFF2-40B4-BE49-F238E27FC236}">
                <a16:creationId xmlns:a16="http://schemas.microsoft.com/office/drawing/2014/main" id="{5FF350A8-FA0C-5E5E-F97A-9B6AB2DA2708}"/>
              </a:ext>
            </a:extLst>
          </p:cNvPr>
          <p:cNvPicPr>
            <a:picLocks noGrp="1" noChangeAspect="1"/>
          </p:cNvPicPr>
          <p:nvPr>
            <p:ph sz="half" idx="1"/>
          </p:nvPr>
        </p:nvPicPr>
        <p:blipFill>
          <a:blip r:embed="rId2"/>
          <a:stretch>
            <a:fillRect/>
          </a:stretch>
        </p:blipFill>
        <p:spPr>
          <a:xfrm>
            <a:off x="5721531" y="742823"/>
            <a:ext cx="6272349" cy="5613527"/>
          </a:xfrm>
        </p:spPr>
      </p:pic>
      <p:sp>
        <p:nvSpPr>
          <p:cNvPr id="5" name="Θέση ημερομηνίας 4">
            <a:extLst>
              <a:ext uri="{FF2B5EF4-FFF2-40B4-BE49-F238E27FC236}">
                <a16:creationId xmlns:a16="http://schemas.microsoft.com/office/drawing/2014/main" id="{FB255689-C0FC-F8A0-AF4D-3798A667921F}"/>
              </a:ext>
            </a:extLst>
          </p:cNvPr>
          <p:cNvSpPr>
            <a:spLocks noGrp="1"/>
          </p:cNvSpPr>
          <p:nvPr>
            <p:ph type="dt" sz="half" idx="10"/>
          </p:nvPr>
        </p:nvSpPr>
        <p:spPr/>
        <p:txBody>
          <a:bodyPr/>
          <a:lstStyle/>
          <a:p>
            <a:fld id="{55BF9FE4-1150-4830-A174-31847B436EF0}" type="datetime1">
              <a:rPr lang="el-GR" smtClean="0"/>
              <a:t>28/3/2025</a:t>
            </a:fld>
            <a:endParaRPr lang="el-GR"/>
          </a:p>
        </p:txBody>
      </p:sp>
      <p:sp>
        <p:nvSpPr>
          <p:cNvPr id="8" name="TextBox 7">
            <a:extLst>
              <a:ext uri="{FF2B5EF4-FFF2-40B4-BE49-F238E27FC236}">
                <a16:creationId xmlns:a16="http://schemas.microsoft.com/office/drawing/2014/main" id="{5BF8E3AB-840C-8299-75BE-9CD512D7E23E}"/>
              </a:ext>
            </a:extLst>
          </p:cNvPr>
          <p:cNvSpPr txBox="1"/>
          <p:nvPr/>
        </p:nvSpPr>
        <p:spPr>
          <a:xfrm>
            <a:off x="339633" y="849086"/>
            <a:ext cx="5146766" cy="646331"/>
          </a:xfrm>
          <a:prstGeom prst="rect">
            <a:avLst/>
          </a:prstGeom>
          <a:noFill/>
        </p:spPr>
        <p:txBody>
          <a:bodyPr wrap="square" rtlCol="0">
            <a:spAutoFit/>
          </a:bodyPr>
          <a:lstStyle/>
          <a:p>
            <a:r>
              <a:rPr lang="el-GR" b="1" dirty="0">
                <a:latin typeface="Times New Roman" panose="02020603050405020304" pitchFamily="18" charset="0"/>
                <a:cs typeface="Times New Roman" panose="02020603050405020304" pitchFamily="18" charset="0"/>
              </a:rPr>
              <a:t>Έστω στη γραφική αναπαράσταση δεξιά παρατηρούμε ένα εκθετικά αυξανόμενο σήμα</a:t>
            </a:r>
          </a:p>
        </p:txBody>
      </p:sp>
      <p:cxnSp>
        <p:nvCxnSpPr>
          <p:cNvPr id="10" name="Ευθεία γραμμή σύνδεσης 9">
            <a:extLst>
              <a:ext uri="{FF2B5EF4-FFF2-40B4-BE49-F238E27FC236}">
                <a16:creationId xmlns:a16="http://schemas.microsoft.com/office/drawing/2014/main" id="{A855C293-F616-56AA-0640-D86042B7A222}"/>
              </a:ext>
            </a:extLst>
          </p:cNvPr>
          <p:cNvCxnSpPr>
            <a:cxnSpLocks/>
          </p:cNvCxnSpPr>
          <p:nvPr/>
        </p:nvCxnSpPr>
        <p:spPr>
          <a:xfrm>
            <a:off x="156754" y="1495417"/>
            <a:ext cx="53296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5" name="Εικόνα 14">
            <a:extLst>
              <a:ext uri="{FF2B5EF4-FFF2-40B4-BE49-F238E27FC236}">
                <a16:creationId xmlns:a16="http://schemas.microsoft.com/office/drawing/2014/main" id="{D76F66F3-513B-BFF0-7C98-A3965B47E220}"/>
              </a:ext>
            </a:extLst>
          </p:cNvPr>
          <p:cNvPicPr>
            <a:picLocks noChangeAspect="1"/>
          </p:cNvPicPr>
          <p:nvPr/>
        </p:nvPicPr>
        <p:blipFill>
          <a:blip r:embed="rId3"/>
          <a:stretch>
            <a:fillRect/>
          </a:stretch>
        </p:blipFill>
        <p:spPr>
          <a:xfrm>
            <a:off x="382965" y="1992722"/>
            <a:ext cx="2438611" cy="1691787"/>
          </a:xfrm>
          <a:prstGeom prst="rect">
            <a:avLst/>
          </a:prstGeom>
        </p:spPr>
      </p:pic>
      <p:cxnSp>
        <p:nvCxnSpPr>
          <p:cNvPr id="21" name="Ευθύγραμμο βέλος σύνδεσης 20">
            <a:extLst>
              <a:ext uri="{FF2B5EF4-FFF2-40B4-BE49-F238E27FC236}">
                <a16:creationId xmlns:a16="http://schemas.microsoft.com/office/drawing/2014/main" id="{B1EEA416-0EDD-335E-8657-2197C95A0924}"/>
              </a:ext>
            </a:extLst>
          </p:cNvPr>
          <p:cNvCxnSpPr>
            <a:cxnSpLocks/>
          </p:cNvCxnSpPr>
          <p:nvPr/>
        </p:nvCxnSpPr>
        <p:spPr>
          <a:xfrm flipH="1">
            <a:off x="3056708" y="1293223"/>
            <a:ext cx="3592286" cy="10782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5" name="Εικόνα 24">
            <a:extLst>
              <a:ext uri="{FF2B5EF4-FFF2-40B4-BE49-F238E27FC236}">
                <a16:creationId xmlns:a16="http://schemas.microsoft.com/office/drawing/2014/main" id="{1F1110FA-AFFE-9B1A-CD1C-C2DA5CA56672}"/>
              </a:ext>
            </a:extLst>
          </p:cNvPr>
          <p:cNvPicPr>
            <a:picLocks noChangeAspect="1"/>
          </p:cNvPicPr>
          <p:nvPr/>
        </p:nvPicPr>
        <p:blipFill>
          <a:blip r:embed="rId4"/>
          <a:stretch>
            <a:fillRect/>
          </a:stretch>
        </p:blipFill>
        <p:spPr>
          <a:xfrm>
            <a:off x="339633" y="3805452"/>
            <a:ext cx="2941575" cy="2598645"/>
          </a:xfrm>
          <a:prstGeom prst="rect">
            <a:avLst/>
          </a:prstGeom>
        </p:spPr>
      </p:pic>
      <p:cxnSp>
        <p:nvCxnSpPr>
          <p:cNvPr id="26" name="Ευθύγραμμο βέλος σύνδεσης 25">
            <a:extLst>
              <a:ext uri="{FF2B5EF4-FFF2-40B4-BE49-F238E27FC236}">
                <a16:creationId xmlns:a16="http://schemas.microsoft.com/office/drawing/2014/main" id="{00E57A59-A78D-A4F9-7F7F-E5F3C04B1EBB}"/>
              </a:ext>
            </a:extLst>
          </p:cNvPr>
          <p:cNvCxnSpPr>
            <a:cxnSpLocks/>
          </p:cNvCxnSpPr>
          <p:nvPr/>
        </p:nvCxnSpPr>
        <p:spPr>
          <a:xfrm flipH="1">
            <a:off x="1602270" y="1220011"/>
            <a:ext cx="4577317" cy="41870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Δεξί άγκιστρο 29">
            <a:extLst>
              <a:ext uri="{FF2B5EF4-FFF2-40B4-BE49-F238E27FC236}">
                <a16:creationId xmlns:a16="http://schemas.microsoft.com/office/drawing/2014/main" id="{1BD49A33-95C0-6A28-B7AC-B8D60AAB3F35}"/>
              </a:ext>
            </a:extLst>
          </p:cNvPr>
          <p:cNvSpPr/>
          <p:nvPr/>
        </p:nvSpPr>
        <p:spPr>
          <a:xfrm>
            <a:off x="3357409" y="5362583"/>
            <a:ext cx="158931" cy="974453"/>
          </a:xfrm>
          <a:custGeom>
            <a:avLst/>
            <a:gdLst>
              <a:gd name="connsiteX0" fmla="*/ 0 w 158931"/>
              <a:gd name="connsiteY0" fmla="*/ 0 h 974453"/>
              <a:gd name="connsiteX1" fmla="*/ 79466 w 158931"/>
              <a:gd name="connsiteY1" fmla="*/ 13244 h 974453"/>
              <a:gd name="connsiteX2" fmla="*/ 79466 w 158931"/>
              <a:gd name="connsiteY2" fmla="*/ 473983 h 974453"/>
              <a:gd name="connsiteX3" fmla="*/ 158932 w 158931"/>
              <a:gd name="connsiteY3" fmla="*/ 487227 h 974453"/>
              <a:gd name="connsiteX4" fmla="*/ 79466 w 158931"/>
              <a:gd name="connsiteY4" fmla="*/ 500471 h 974453"/>
              <a:gd name="connsiteX5" fmla="*/ 79466 w 158931"/>
              <a:gd name="connsiteY5" fmla="*/ 961209 h 974453"/>
              <a:gd name="connsiteX6" fmla="*/ 0 w 158931"/>
              <a:gd name="connsiteY6" fmla="*/ 974453 h 974453"/>
              <a:gd name="connsiteX7" fmla="*/ 0 w 158931"/>
              <a:gd name="connsiteY7" fmla="*/ 487227 h 974453"/>
              <a:gd name="connsiteX8" fmla="*/ 0 w 158931"/>
              <a:gd name="connsiteY8" fmla="*/ 0 h 974453"/>
              <a:gd name="connsiteX0" fmla="*/ 0 w 158931"/>
              <a:gd name="connsiteY0" fmla="*/ 0 h 974453"/>
              <a:gd name="connsiteX1" fmla="*/ 79466 w 158931"/>
              <a:gd name="connsiteY1" fmla="*/ 13244 h 974453"/>
              <a:gd name="connsiteX2" fmla="*/ 79466 w 158931"/>
              <a:gd name="connsiteY2" fmla="*/ 473983 h 974453"/>
              <a:gd name="connsiteX3" fmla="*/ 158932 w 158931"/>
              <a:gd name="connsiteY3" fmla="*/ 487227 h 974453"/>
              <a:gd name="connsiteX4" fmla="*/ 79466 w 158931"/>
              <a:gd name="connsiteY4" fmla="*/ 500471 h 974453"/>
              <a:gd name="connsiteX5" fmla="*/ 79466 w 158931"/>
              <a:gd name="connsiteY5" fmla="*/ 961209 h 974453"/>
              <a:gd name="connsiteX6" fmla="*/ 0 w 158931"/>
              <a:gd name="connsiteY6" fmla="*/ 974453 h 9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31" h="974453" stroke="0" extrusionOk="0">
                <a:moveTo>
                  <a:pt x="0" y="0"/>
                </a:moveTo>
                <a:cubicBezTo>
                  <a:pt x="44596" y="-169"/>
                  <a:pt x="79427" y="4113"/>
                  <a:pt x="79466" y="13244"/>
                </a:cubicBezTo>
                <a:cubicBezTo>
                  <a:pt x="99273" y="179230"/>
                  <a:pt x="69930" y="331410"/>
                  <a:pt x="79466" y="473983"/>
                </a:cubicBezTo>
                <a:cubicBezTo>
                  <a:pt x="71011" y="478680"/>
                  <a:pt x="120247" y="486031"/>
                  <a:pt x="158932" y="487227"/>
                </a:cubicBezTo>
                <a:cubicBezTo>
                  <a:pt x="115209" y="486463"/>
                  <a:pt x="80875" y="493932"/>
                  <a:pt x="79466" y="500471"/>
                </a:cubicBezTo>
                <a:cubicBezTo>
                  <a:pt x="121163" y="682227"/>
                  <a:pt x="62557" y="765156"/>
                  <a:pt x="79466" y="961209"/>
                </a:cubicBezTo>
                <a:cubicBezTo>
                  <a:pt x="86930" y="961150"/>
                  <a:pt x="44256" y="983726"/>
                  <a:pt x="0" y="974453"/>
                </a:cubicBezTo>
                <a:cubicBezTo>
                  <a:pt x="-55380" y="773032"/>
                  <a:pt x="21378" y="722169"/>
                  <a:pt x="0" y="487227"/>
                </a:cubicBezTo>
                <a:cubicBezTo>
                  <a:pt x="-21378" y="252285"/>
                  <a:pt x="41810" y="120397"/>
                  <a:pt x="0" y="0"/>
                </a:cubicBezTo>
                <a:close/>
              </a:path>
              <a:path w="158931" h="974453" fill="none" extrusionOk="0">
                <a:moveTo>
                  <a:pt x="0" y="0"/>
                </a:moveTo>
                <a:cubicBezTo>
                  <a:pt x="43449" y="-870"/>
                  <a:pt x="78714" y="6735"/>
                  <a:pt x="79466" y="13244"/>
                </a:cubicBezTo>
                <a:cubicBezTo>
                  <a:pt x="126745" y="152238"/>
                  <a:pt x="31111" y="254876"/>
                  <a:pt x="79466" y="473983"/>
                </a:cubicBezTo>
                <a:cubicBezTo>
                  <a:pt x="81943" y="485737"/>
                  <a:pt x="119077" y="480096"/>
                  <a:pt x="158932" y="487227"/>
                </a:cubicBezTo>
                <a:cubicBezTo>
                  <a:pt x="116813" y="487240"/>
                  <a:pt x="79303" y="493169"/>
                  <a:pt x="79466" y="500471"/>
                </a:cubicBezTo>
                <a:cubicBezTo>
                  <a:pt x="90154" y="729157"/>
                  <a:pt x="78859" y="758652"/>
                  <a:pt x="79466" y="961209"/>
                </a:cubicBezTo>
                <a:cubicBezTo>
                  <a:pt x="75009" y="975668"/>
                  <a:pt x="44471" y="969792"/>
                  <a:pt x="0" y="974453"/>
                </a:cubicBezTo>
              </a:path>
              <a:path w="158931" h="974453" fill="none" stroke="0" extrusionOk="0">
                <a:moveTo>
                  <a:pt x="0" y="0"/>
                </a:moveTo>
                <a:cubicBezTo>
                  <a:pt x="42893" y="-662"/>
                  <a:pt x="78671" y="5764"/>
                  <a:pt x="79466" y="13244"/>
                </a:cubicBezTo>
                <a:cubicBezTo>
                  <a:pt x="116100" y="235244"/>
                  <a:pt x="35056" y="339103"/>
                  <a:pt x="79466" y="473983"/>
                </a:cubicBezTo>
                <a:cubicBezTo>
                  <a:pt x="78770" y="474121"/>
                  <a:pt x="110689" y="491469"/>
                  <a:pt x="158932" y="487227"/>
                </a:cubicBezTo>
                <a:cubicBezTo>
                  <a:pt x="115911" y="487437"/>
                  <a:pt x="80567" y="492530"/>
                  <a:pt x="79466" y="500471"/>
                </a:cubicBezTo>
                <a:cubicBezTo>
                  <a:pt x="80518" y="692235"/>
                  <a:pt x="73384" y="842324"/>
                  <a:pt x="79466" y="961209"/>
                </a:cubicBezTo>
                <a:cubicBezTo>
                  <a:pt x="76566" y="964663"/>
                  <a:pt x="39645" y="974828"/>
                  <a:pt x="0" y="974453"/>
                </a:cubicBezTo>
              </a:path>
            </a:pathLst>
          </a:custGeom>
          <a:ln>
            <a:solidFill>
              <a:schemeClr val="tx1"/>
            </a:solidFill>
            <a:extLst>
              <a:ext uri="{C807C97D-BFC1-408E-A445-0C87EB9F89A2}">
                <ask:lineSketchStyleProps xmlns:ask="http://schemas.microsoft.com/office/drawing/2018/sketchyshapes" sd="2726525266">
                  <a:prstGeom prst="rightBrace">
                    <a:avLst/>
                  </a:prstGeom>
                  <ask:type>
                    <ask:lineSketchScribble/>
                  </ask:type>
                </ask:lineSketchStyleProps>
              </a:ext>
            </a:extLs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l-GR"/>
          </a:p>
        </p:txBody>
      </p:sp>
      <p:sp>
        <p:nvSpPr>
          <p:cNvPr id="31" name="TextBox 30">
            <a:extLst>
              <a:ext uri="{FF2B5EF4-FFF2-40B4-BE49-F238E27FC236}">
                <a16:creationId xmlns:a16="http://schemas.microsoft.com/office/drawing/2014/main" id="{5989D9F0-F4A1-63A4-C0DD-2A8FEA5B98A7}"/>
              </a:ext>
            </a:extLst>
          </p:cNvPr>
          <p:cNvSpPr txBox="1"/>
          <p:nvPr/>
        </p:nvSpPr>
        <p:spPr>
          <a:xfrm>
            <a:off x="3461910" y="5468846"/>
            <a:ext cx="2444932" cy="646331"/>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Αυτοματοποιημένες μετρικές του </a:t>
            </a:r>
            <a:r>
              <a:rPr lang="en-US" dirty="0">
                <a:latin typeface="Times New Roman" panose="02020603050405020304" pitchFamily="18" charset="0"/>
                <a:cs typeface="Times New Roman" panose="02020603050405020304" pitchFamily="18" charset="0"/>
              </a:rPr>
              <a:t>Simulink</a:t>
            </a:r>
            <a:endParaRPr lang="el-GR" dirty="0">
              <a:latin typeface="Times New Roman" panose="02020603050405020304" pitchFamily="18" charset="0"/>
              <a:cs typeface="Times New Roman" panose="02020603050405020304" pitchFamily="18" charset="0"/>
            </a:endParaRPr>
          </a:p>
        </p:txBody>
      </p:sp>
      <p:sp>
        <p:nvSpPr>
          <p:cNvPr id="32" name="Δεξί άγκιστρο 31">
            <a:extLst>
              <a:ext uri="{FF2B5EF4-FFF2-40B4-BE49-F238E27FC236}">
                <a16:creationId xmlns:a16="http://schemas.microsoft.com/office/drawing/2014/main" id="{0C58391B-0105-0DEA-8210-178BC40CC45B}"/>
              </a:ext>
            </a:extLst>
          </p:cNvPr>
          <p:cNvSpPr/>
          <p:nvPr/>
        </p:nvSpPr>
        <p:spPr>
          <a:xfrm>
            <a:off x="2977243" y="2163443"/>
            <a:ext cx="79465" cy="693902"/>
          </a:xfrm>
          <a:custGeom>
            <a:avLst/>
            <a:gdLst>
              <a:gd name="connsiteX0" fmla="*/ 0 w 79465"/>
              <a:gd name="connsiteY0" fmla="*/ 0 h 693902"/>
              <a:gd name="connsiteX1" fmla="*/ 39733 w 79465"/>
              <a:gd name="connsiteY1" fmla="*/ 6622 h 693902"/>
              <a:gd name="connsiteX2" fmla="*/ 39733 w 79465"/>
              <a:gd name="connsiteY2" fmla="*/ 340329 h 693902"/>
              <a:gd name="connsiteX3" fmla="*/ 79466 w 79465"/>
              <a:gd name="connsiteY3" fmla="*/ 346951 h 693902"/>
              <a:gd name="connsiteX4" fmla="*/ 39733 w 79465"/>
              <a:gd name="connsiteY4" fmla="*/ 353573 h 693902"/>
              <a:gd name="connsiteX5" fmla="*/ 39733 w 79465"/>
              <a:gd name="connsiteY5" fmla="*/ 687280 h 693902"/>
              <a:gd name="connsiteX6" fmla="*/ 0 w 79465"/>
              <a:gd name="connsiteY6" fmla="*/ 693902 h 693902"/>
              <a:gd name="connsiteX7" fmla="*/ 0 w 79465"/>
              <a:gd name="connsiteY7" fmla="*/ 346951 h 693902"/>
              <a:gd name="connsiteX8" fmla="*/ 0 w 79465"/>
              <a:gd name="connsiteY8" fmla="*/ 0 h 693902"/>
              <a:gd name="connsiteX0" fmla="*/ 0 w 79465"/>
              <a:gd name="connsiteY0" fmla="*/ 0 h 693902"/>
              <a:gd name="connsiteX1" fmla="*/ 39733 w 79465"/>
              <a:gd name="connsiteY1" fmla="*/ 6622 h 693902"/>
              <a:gd name="connsiteX2" fmla="*/ 39733 w 79465"/>
              <a:gd name="connsiteY2" fmla="*/ 340329 h 693902"/>
              <a:gd name="connsiteX3" fmla="*/ 79466 w 79465"/>
              <a:gd name="connsiteY3" fmla="*/ 346951 h 693902"/>
              <a:gd name="connsiteX4" fmla="*/ 39733 w 79465"/>
              <a:gd name="connsiteY4" fmla="*/ 353573 h 693902"/>
              <a:gd name="connsiteX5" fmla="*/ 39733 w 79465"/>
              <a:gd name="connsiteY5" fmla="*/ 687280 h 693902"/>
              <a:gd name="connsiteX6" fmla="*/ 0 w 79465"/>
              <a:gd name="connsiteY6" fmla="*/ 693902 h 69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465" h="693902" stroke="0" extrusionOk="0">
                <a:moveTo>
                  <a:pt x="0" y="0"/>
                </a:moveTo>
                <a:cubicBezTo>
                  <a:pt x="22605" y="-158"/>
                  <a:pt x="39710" y="1901"/>
                  <a:pt x="39733" y="6622"/>
                </a:cubicBezTo>
                <a:cubicBezTo>
                  <a:pt x="57326" y="125468"/>
                  <a:pt x="21525" y="265305"/>
                  <a:pt x="39733" y="340329"/>
                </a:cubicBezTo>
                <a:cubicBezTo>
                  <a:pt x="35752" y="342754"/>
                  <a:pt x="59221" y="346560"/>
                  <a:pt x="79466" y="346951"/>
                </a:cubicBezTo>
                <a:cubicBezTo>
                  <a:pt x="57594" y="346618"/>
                  <a:pt x="40450" y="350310"/>
                  <a:pt x="39733" y="353573"/>
                </a:cubicBezTo>
                <a:cubicBezTo>
                  <a:pt x="62917" y="471226"/>
                  <a:pt x="225" y="555766"/>
                  <a:pt x="39733" y="687280"/>
                </a:cubicBezTo>
                <a:cubicBezTo>
                  <a:pt x="41481" y="689211"/>
                  <a:pt x="22058" y="696773"/>
                  <a:pt x="0" y="693902"/>
                </a:cubicBezTo>
                <a:cubicBezTo>
                  <a:pt x="-21390" y="605942"/>
                  <a:pt x="7950" y="495231"/>
                  <a:pt x="0" y="346951"/>
                </a:cubicBezTo>
                <a:cubicBezTo>
                  <a:pt x="-7950" y="198671"/>
                  <a:pt x="7612" y="94656"/>
                  <a:pt x="0" y="0"/>
                </a:cubicBezTo>
                <a:close/>
              </a:path>
              <a:path w="79465" h="693902" fill="none" extrusionOk="0">
                <a:moveTo>
                  <a:pt x="0" y="0"/>
                </a:moveTo>
                <a:cubicBezTo>
                  <a:pt x="21728" y="-428"/>
                  <a:pt x="39087" y="3658"/>
                  <a:pt x="39733" y="6622"/>
                </a:cubicBezTo>
                <a:cubicBezTo>
                  <a:pt x="60186" y="148434"/>
                  <a:pt x="2998" y="182334"/>
                  <a:pt x="39733" y="340329"/>
                </a:cubicBezTo>
                <a:cubicBezTo>
                  <a:pt x="42143" y="348306"/>
                  <a:pt x="58054" y="346011"/>
                  <a:pt x="79466" y="346951"/>
                </a:cubicBezTo>
                <a:cubicBezTo>
                  <a:pt x="57982" y="346954"/>
                  <a:pt x="38935" y="349976"/>
                  <a:pt x="39733" y="353573"/>
                </a:cubicBezTo>
                <a:cubicBezTo>
                  <a:pt x="58432" y="445708"/>
                  <a:pt x="12905" y="549789"/>
                  <a:pt x="39733" y="687280"/>
                </a:cubicBezTo>
                <a:cubicBezTo>
                  <a:pt x="38571" y="692800"/>
                  <a:pt x="22434" y="689983"/>
                  <a:pt x="0" y="693902"/>
                </a:cubicBezTo>
              </a:path>
              <a:path w="79465" h="693902" fill="none" stroke="0" extrusionOk="0">
                <a:moveTo>
                  <a:pt x="0" y="0"/>
                </a:moveTo>
                <a:cubicBezTo>
                  <a:pt x="21085" y="-571"/>
                  <a:pt x="39597" y="2937"/>
                  <a:pt x="39733" y="6622"/>
                </a:cubicBezTo>
                <a:cubicBezTo>
                  <a:pt x="49250" y="96278"/>
                  <a:pt x="23057" y="220430"/>
                  <a:pt x="39733" y="340329"/>
                </a:cubicBezTo>
                <a:cubicBezTo>
                  <a:pt x="39244" y="338950"/>
                  <a:pt x="56774" y="347680"/>
                  <a:pt x="79466" y="346951"/>
                </a:cubicBezTo>
                <a:cubicBezTo>
                  <a:pt x="57939" y="347052"/>
                  <a:pt x="39927" y="349806"/>
                  <a:pt x="39733" y="353573"/>
                </a:cubicBezTo>
                <a:cubicBezTo>
                  <a:pt x="60910" y="445800"/>
                  <a:pt x="31415" y="610383"/>
                  <a:pt x="39733" y="687280"/>
                </a:cubicBezTo>
                <a:cubicBezTo>
                  <a:pt x="37315" y="687719"/>
                  <a:pt x="19349" y="694131"/>
                  <a:pt x="0" y="693902"/>
                </a:cubicBezTo>
              </a:path>
            </a:pathLst>
          </a:custGeom>
          <a:ln>
            <a:solidFill>
              <a:schemeClr val="tx1"/>
            </a:solidFill>
            <a:extLst>
              <a:ext uri="{C807C97D-BFC1-408E-A445-0C87EB9F89A2}">
                <ask:lineSketchStyleProps xmlns:ask="http://schemas.microsoft.com/office/drawing/2018/sketchyshapes" sd="2726525266">
                  <a:prstGeom prst="rightBrace">
                    <a:avLst/>
                  </a:prstGeom>
                  <ask:type>
                    <ask:lineSketchScribble/>
                  </ask:type>
                </ask:lineSketchStyleProps>
              </a:ext>
            </a:extLs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l-GR"/>
          </a:p>
        </p:txBody>
      </p:sp>
      <p:sp>
        <p:nvSpPr>
          <p:cNvPr id="33" name="TextBox 32">
            <a:extLst>
              <a:ext uri="{FF2B5EF4-FFF2-40B4-BE49-F238E27FC236}">
                <a16:creationId xmlns:a16="http://schemas.microsoft.com/office/drawing/2014/main" id="{884B031A-6BC5-F624-41CB-6546AEF012D4}"/>
              </a:ext>
            </a:extLst>
          </p:cNvPr>
          <p:cNvSpPr txBox="1"/>
          <p:nvPr/>
        </p:nvSpPr>
        <p:spPr>
          <a:xfrm>
            <a:off x="3087652" y="2092479"/>
            <a:ext cx="2322757" cy="923330"/>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Γραφική προσαρμογή (χρώματα ,μεγέθη , άξονες</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ετικέτες)</a:t>
            </a:r>
          </a:p>
        </p:txBody>
      </p:sp>
    </p:spTree>
    <p:extLst>
      <p:ext uri="{BB962C8B-B14F-4D97-AF65-F5344CB8AC3E}">
        <p14:creationId xmlns:p14="http://schemas.microsoft.com/office/powerpoint/2010/main" val="50129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6731A6-08E8-393E-4D5E-CF21E3823512}"/>
              </a:ext>
            </a:extLst>
          </p:cNvPr>
          <p:cNvSpPr>
            <a:spLocks noGrp="1"/>
          </p:cNvSpPr>
          <p:nvPr>
            <p:ph type="title"/>
          </p:nvPr>
        </p:nvSpPr>
        <p:spPr/>
        <p:txBody>
          <a:bodyPr/>
          <a:lstStyle/>
          <a:p>
            <a:r>
              <a:rPr lang="el-GR" b="1" dirty="0">
                <a:latin typeface="Times New Roman" panose="02020603050405020304" pitchFamily="18" charset="0"/>
                <a:cs typeface="Times New Roman" panose="02020603050405020304" pitchFamily="18" charset="0"/>
              </a:rPr>
              <a:t>Σενάρια/Παραδείγματα</a:t>
            </a:r>
          </a:p>
        </p:txBody>
      </p:sp>
      <p:sp>
        <p:nvSpPr>
          <p:cNvPr id="3" name="Θέση περιεχομένου 2">
            <a:extLst>
              <a:ext uri="{FF2B5EF4-FFF2-40B4-BE49-F238E27FC236}">
                <a16:creationId xmlns:a16="http://schemas.microsoft.com/office/drawing/2014/main" id="{3A0A2018-C250-7E2E-F326-FE6EB99C5DF2}"/>
              </a:ext>
            </a:extLst>
          </p:cNvPr>
          <p:cNvSpPr>
            <a:spLocks noGrp="1"/>
          </p:cNvSpPr>
          <p:nvPr>
            <p:ph sz="half" idx="1"/>
          </p:nvPr>
        </p:nvSpPr>
        <p:spPr/>
        <p:txBody>
          <a:bodyPr>
            <a:normAutofit/>
          </a:bodyPr>
          <a:lstStyle/>
          <a:p>
            <a:pPr marL="0" indent="0">
              <a:buNone/>
            </a:pPr>
            <a:r>
              <a:rPr lang="el-GR" sz="2000" dirty="0">
                <a:latin typeface="Times New Roman" panose="02020603050405020304" pitchFamily="18" charset="0"/>
                <a:cs typeface="Times New Roman" panose="02020603050405020304" pitchFamily="18" charset="0"/>
              </a:rPr>
              <a:t>Δημιουργία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Step + Scope</a:t>
            </a:r>
            <a:endParaRPr lang="el-GR"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Step </a:t>
            </a:r>
            <a:r>
              <a:rPr lang="el-GR" sz="2000" dirty="0">
                <a:latin typeface="Times New Roman" panose="02020603050405020304" pitchFamily="18" charset="0"/>
                <a:cs typeface="Times New Roman" panose="02020603050405020304" pitchFamily="18" charset="0"/>
              </a:rPr>
              <a:t>που θα της προσθέσουμε μία σταθερή τιμή</a:t>
            </a:r>
            <a:r>
              <a:rPr lang="en-US" sz="2000" dirty="0">
                <a:latin typeface="Times New Roman" panose="02020603050405020304" pitchFamily="18" charset="0"/>
                <a:cs typeface="Times New Roman" panose="02020603050405020304" pitchFamily="18" charset="0"/>
              </a:rPr>
              <a:t> + Scope</a:t>
            </a:r>
            <a:endParaRPr lang="el-GR"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Step </a:t>
            </a:r>
            <a:r>
              <a:rPr lang="el-GR" sz="2000" dirty="0">
                <a:latin typeface="Times New Roman" panose="02020603050405020304" pitchFamily="18" charset="0"/>
                <a:cs typeface="Times New Roman" panose="02020603050405020304" pitchFamily="18" charset="0"/>
              </a:rPr>
              <a:t>που στη συνέχεια θα της προσθέσουμε μία σταθερή τιμή .Από το αποτέλεσμα θα αφαιρέσουμε μία σταθερή</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και θα την πολλαπλασιάσουμε με το </a:t>
            </a:r>
            <a:r>
              <a:rPr lang="en-US" sz="2000" dirty="0">
                <a:latin typeface="Times New Roman" panose="02020603050405020304" pitchFamily="18" charset="0"/>
                <a:cs typeface="Times New Roman" panose="02020603050405020304" pitchFamily="18" charset="0"/>
              </a:rPr>
              <a:t>5 +Scope</a:t>
            </a:r>
            <a:endParaRPr lang="el-GR"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marL="0" indent="0">
              <a:buNone/>
            </a:pPr>
            <a:endParaRPr lang="el-GR" dirty="0"/>
          </a:p>
        </p:txBody>
      </p:sp>
      <p:sp>
        <p:nvSpPr>
          <p:cNvPr id="4" name="Θέση περιεχομένου 3">
            <a:extLst>
              <a:ext uri="{FF2B5EF4-FFF2-40B4-BE49-F238E27FC236}">
                <a16:creationId xmlns:a16="http://schemas.microsoft.com/office/drawing/2014/main" id="{37ACE33C-7341-90D7-66D5-13D674634956}"/>
              </a:ext>
            </a:extLst>
          </p:cNvPr>
          <p:cNvSpPr>
            <a:spLocks noGrp="1"/>
          </p:cNvSpPr>
          <p:nvPr>
            <p:ph sz="half" idx="2"/>
          </p:nvPr>
        </p:nvSpPr>
        <p:spPr>
          <a:xfrm>
            <a:off x="6172202" y="1822450"/>
            <a:ext cx="5181600" cy="4351338"/>
          </a:xfrm>
        </p:spPr>
        <p:txBody>
          <a:bodyPr>
            <a:normAutofit/>
          </a:bodyPr>
          <a:lstStyle/>
          <a:p>
            <a:pPr marL="0" indent="0">
              <a:buNone/>
            </a:pPr>
            <a:r>
              <a:rPr lang="el-GR" sz="1800" dirty="0">
                <a:latin typeface="Times New Roman" panose="02020603050405020304" pitchFamily="18" charset="0"/>
                <a:cs typeface="Times New Roman" panose="02020603050405020304" pitchFamily="18" charset="0"/>
              </a:rPr>
              <a:t>Δημιουργία 	:</a:t>
            </a:r>
          </a:p>
          <a:p>
            <a:r>
              <a:rPr lang="el-GR" sz="1800" dirty="0">
                <a:latin typeface="Times New Roman" panose="02020603050405020304" pitchFamily="18" charset="0"/>
                <a:cs typeface="Times New Roman" panose="02020603050405020304" pitchFamily="18" charset="0"/>
              </a:rPr>
              <a:t>Μ</a:t>
            </a:r>
            <a:r>
              <a:rPr lang="en-US" sz="1800" dirty="0">
                <a:latin typeface="Times New Roman" panose="02020603050405020304" pitchFamily="18" charset="0"/>
                <a:cs typeface="Times New Roman" panose="02020603050405020304" pitchFamily="18" charset="0"/>
              </a:rPr>
              <a:t>atlab function</a:t>
            </a:r>
            <a:r>
              <a:rPr lang="el-GR" sz="1800" dirty="0">
                <a:latin typeface="Times New Roman" panose="02020603050405020304" pitchFamily="18" charset="0"/>
                <a:cs typeface="Times New Roman" panose="02020603050405020304" pitchFamily="18" charset="0"/>
              </a:rPr>
              <a:t>: </a:t>
            </a:r>
          </a:p>
          <a:p>
            <a:pPr marL="0" indent="0">
              <a:buNone/>
            </a:pPr>
            <a:r>
              <a:rPr lang="el-GR" sz="1800" dirty="0">
                <a:latin typeface="Times New Roman" panose="02020603050405020304" pitchFamily="18" charset="0"/>
                <a:cs typeface="Times New Roman" panose="02020603050405020304" pitchFamily="18" charset="0"/>
              </a:rPr>
              <a:t>4) Που θα δημιουργεί ένα εκθετικά μειούμενο σήμα με πλάτος 20 και συντελεστή μείωσης 0.2</a:t>
            </a:r>
            <a:r>
              <a:rPr lang="en-US" sz="1800" dirty="0">
                <a:latin typeface="Times New Roman" panose="02020603050405020304" pitchFamily="18" charset="0"/>
                <a:cs typeface="Times New Roman" panose="02020603050405020304" pitchFamily="18" charset="0"/>
              </a:rPr>
              <a:t> </a:t>
            </a:r>
            <a:r>
              <a:rPr lang="el-GR" sz="1800" dirty="0">
                <a:latin typeface="Times New Roman" panose="02020603050405020304" pitchFamily="18" charset="0"/>
                <a:cs typeface="Times New Roman" panose="02020603050405020304" pitchFamily="18" charset="0"/>
              </a:rPr>
              <a:t>και χρόνο δειγματοληψίας 1</a:t>
            </a:r>
            <a:r>
              <a:rPr lang="en-US" sz="1800" dirty="0">
                <a:latin typeface="Times New Roman" panose="02020603050405020304" pitchFamily="18" charset="0"/>
                <a:cs typeface="Times New Roman" panose="02020603050405020304" pitchFamily="18" charset="0"/>
              </a:rPr>
              <a:t>.</a:t>
            </a:r>
            <a:r>
              <a:rPr lang="el-GR" sz="1800" dirty="0">
                <a:latin typeface="Times New Roman" panose="02020603050405020304" pitchFamily="18" charset="0"/>
                <a:cs typeface="Times New Roman" panose="02020603050405020304" pitchFamily="18" charset="0"/>
              </a:rPr>
              <a:t>Ο χρόνος προσομοίωσης να οριστεί στο 100</a:t>
            </a:r>
          </a:p>
        </p:txBody>
      </p:sp>
      <p:sp>
        <p:nvSpPr>
          <p:cNvPr id="5" name="Θέση ημερομηνίας 4">
            <a:extLst>
              <a:ext uri="{FF2B5EF4-FFF2-40B4-BE49-F238E27FC236}">
                <a16:creationId xmlns:a16="http://schemas.microsoft.com/office/drawing/2014/main" id="{083FFC67-09BB-F2F6-3467-A24EFBC7C7D6}"/>
              </a:ext>
            </a:extLst>
          </p:cNvPr>
          <p:cNvSpPr>
            <a:spLocks noGrp="1"/>
          </p:cNvSpPr>
          <p:nvPr>
            <p:ph type="dt" sz="half" idx="10"/>
          </p:nvPr>
        </p:nvSpPr>
        <p:spPr/>
        <p:txBody>
          <a:bodyPr/>
          <a:lstStyle/>
          <a:p>
            <a:fld id="{CB4DCEA4-6451-4D2A-BE2B-540BBDC6575A}" type="datetime1">
              <a:rPr lang="el-GR" smtClean="0"/>
              <a:t>28/3/2025</a:t>
            </a:fld>
            <a:endParaRPr lang="el-GR"/>
          </a:p>
        </p:txBody>
      </p:sp>
      <p:sp>
        <p:nvSpPr>
          <p:cNvPr id="7" name="TextBox 6">
            <a:extLst>
              <a:ext uri="{FF2B5EF4-FFF2-40B4-BE49-F238E27FC236}">
                <a16:creationId xmlns:a16="http://schemas.microsoft.com/office/drawing/2014/main" id="{B2D2E101-82D6-AAED-62EF-14FBFD28F663}"/>
              </a:ext>
            </a:extLst>
          </p:cNvPr>
          <p:cNvSpPr txBox="1"/>
          <p:nvPr/>
        </p:nvSpPr>
        <p:spPr>
          <a:xfrm>
            <a:off x="10414364" y="6356350"/>
            <a:ext cx="6093822" cy="369332"/>
          </a:xfrm>
          <a:prstGeom prst="rect">
            <a:avLst/>
          </a:prstGeom>
          <a:noFill/>
        </p:spPr>
        <p:txBody>
          <a:bodyPr wrap="square">
            <a:spAutoFit/>
          </a:bodyPr>
          <a:lstStyle/>
          <a:p>
            <a:r>
              <a:rPr lang="el-GR" dirty="0"/>
              <a:t>Ζένια Φραγκάκη</a:t>
            </a:r>
          </a:p>
        </p:txBody>
      </p:sp>
    </p:spTree>
    <p:extLst>
      <p:ext uri="{BB962C8B-B14F-4D97-AF65-F5344CB8AC3E}">
        <p14:creationId xmlns:p14="http://schemas.microsoft.com/office/powerpoint/2010/main" val="254612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Θέση ημερομηνίας 4">
            <a:extLst>
              <a:ext uri="{FF2B5EF4-FFF2-40B4-BE49-F238E27FC236}">
                <a16:creationId xmlns:a16="http://schemas.microsoft.com/office/drawing/2014/main" id="{117FEBAD-8D35-DE9F-69F1-A29EE5C3F7F5}"/>
              </a:ext>
            </a:extLst>
          </p:cNvPr>
          <p:cNvSpPr>
            <a:spLocks noGrp="1"/>
          </p:cNvSpPr>
          <p:nvPr>
            <p:ph type="dt" sz="half" idx="10"/>
          </p:nvPr>
        </p:nvSpPr>
        <p:spPr/>
        <p:txBody>
          <a:bodyPr/>
          <a:lstStyle/>
          <a:p>
            <a:fld id="{B511CC7A-C028-47FA-9F67-89DA7741982F}" type="datetime1">
              <a:rPr lang="el-GR" smtClean="0"/>
              <a:t>28/3/2025</a:t>
            </a:fld>
            <a:endParaRPr lang="el-GR"/>
          </a:p>
        </p:txBody>
      </p:sp>
      <p:pic>
        <p:nvPicPr>
          <p:cNvPr id="9" name="Εικόνα 8">
            <a:extLst>
              <a:ext uri="{FF2B5EF4-FFF2-40B4-BE49-F238E27FC236}">
                <a16:creationId xmlns:a16="http://schemas.microsoft.com/office/drawing/2014/main" id="{DA95C784-6BD3-6A07-5BED-60DB6E901F93}"/>
              </a:ext>
            </a:extLst>
          </p:cNvPr>
          <p:cNvPicPr>
            <a:picLocks noChangeAspect="1"/>
          </p:cNvPicPr>
          <p:nvPr/>
        </p:nvPicPr>
        <p:blipFill>
          <a:blip r:embed="rId2"/>
          <a:stretch>
            <a:fillRect/>
          </a:stretch>
        </p:blipFill>
        <p:spPr>
          <a:xfrm>
            <a:off x="6120953" y="1341698"/>
            <a:ext cx="5312418" cy="4174603"/>
          </a:xfrm>
          <a:prstGeom prst="rect">
            <a:avLst/>
          </a:prstGeom>
        </p:spPr>
      </p:pic>
      <p:pic>
        <p:nvPicPr>
          <p:cNvPr id="13" name="Εικόνα 12">
            <a:extLst>
              <a:ext uri="{FF2B5EF4-FFF2-40B4-BE49-F238E27FC236}">
                <a16:creationId xmlns:a16="http://schemas.microsoft.com/office/drawing/2014/main" id="{0C62A9C7-EDBF-C8BF-7C9D-F0E70E9E940A}"/>
              </a:ext>
            </a:extLst>
          </p:cNvPr>
          <p:cNvPicPr>
            <a:picLocks noChangeAspect="1"/>
          </p:cNvPicPr>
          <p:nvPr/>
        </p:nvPicPr>
        <p:blipFill>
          <a:blip r:embed="rId3"/>
          <a:stretch>
            <a:fillRect/>
          </a:stretch>
        </p:blipFill>
        <p:spPr>
          <a:xfrm>
            <a:off x="758629" y="775428"/>
            <a:ext cx="2606050" cy="1341511"/>
          </a:xfrm>
          <a:prstGeom prst="rect">
            <a:avLst/>
          </a:prstGeom>
        </p:spPr>
      </p:pic>
      <p:pic>
        <p:nvPicPr>
          <p:cNvPr id="23" name="Εικόνα 22">
            <a:extLst>
              <a:ext uri="{FF2B5EF4-FFF2-40B4-BE49-F238E27FC236}">
                <a16:creationId xmlns:a16="http://schemas.microsoft.com/office/drawing/2014/main" id="{2995A041-33DC-96A3-2829-F65C4EF52566}"/>
              </a:ext>
            </a:extLst>
          </p:cNvPr>
          <p:cNvPicPr>
            <a:picLocks noChangeAspect="1"/>
          </p:cNvPicPr>
          <p:nvPr/>
        </p:nvPicPr>
        <p:blipFill>
          <a:blip r:embed="rId4"/>
          <a:stretch>
            <a:fillRect/>
          </a:stretch>
        </p:blipFill>
        <p:spPr>
          <a:xfrm>
            <a:off x="838200" y="1868943"/>
            <a:ext cx="2379768" cy="1429947"/>
          </a:xfrm>
          <a:prstGeom prst="rect">
            <a:avLst/>
          </a:prstGeom>
        </p:spPr>
      </p:pic>
      <p:sp>
        <p:nvSpPr>
          <p:cNvPr id="39" name="TextBox 38">
            <a:extLst>
              <a:ext uri="{FF2B5EF4-FFF2-40B4-BE49-F238E27FC236}">
                <a16:creationId xmlns:a16="http://schemas.microsoft.com/office/drawing/2014/main" id="{C5151DDD-B863-C4CB-D949-2EEAA115B377}"/>
              </a:ext>
            </a:extLst>
          </p:cNvPr>
          <p:cNvSpPr txBox="1"/>
          <p:nvPr/>
        </p:nvSpPr>
        <p:spPr>
          <a:xfrm>
            <a:off x="4520933" y="208798"/>
            <a:ext cx="2043153" cy="523220"/>
          </a:xfrm>
          <a:prstGeom prst="rect">
            <a:avLst/>
          </a:prstGeom>
          <a:noFill/>
        </p:spPr>
        <p:txBody>
          <a:bodyPr wrap="square">
            <a:spAutoFit/>
          </a:bodyPr>
          <a:lstStyle/>
          <a:p>
            <a:r>
              <a:rPr lang="el-GR" sz="2800" b="1" dirty="0">
                <a:latin typeface="Times New Roman" panose="02020603050405020304" pitchFamily="18" charset="0"/>
                <a:cs typeface="Times New Roman" panose="02020603050405020304" pitchFamily="18" charset="0"/>
              </a:rPr>
              <a:t>Λύσεις</a:t>
            </a:r>
            <a:endParaRPr lang="el-GR" sz="2800" dirty="0"/>
          </a:p>
        </p:txBody>
      </p:sp>
      <p:pic>
        <p:nvPicPr>
          <p:cNvPr id="3" name="Εικόνα 2">
            <a:extLst>
              <a:ext uri="{FF2B5EF4-FFF2-40B4-BE49-F238E27FC236}">
                <a16:creationId xmlns:a16="http://schemas.microsoft.com/office/drawing/2014/main" id="{9A86D5EF-56AF-58F4-55F4-F7F35E4E7A05}"/>
              </a:ext>
            </a:extLst>
          </p:cNvPr>
          <p:cNvPicPr>
            <a:picLocks noChangeAspect="1"/>
          </p:cNvPicPr>
          <p:nvPr/>
        </p:nvPicPr>
        <p:blipFill>
          <a:blip r:embed="rId5"/>
          <a:stretch>
            <a:fillRect/>
          </a:stretch>
        </p:blipFill>
        <p:spPr>
          <a:xfrm>
            <a:off x="387391" y="3276540"/>
            <a:ext cx="5133901" cy="1947517"/>
          </a:xfrm>
          <a:prstGeom prst="rect">
            <a:avLst/>
          </a:prstGeom>
        </p:spPr>
      </p:pic>
      <p:sp>
        <p:nvSpPr>
          <p:cNvPr id="4" name="TextBox 3">
            <a:extLst>
              <a:ext uri="{FF2B5EF4-FFF2-40B4-BE49-F238E27FC236}">
                <a16:creationId xmlns:a16="http://schemas.microsoft.com/office/drawing/2014/main" id="{66B79250-55F1-02D3-8B04-944ACCDB064A}"/>
              </a:ext>
            </a:extLst>
          </p:cNvPr>
          <p:cNvSpPr txBox="1"/>
          <p:nvPr/>
        </p:nvSpPr>
        <p:spPr>
          <a:xfrm>
            <a:off x="174256" y="1157032"/>
            <a:ext cx="350694" cy="369332"/>
          </a:xfrm>
          <a:prstGeom prst="rect">
            <a:avLst/>
          </a:prstGeom>
          <a:noFill/>
        </p:spPr>
        <p:txBody>
          <a:bodyPr wrap="square" rtlCol="0">
            <a:spAutoFit/>
          </a:bodyPr>
          <a:lstStyle/>
          <a:p>
            <a:r>
              <a:rPr lang="en-US" dirty="0"/>
              <a:t>1</a:t>
            </a:r>
            <a:endParaRPr lang="el-GR" dirty="0"/>
          </a:p>
        </p:txBody>
      </p:sp>
      <p:sp>
        <p:nvSpPr>
          <p:cNvPr id="6" name="TextBox 5">
            <a:extLst>
              <a:ext uri="{FF2B5EF4-FFF2-40B4-BE49-F238E27FC236}">
                <a16:creationId xmlns:a16="http://schemas.microsoft.com/office/drawing/2014/main" id="{217E9E02-1744-0064-CB63-6E7267CD20E6}"/>
              </a:ext>
            </a:extLst>
          </p:cNvPr>
          <p:cNvSpPr txBox="1"/>
          <p:nvPr/>
        </p:nvSpPr>
        <p:spPr>
          <a:xfrm>
            <a:off x="212044" y="2214584"/>
            <a:ext cx="350694" cy="369332"/>
          </a:xfrm>
          <a:prstGeom prst="rect">
            <a:avLst/>
          </a:prstGeom>
          <a:noFill/>
        </p:spPr>
        <p:txBody>
          <a:bodyPr wrap="square" rtlCol="0">
            <a:spAutoFit/>
          </a:bodyPr>
          <a:lstStyle/>
          <a:p>
            <a:r>
              <a:rPr lang="en-US" dirty="0"/>
              <a:t>2</a:t>
            </a:r>
            <a:endParaRPr lang="el-GR" dirty="0"/>
          </a:p>
        </p:txBody>
      </p:sp>
      <p:sp>
        <p:nvSpPr>
          <p:cNvPr id="7" name="TextBox 6">
            <a:extLst>
              <a:ext uri="{FF2B5EF4-FFF2-40B4-BE49-F238E27FC236}">
                <a16:creationId xmlns:a16="http://schemas.microsoft.com/office/drawing/2014/main" id="{3C0B2A59-7CD7-D861-3989-211BDACF6153}"/>
              </a:ext>
            </a:extLst>
          </p:cNvPr>
          <p:cNvSpPr txBox="1"/>
          <p:nvPr/>
        </p:nvSpPr>
        <p:spPr>
          <a:xfrm>
            <a:off x="156698" y="4089419"/>
            <a:ext cx="350694" cy="369332"/>
          </a:xfrm>
          <a:prstGeom prst="rect">
            <a:avLst/>
          </a:prstGeom>
          <a:noFill/>
        </p:spPr>
        <p:txBody>
          <a:bodyPr wrap="square" rtlCol="0">
            <a:spAutoFit/>
          </a:bodyPr>
          <a:lstStyle/>
          <a:p>
            <a:r>
              <a:rPr lang="en-US" dirty="0"/>
              <a:t>3</a:t>
            </a:r>
            <a:endParaRPr lang="el-GR" dirty="0"/>
          </a:p>
        </p:txBody>
      </p:sp>
      <p:pic>
        <p:nvPicPr>
          <p:cNvPr id="10" name="Εικόνα 9">
            <a:extLst>
              <a:ext uri="{FF2B5EF4-FFF2-40B4-BE49-F238E27FC236}">
                <a16:creationId xmlns:a16="http://schemas.microsoft.com/office/drawing/2014/main" id="{32BC548E-24C7-EF1D-B86C-C8EB3C50C446}"/>
              </a:ext>
            </a:extLst>
          </p:cNvPr>
          <p:cNvPicPr>
            <a:picLocks noChangeAspect="1"/>
          </p:cNvPicPr>
          <p:nvPr/>
        </p:nvPicPr>
        <p:blipFill>
          <a:blip r:embed="rId6"/>
          <a:stretch>
            <a:fillRect/>
          </a:stretch>
        </p:blipFill>
        <p:spPr>
          <a:xfrm>
            <a:off x="1328760" y="5224057"/>
            <a:ext cx="4192532" cy="1197867"/>
          </a:xfrm>
          <a:prstGeom prst="rect">
            <a:avLst/>
          </a:prstGeom>
        </p:spPr>
      </p:pic>
      <p:sp>
        <p:nvSpPr>
          <p:cNvPr id="15" name="TextBox 14">
            <a:extLst>
              <a:ext uri="{FF2B5EF4-FFF2-40B4-BE49-F238E27FC236}">
                <a16:creationId xmlns:a16="http://schemas.microsoft.com/office/drawing/2014/main" id="{45E1A6F3-4EDA-E8EA-3BB9-22AA07B23D14}"/>
              </a:ext>
            </a:extLst>
          </p:cNvPr>
          <p:cNvSpPr txBox="1"/>
          <p:nvPr/>
        </p:nvSpPr>
        <p:spPr>
          <a:xfrm>
            <a:off x="258818" y="5658746"/>
            <a:ext cx="1198516" cy="369332"/>
          </a:xfrm>
          <a:prstGeom prst="rect">
            <a:avLst/>
          </a:prstGeom>
          <a:noFill/>
        </p:spPr>
        <p:txBody>
          <a:bodyPr wrap="square">
            <a:spAutoFit/>
          </a:bodyPr>
          <a:lstStyle/>
          <a:p>
            <a:r>
              <a:rPr lang="en-US" dirty="0"/>
              <a:t>4</a:t>
            </a:r>
            <a:endParaRPr lang="el-GR" dirty="0"/>
          </a:p>
        </p:txBody>
      </p:sp>
      <p:cxnSp>
        <p:nvCxnSpPr>
          <p:cNvPr id="17" name="Ευθύγραμμο βέλος σύνδεσης 16">
            <a:extLst>
              <a:ext uri="{FF2B5EF4-FFF2-40B4-BE49-F238E27FC236}">
                <a16:creationId xmlns:a16="http://schemas.microsoft.com/office/drawing/2014/main" id="{98904B19-F585-A797-8114-E996A866CCB4}"/>
              </a:ext>
            </a:extLst>
          </p:cNvPr>
          <p:cNvCxnSpPr>
            <a:stCxn id="13" idx="3"/>
          </p:cNvCxnSpPr>
          <p:nvPr/>
        </p:nvCxnSpPr>
        <p:spPr>
          <a:xfrm>
            <a:off x="3364679" y="1446184"/>
            <a:ext cx="2578921" cy="1852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952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a:extLst>
              <a:ext uri="{FF2B5EF4-FFF2-40B4-BE49-F238E27FC236}">
                <a16:creationId xmlns:a16="http://schemas.microsoft.com/office/drawing/2014/main" id="{C5779392-3CD0-282E-AC33-7752CEBE9C6B}"/>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l-GR" sz="5400" dirty="0">
                <a:solidFill>
                  <a:schemeClr val="bg1">
                    <a:lumMod val="95000"/>
                    <a:lumOff val="5000"/>
                  </a:schemeClr>
                </a:solidFill>
              </a:rPr>
              <a:t>Συστήματα Αυτομάτου Ελέγχου και </a:t>
            </a:r>
            <a:r>
              <a:rPr lang="en-US" sz="5400" dirty="0">
                <a:solidFill>
                  <a:schemeClr val="bg1">
                    <a:lumMod val="95000"/>
                    <a:lumOff val="5000"/>
                  </a:schemeClr>
                </a:solidFill>
              </a:rPr>
              <a:t>Simulink</a:t>
            </a:r>
          </a:p>
        </p:txBody>
      </p:sp>
      <p:sp>
        <p:nvSpPr>
          <p:cNvPr id="3" name="Θέση ημερομηνίας 2">
            <a:extLst>
              <a:ext uri="{FF2B5EF4-FFF2-40B4-BE49-F238E27FC236}">
                <a16:creationId xmlns:a16="http://schemas.microsoft.com/office/drawing/2014/main" id="{5A9C0B25-E295-261F-6646-1C8FA23E45A2}"/>
              </a:ext>
            </a:extLst>
          </p:cNvPr>
          <p:cNvSpPr>
            <a:spLocks noGrp="1"/>
          </p:cNvSpPr>
          <p:nvPr>
            <p:ph type="dt" sz="half" idx="10"/>
          </p:nvPr>
        </p:nvSpPr>
        <p:spPr/>
        <p:txBody>
          <a:bodyPr/>
          <a:lstStyle/>
          <a:p>
            <a:fld id="{EE80F723-8EF8-4584-AC63-DF6444E6611B}" type="datetime1">
              <a:rPr lang="el-GR" smtClean="0"/>
              <a:t>28/3/2025</a:t>
            </a:fld>
            <a:endParaRPr lang="el-GR"/>
          </a:p>
        </p:txBody>
      </p:sp>
      <p:sp>
        <p:nvSpPr>
          <p:cNvPr id="5" name="TextBox 4">
            <a:extLst>
              <a:ext uri="{FF2B5EF4-FFF2-40B4-BE49-F238E27FC236}">
                <a16:creationId xmlns:a16="http://schemas.microsoft.com/office/drawing/2014/main" id="{3874FFC8-B22C-C20E-0FA2-789ED78C4472}"/>
              </a:ext>
            </a:extLst>
          </p:cNvPr>
          <p:cNvSpPr txBox="1"/>
          <p:nvPr/>
        </p:nvSpPr>
        <p:spPr>
          <a:xfrm>
            <a:off x="10402824" y="6356350"/>
            <a:ext cx="6093822" cy="369332"/>
          </a:xfrm>
          <a:prstGeom prst="rect">
            <a:avLst/>
          </a:prstGeom>
          <a:noFill/>
        </p:spPr>
        <p:txBody>
          <a:bodyPr wrap="square">
            <a:spAutoFit/>
          </a:bodyPr>
          <a:lstStyle/>
          <a:p>
            <a:r>
              <a:rPr lang="el-GR" dirty="0"/>
              <a:t>Ζένια Φραγκάκη</a:t>
            </a:r>
          </a:p>
        </p:txBody>
      </p:sp>
    </p:spTree>
    <p:extLst>
      <p:ext uri="{BB962C8B-B14F-4D97-AF65-F5344CB8AC3E}">
        <p14:creationId xmlns:p14="http://schemas.microsoft.com/office/powerpoint/2010/main" val="20248812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Τίτλος 1">
            <a:extLst>
              <a:ext uri="{FF2B5EF4-FFF2-40B4-BE49-F238E27FC236}">
                <a16:creationId xmlns:a16="http://schemas.microsoft.com/office/drawing/2014/main" id="{D984F801-DFFA-A923-D414-761A2F643008}"/>
              </a:ext>
            </a:extLst>
          </p:cNvPr>
          <p:cNvSpPr>
            <a:spLocks noGrp="1"/>
          </p:cNvSpPr>
          <p:nvPr>
            <p:ph type="title"/>
          </p:nvPr>
        </p:nvSpPr>
        <p:spPr>
          <a:xfrm>
            <a:off x="2454822" y="20444"/>
            <a:ext cx="7442510" cy="900681"/>
          </a:xfrm>
        </p:spPr>
        <p:txBody>
          <a:bodyPr vert="horz" lIns="91440" tIns="45720" rIns="91440" bIns="45720" rtlCol="0" anchor="ctr">
            <a:normAutofit/>
          </a:bodyPr>
          <a:lstStyle/>
          <a:p>
            <a:pPr algn="ctr"/>
            <a:r>
              <a:rPr lang="el-GR" sz="4100" b="1" dirty="0">
                <a:latin typeface="Times New Roman" panose="02020603050405020304" pitchFamily="18" charset="0"/>
                <a:cs typeface="Times New Roman" panose="02020603050405020304" pitchFamily="18" charset="0"/>
              </a:rPr>
              <a:t>Συστήματα Αυτομάτου Ελέγχου </a:t>
            </a:r>
            <a:endParaRPr lang="en-US" sz="4100" b="1" dirty="0">
              <a:latin typeface="Times New Roman" panose="02020603050405020304" pitchFamily="18" charset="0"/>
              <a:cs typeface="Times New Roman" panose="02020603050405020304" pitchFamily="18" charset="0"/>
            </a:endParaRPr>
          </a:p>
        </p:txBody>
      </p:sp>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3683769-F16A-0227-5FB1-43B6520D3C5F}"/>
              </a:ext>
            </a:extLst>
          </p:cNvPr>
          <p:cNvSpPr txBox="1"/>
          <p:nvPr/>
        </p:nvSpPr>
        <p:spPr>
          <a:xfrm>
            <a:off x="307539" y="696871"/>
            <a:ext cx="11083272" cy="6186309"/>
          </a:xfrm>
          <a:prstGeom prst="rect">
            <a:avLst/>
          </a:prstGeom>
          <a:noFill/>
        </p:spPr>
        <p:txBody>
          <a:bodyPr wrap="square" rtlCol="0">
            <a:spAutoFit/>
          </a:bodyPr>
          <a:lstStyle/>
          <a:p>
            <a:pPr algn="just"/>
            <a:r>
              <a:rPr lang="el-GR" b="1" dirty="0">
                <a:latin typeface="Times New Roman" panose="02020603050405020304" pitchFamily="18" charset="0"/>
                <a:cs typeface="Times New Roman" panose="02020603050405020304" pitchFamily="18" charset="0"/>
              </a:rPr>
              <a:t>Τι είναι ο αυτόματος έλεγχος σε συντομία;</a:t>
            </a:r>
            <a:endParaRPr lang="en-US" b="1" dirty="0">
              <a:latin typeface="Times New Roman" panose="02020603050405020304" pitchFamily="18" charset="0"/>
              <a:cs typeface="Times New Roman" panose="02020603050405020304" pitchFamily="18" charset="0"/>
            </a:endParaRPr>
          </a:p>
          <a:p>
            <a:pPr algn="just"/>
            <a:endParaRPr lang="el-GR" dirty="0">
              <a:latin typeface="Times New Roman" panose="02020603050405020304" pitchFamily="18" charset="0"/>
              <a:cs typeface="Times New Roman" panose="02020603050405020304" pitchFamily="18" charset="0"/>
            </a:endParaRPr>
          </a:p>
          <a:p>
            <a:pPr algn="just"/>
            <a:r>
              <a:rPr lang="el-GR" dirty="0">
                <a:latin typeface="Times New Roman" panose="02020603050405020304" pitchFamily="18" charset="0"/>
                <a:cs typeface="Times New Roman" panose="02020603050405020304" pitchFamily="18" charset="0"/>
              </a:rPr>
              <a:t>Ο αυτόματος έλεγχος αποτελεί βασικό εργαλείο των περισσοτέρων βιομηχανικών διεργασιών. Συνεισφέρει στην διατήρηση , διόρθωση και έλεγχο παραμέτρων όπως για παράδειγμα ταχύτητα περιστροφής και θερμοκρασία ενός κινητήρα. Γενικότερα τα συστήματα αυτόματου ελέγχου λειτουργούν σε προκαθορισμένα όρια , όταν η μετρούμενη τιμή του ελεγχόμενου συστήματος ξεπεράσει το κατώφλι (</a:t>
            </a:r>
            <a:r>
              <a:rPr lang="en-US" dirty="0">
                <a:latin typeface="Times New Roman" panose="02020603050405020304" pitchFamily="18" charset="0"/>
                <a:cs typeface="Times New Roman" panose="02020603050405020304" pitchFamily="18" charset="0"/>
              </a:rPr>
              <a:t>threshold/setpoint/</a:t>
            </a:r>
            <a:r>
              <a:rPr lang="el-GR" dirty="0">
                <a:latin typeface="Times New Roman" panose="02020603050405020304" pitchFamily="18" charset="0"/>
                <a:cs typeface="Times New Roman" panose="02020603050405020304" pitchFamily="18" charset="0"/>
              </a:rPr>
              <a:t>επιθυμητή τιμή) , το σύστημα συγκεντρώνει το σφάλμα μεταξύ μετρούμενης και επιθυμητής τιμής , τροφοδοτώντας με αυτό έναν ελεγκτή , όπου είναι κατάλληλα ρυθμισμένος να υπολογίζει την τιμή της μεταβλητής ελέγχου , ώστε να επαναφέρει το ελεγχόμενο σύστημα στα επιθυμητά όρια.</a:t>
            </a:r>
          </a:p>
          <a:p>
            <a:pPr algn="just"/>
            <a:endParaRPr lang="el-GR" dirty="0">
              <a:latin typeface="Times New Roman" panose="02020603050405020304" pitchFamily="18" charset="0"/>
              <a:cs typeface="Times New Roman" panose="02020603050405020304" pitchFamily="18" charset="0"/>
            </a:endParaRPr>
          </a:p>
          <a:p>
            <a:pPr algn="just"/>
            <a:r>
              <a:rPr lang="el-GR" b="1" dirty="0">
                <a:latin typeface="Times New Roman" panose="02020603050405020304" pitchFamily="18" charset="0"/>
                <a:cs typeface="Times New Roman" panose="02020603050405020304" pitchFamily="18" charset="0"/>
              </a:rPr>
              <a:t>Πως εφαρμόζεται;</a:t>
            </a:r>
          </a:p>
          <a:p>
            <a:pPr algn="just"/>
            <a:endParaRPr lang="el-GR" dirty="0">
              <a:latin typeface="Times New Roman" panose="02020603050405020304" pitchFamily="18" charset="0"/>
              <a:cs typeface="Times New Roman" panose="02020603050405020304" pitchFamily="18" charset="0"/>
            </a:endParaRPr>
          </a:p>
          <a:p>
            <a:pPr algn="just"/>
            <a:r>
              <a:rPr lang="el-GR" dirty="0">
                <a:latin typeface="Times New Roman" panose="02020603050405020304" pitchFamily="18" charset="0"/>
                <a:cs typeface="Times New Roman" panose="02020603050405020304" pitchFamily="18" charset="0"/>
              </a:rPr>
              <a:t>Ένα σύστημα αυτομάτου ελέγχου μπορεί να είναι υλοποιήσιμο είτε ψηφιακά είτε αναλογικά . Τις περισσότερες φορές τα συστήματα αυτά είναι προγραμματισμένα σε μικροελεγκτές και ολοκληρωμένα ηλεκτρονικά κυκλώματα.</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Προσομοιώσεις μπορούν πραγματοποιηθούν επαρκώς σε </a:t>
            </a:r>
            <a:r>
              <a:rPr lang="en-US" dirty="0">
                <a:latin typeface="Times New Roman" panose="02020603050405020304" pitchFamily="18" charset="0"/>
                <a:cs typeface="Times New Roman" panose="02020603050405020304" pitchFamily="18" charset="0"/>
              </a:rPr>
              <a:t>MATLAB/Simulink , Python .</a:t>
            </a:r>
            <a:endParaRPr lang="el-GR" dirty="0">
              <a:latin typeface="Times New Roman" panose="02020603050405020304" pitchFamily="18" charset="0"/>
              <a:cs typeface="Times New Roman" panose="02020603050405020304" pitchFamily="18" charset="0"/>
            </a:endParaRPr>
          </a:p>
          <a:p>
            <a:pPr algn="just"/>
            <a:endParaRPr lang="el-GR" dirty="0">
              <a:latin typeface="Times New Roman" panose="02020603050405020304" pitchFamily="18" charset="0"/>
              <a:cs typeface="Times New Roman" panose="02020603050405020304" pitchFamily="18" charset="0"/>
            </a:endParaRPr>
          </a:p>
          <a:p>
            <a:pPr algn="just"/>
            <a:r>
              <a:rPr lang="el-GR" b="1" dirty="0">
                <a:latin typeface="Times New Roman" panose="02020603050405020304" pitchFamily="18" charset="0"/>
                <a:cs typeface="Times New Roman" panose="02020603050405020304" pitchFamily="18" charset="0"/>
              </a:rPr>
              <a:t>Εφαρμόζεται στις βιολογικές εφαρμογές και στα συστήματα μηχανικών βιοϊατρικής;</a:t>
            </a:r>
          </a:p>
          <a:p>
            <a:pPr algn="just"/>
            <a:r>
              <a:rPr lang="el-GR" dirty="0">
                <a:latin typeface="Times New Roman" panose="02020603050405020304" pitchFamily="18" charset="0"/>
                <a:cs typeface="Times New Roman" panose="02020603050405020304" pitchFamily="18" charset="0"/>
              </a:rPr>
              <a:t>Ναι , ο αυτόματος έλεγχος αποτελεί ένα μεγάλο παρακλάδι της βιοϊατρικής μηχανικής καθώς εφαρμόζεται σε ρομποτικούς βραχίονες και συστήματα , μελέτες εμβιομηχανικής , αυτοματοποιημένες διεργασίες σε νοσοκομεία και εργαστήρια και αυτοματοποιημένα συστήματα έκχυσης φαρμάκων (πχ τεχνητό πάγκρεας) ή σε εφαρμογές βιοαισθητήρων και </a:t>
            </a:r>
            <a:r>
              <a:rPr lang="en-US" dirty="0">
                <a:latin typeface="Times New Roman" panose="02020603050405020304" pitchFamily="18" charset="0"/>
                <a:cs typeface="Times New Roman" panose="02020603050405020304" pitchFamily="18" charset="0"/>
              </a:rPr>
              <a:t>lab-on-chip</a:t>
            </a:r>
            <a:endParaRPr lang="el-GR" dirty="0">
              <a:latin typeface="Times New Roman" panose="02020603050405020304" pitchFamily="18" charset="0"/>
              <a:cs typeface="Times New Roman" panose="02020603050405020304" pitchFamily="18" charset="0"/>
            </a:endParaRPr>
          </a:p>
          <a:p>
            <a:endParaRPr lang="el-GR" b="1" dirty="0">
              <a:latin typeface="Times New Roman" panose="02020603050405020304" pitchFamily="18" charset="0"/>
              <a:cs typeface="Times New Roman" panose="02020603050405020304" pitchFamily="18" charset="0"/>
            </a:endParaRPr>
          </a:p>
        </p:txBody>
      </p:sp>
      <p:sp>
        <p:nvSpPr>
          <p:cNvPr id="3" name="Θέση ημερομηνίας 2">
            <a:extLst>
              <a:ext uri="{FF2B5EF4-FFF2-40B4-BE49-F238E27FC236}">
                <a16:creationId xmlns:a16="http://schemas.microsoft.com/office/drawing/2014/main" id="{F55111D1-2101-1E97-2594-EDEE5BFAC8BD}"/>
              </a:ext>
            </a:extLst>
          </p:cNvPr>
          <p:cNvSpPr>
            <a:spLocks noGrp="1"/>
          </p:cNvSpPr>
          <p:nvPr>
            <p:ph type="dt" sz="half" idx="10"/>
          </p:nvPr>
        </p:nvSpPr>
        <p:spPr/>
        <p:txBody>
          <a:bodyPr/>
          <a:lstStyle/>
          <a:p>
            <a:fld id="{13D92BBC-C12A-4A4D-B65C-CA2CC7AA97F9}" type="datetime1">
              <a:rPr lang="el-GR" smtClean="0"/>
              <a:t>28/3/2025</a:t>
            </a:fld>
            <a:endParaRPr lang="el-GR"/>
          </a:p>
        </p:txBody>
      </p:sp>
      <p:sp>
        <p:nvSpPr>
          <p:cNvPr id="5" name="TextBox 4">
            <a:extLst>
              <a:ext uri="{FF2B5EF4-FFF2-40B4-BE49-F238E27FC236}">
                <a16:creationId xmlns:a16="http://schemas.microsoft.com/office/drawing/2014/main" id="{742AB741-E1A3-6397-A232-27D7E3A1C919}"/>
              </a:ext>
            </a:extLst>
          </p:cNvPr>
          <p:cNvSpPr txBox="1"/>
          <p:nvPr/>
        </p:nvSpPr>
        <p:spPr>
          <a:xfrm>
            <a:off x="10248561" y="6411906"/>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40590341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D38838E-577F-471F-5E0E-BC5FDEE96E6C}"/>
              </a:ext>
            </a:extLst>
          </p:cNvPr>
          <p:cNvSpPr>
            <a:spLocks noGrp="1"/>
          </p:cNvSpPr>
          <p:nvPr>
            <p:ph type="title"/>
          </p:nvPr>
        </p:nvSpPr>
        <p:spPr/>
        <p:txBody>
          <a:bodyPr/>
          <a:lstStyle/>
          <a:p>
            <a:r>
              <a:rPr lang="el-GR" dirty="0"/>
              <a:t>Τι είναι όμως σύστημα;;</a:t>
            </a:r>
          </a:p>
        </p:txBody>
      </p:sp>
      <p:sp>
        <p:nvSpPr>
          <p:cNvPr id="3" name="Θέση περιεχομένου 2">
            <a:extLst>
              <a:ext uri="{FF2B5EF4-FFF2-40B4-BE49-F238E27FC236}">
                <a16:creationId xmlns:a16="http://schemas.microsoft.com/office/drawing/2014/main" id="{3298A769-5E86-C963-BC26-40630DB01382}"/>
              </a:ext>
            </a:extLst>
          </p:cNvPr>
          <p:cNvSpPr>
            <a:spLocks noGrp="1"/>
          </p:cNvSpPr>
          <p:nvPr>
            <p:ph sz="half" idx="1"/>
          </p:nvPr>
        </p:nvSpPr>
        <p:spPr>
          <a:xfrm>
            <a:off x="838199" y="1825625"/>
            <a:ext cx="10515599" cy="4026535"/>
          </a:xfrm>
        </p:spPr>
        <p:txBody>
          <a:bodyPr>
            <a:normAutofit fontScale="92500"/>
          </a:bodyPr>
          <a:lstStyle/>
          <a:p>
            <a:pPr marL="0" indent="0">
              <a:buNone/>
            </a:pPr>
            <a:r>
              <a:rPr lang="el-GR" dirty="0"/>
              <a:t>Σύστημα είναι το σύνολο των επιμέρους στοιχείων (ΟΛΩΝ) του μοντέλου που κατασκευάζουμε. Το σύστημα το χαρακτηρίζουν (ένα παράδειγμα..) :</a:t>
            </a:r>
          </a:p>
          <a:p>
            <a:r>
              <a:rPr lang="el-GR" dirty="0"/>
              <a:t>Ο ελεγκτής (πχ ένας </a:t>
            </a:r>
            <a:r>
              <a:rPr lang="en-US" dirty="0"/>
              <a:t>PID</a:t>
            </a:r>
            <a:r>
              <a:rPr lang="el-GR" dirty="0"/>
              <a:t>)</a:t>
            </a:r>
          </a:p>
          <a:p>
            <a:r>
              <a:rPr lang="el-GR" dirty="0"/>
              <a:t>Το μαθηματικό μοντέλο που προσδιορίζει την ελεγχόμενη μεταβλητή </a:t>
            </a:r>
          </a:p>
          <a:p>
            <a:r>
              <a:rPr lang="el-GR" dirty="0"/>
              <a:t>Η ελεγκτική μεταβλητή που προσδιορίζεται από τον </a:t>
            </a:r>
            <a:r>
              <a:rPr lang="en-US" dirty="0"/>
              <a:t>PID </a:t>
            </a:r>
            <a:r>
              <a:rPr lang="el-GR" dirty="0"/>
              <a:t>και την ελεγχόμενη μεταβλητή </a:t>
            </a:r>
          </a:p>
          <a:p>
            <a:r>
              <a:rPr lang="el-GR" dirty="0"/>
              <a:t>Ένας ψηφιακός αισθητήρας που ορίζει το ρυθμό δειγματοληψίας</a:t>
            </a:r>
          </a:p>
          <a:p>
            <a:r>
              <a:rPr lang="el-GR" dirty="0"/>
              <a:t>Τα επιμέρους στοιχεία του συστήματος </a:t>
            </a:r>
          </a:p>
        </p:txBody>
      </p:sp>
      <p:sp>
        <p:nvSpPr>
          <p:cNvPr id="5" name="Θέση ημερομηνίας 4">
            <a:extLst>
              <a:ext uri="{FF2B5EF4-FFF2-40B4-BE49-F238E27FC236}">
                <a16:creationId xmlns:a16="http://schemas.microsoft.com/office/drawing/2014/main" id="{9790224F-4758-DC1C-6782-3E180842D92B}"/>
              </a:ext>
            </a:extLst>
          </p:cNvPr>
          <p:cNvSpPr>
            <a:spLocks noGrp="1"/>
          </p:cNvSpPr>
          <p:nvPr>
            <p:ph type="dt" sz="half" idx="10"/>
          </p:nvPr>
        </p:nvSpPr>
        <p:spPr/>
        <p:txBody>
          <a:bodyPr/>
          <a:lstStyle/>
          <a:p>
            <a:fld id="{55BF9FE4-1150-4830-A174-31847B436EF0}" type="datetime1">
              <a:rPr lang="el-GR" smtClean="0"/>
              <a:t>28/3/2025</a:t>
            </a:fld>
            <a:endParaRPr lang="el-GR"/>
          </a:p>
        </p:txBody>
      </p:sp>
    </p:spTree>
    <p:extLst>
      <p:ext uri="{BB962C8B-B14F-4D97-AF65-F5344CB8AC3E}">
        <p14:creationId xmlns:p14="http://schemas.microsoft.com/office/powerpoint/2010/main" val="2700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Τίτλος 1">
            <a:extLst>
              <a:ext uri="{FF2B5EF4-FFF2-40B4-BE49-F238E27FC236}">
                <a16:creationId xmlns:a16="http://schemas.microsoft.com/office/drawing/2014/main" id="{57C1390F-B4AB-2D95-ED42-A577FE2C458F}"/>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l-GR" sz="3400" b="1">
                <a:solidFill>
                  <a:srgbClr val="FFFFFF"/>
                </a:solidFill>
                <a:latin typeface="Times New Roman" panose="02020603050405020304" pitchFamily="18" charset="0"/>
                <a:cs typeface="Times New Roman" panose="02020603050405020304" pitchFamily="18" charset="0"/>
              </a:rPr>
              <a:t>Περιεχόμενο</a:t>
            </a:r>
            <a:r>
              <a:rPr lang="en-US" sz="3400" b="1">
                <a:solidFill>
                  <a:srgbClr val="FFFFFF"/>
                </a:solidFill>
                <a:latin typeface="Times New Roman" panose="02020603050405020304" pitchFamily="18" charset="0"/>
                <a:cs typeface="Times New Roman" panose="02020603050405020304" pitchFamily="18" charset="0"/>
              </a:rPr>
              <a:t> Παρουσίασης</a:t>
            </a:r>
          </a:p>
        </p:txBody>
      </p:sp>
      <p:sp>
        <p:nvSpPr>
          <p:cNvPr id="4" name="Θέση περιεχομένου 3">
            <a:extLst>
              <a:ext uri="{FF2B5EF4-FFF2-40B4-BE49-F238E27FC236}">
                <a16:creationId xmlns:a16="http://schemas.microsoft.com/office/drawing/2014/main" id="{662EF64D-50FE-5B59-A945-0A9A64D2EDFE}"/>
              </a:ext>
            </a:extLst>
          </p:cNvPr>
          <p:cNvSpPr>
            <a:spLocks noGrp="1"/>
          </p:cNvSpPr>
          <p:nvPr>
            <p:ph sz="half" idx="2"/>
          </p:nvPr>
        </p:nvSpPr>
        <p:spPr>
          <a:xfrm>
            <a:off x="4380855" y="1412489"/>
            <a:ext cx="3427283" cy="4363844"/>
          </a:xfrm>
        </p:spPr>
        <p:txBody>
          <a:bodyPr vert="horz" lIns="91440" tIns="45720" rIns="91440" bIns="45720" rtlCol="0">
            <a:normAutofit/>
          </a:bodyPr>
          <a:lstStyle/>
          <a:p>
            <a:r>
              <a:rPr lang="el-GR" sz="2000" b="1" dirty="0">
                <a:latin typeface="Times New Roman" panose="02020603050405020304" pitchFamily="18" charset="0"/>
                <a:cs typeface="Times New Roman" panose="02020603050405020304" pitchFamily="18" charset="0"/>
              </a:rPr>
              <a:t>Εισαγωγή στο </a:t>
            </a:r>
            <a:r>
              <a:rPr lang="en-US" sz="2000" b="1" dirty="0">
                <a:latin typeface="Times New Roman" panose="02020603050405020304" pitchFamily="18" charset="0"/>
                <a:cs typeface="Times New Roman" panose="02020603050405020304" pitchFamily="18" charset="0"/>
              </a:rPr>
              <a:t>Simulink</a:t>
            </a:r>
          </a:p>
          <a:p>
            <a:r>
              <a:rPr lang="el-GR" sz="2000" b="1" dirty="0">
                <a:latin typeface="Times New Roman" panose="02020603050405020304" pitchFamily="18" charset="0"/>
                <a:cs typeface="Times New Roman" panose="02020603050405020304" pitchFamily="18" charset="0"/>
              </a:rPr>
              <a:t>Βασικές λειτουργίες και χαρακτηριστικά </a:t>
            </a:r>
            <a:r>
              <a:rPr lang="en-US" sz="2000" b="1" dirty="0">
                <a:latin typeface="Times New Roman" panose="02020603050405020304" pitchFamily="18" charset="0"/>
                <a:cs typeface="Times New Roman" panose="02020603050405020304" pitchFamily="18" charset="0"/>
              </a:rPr>
              <a:t>Simulink</a:t>
            </a:r>
          </a:p>
          <a:p>
            <a:r>
              <a:rPr lang="el-GR" sz="2000" b="1" dirty="0">
                <a:latin typeface="Times New Roman" panose="02020603050405020304" pitchFamily="18" charset="0"/>
                <a:cs typeface="Times New Roman" panose="02020603050405020304" pitchFamily="18" charset="0"/>
              </a:rPr>
              <a:t>Εισαγωγή στα Συστήματα Αυτομάτου</a:t>
            </a:r>
            <a:r>
              <a:rPr lang="en-US" sz="2000" b="1" dirty="0">
                <a:latin typeface="Times New Roman" panose="02020603050405020304" pitchFamily="18" charset="0"/>
                <a:cs typeface="Times New Roman" panose="02020603050405020304" pitchFamily="18" charset="0"/>
              </a:rPr>
              <a:t> Ελέγχου</a:t>
            </a:r>
          </a:p>
          <a:p>
            <a:r>
              <a:rPr lang="el-GR" sz="2000" b="1" dirty="0">
                <a:latin typeface="Times New Roman" panose="02020603050405020304" pitchFamily="18" charset="0"/>
                <a:cs typeface="Times New Roman" panose="02020603050405020304" pitchFamily="18" charset="0"/>
              </a:rPr>
              <a:t>Μαθηματική μοντελοποίηση συστημάτων με</a:t>
            </a:r>
            <a:r>
              <a:rPr lang="en-US" sz="2000" b="1" dirty="0">
                <a:latin typeface="Times New Roman" panose="02020603050405020304" pitchFamily="18" charset="0"/>
                <a:cs typeface="Times New Roman" panose="02020603050405020304" pitchFamily="18" charset="0"/>
              </a:rPr>
              <a:t> το Simulink</a:t>
            </a:r>
          </a:p>
          <a:p>
            <a:r>
              <a:rPr lang="el-GR" sz="2000" b="1" dirty="0">
                <a:latin typeface="Times New Roman" panose="02020603050405020304" pitchFamily="18" charset="0"/>
                <a:cs typeface="Times New Roman" panose="02020603050405020304" pitchFamily="18" charset="0"/>
              </a:rPr>
              <a:t>Εφαρμογές</a:t>
            </a:r>
            <a:endParaRPr lang="en-US" sz="2000" b="1"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Θέση ημερομηνίας 2">
            <a:extLst>
              <a:ext uri="{FF2B5EF4-FFF2-40B4-BE49-F238E27FC236}">
                <a16:creationId xmlns:a16="http://schemas.microsoft.com/office/drawing/2014/main" id="{84F31941-14B9-3BB9-ABC5-7F88815404E9}"/>
              </a:ext>
            </a:extLst>
          </p:cNvPr>
          <p:cNvSpPr>
            <a:spLocks noGrp="1"/>
          </p:cNvSpPr>
          <p:nvPr>
            <p:ph type="dt" sz="half" idx="10"/>
          </p:nvPr>
        </p:nvSpPr>
        <p:spPr/>
        <p:txBody>
          <a:bodyPr/>
          <a:lstStyle/>
          <a:p>
            <a:fld id="{48F61FD0-1B81-4182-9624-3ECE01D7E1D5}" type="datetime1">
              <a:rPr lang="el-GR" smtClean="0"/>
              <a:t>28/3/2025</a:t>
            </a:fld>
            <a:endParaRPr lang="el-GR"/>
          </a:p>
        </p:txBody>
      </p:sp>
      <p:sp>
        <p:nvSpPr>
          <p:cNvPr id="6" name="TextBox 5">
            <a:extLst>
              <a:ext uri="{FF2B5EF4-FFF2-40B4-BE49-F238E27FC236}">
                <a16:creationId xmlns:a16="http://schemas.microsoft.com/office/drawing/2014/main" id="{65E44752-BB69-EDDE-7673-F9F67CD1EE4D}"/>
              </a:ext>
            </a:extLst>
          </p:cNvPr>
          <p:cNvSpPr txBox="1"/>
          <p:nvPr/>
        </p:nvSpPr>
        <p:spPr>
          <a:xfrm>
            <a:off x="10414363" y="6488668"/>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4219208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58347942-C955-68CC-57E1-F93791675BDD}"/>
              </a:ext>
            </a:extLst>
          </p:cNvPr>
          <p:cNvSpPr>
            <a:spLocks noGrp="1"/>
          </p:cNvSpPr>
          <p:nvPr>
            <p:ph type="title"/>
          </p:nvPr>
        </p:nvSpPr>
        <p:spPr>
          <a:xfrm>
            <a:off x="838200" y="668377"/>
            <a:ext cx="10515600" cy="1325563"/>
          </a:xfrm>
        </p:spPr>
        <p:txBody>
          <a:bodyPr>
            <a:normAutofit/>
          </a:bodyPr>
          <a:lstStyle/>
          <a:p>
            <a:r>
              <a:rPr lang="el-GR" dirty="0">
                <a:latin typeface="Times New Roman" panose="02020603050405020304" pitchFamily="18" charset="0"/>
                <a:cs typeface="Times New Roman" panose="02020603050405020304" pitchFamily="18" charset="0"/>
              </a:rPr>
              <a:t>Βασικά μέρη ενός ΣΑΕ</a:t>
            </a:r>
          </a:p>
        </p:txBody>
      </p:sp>
      <p:sp>
        <p:nvSpPr>
          <p:cNvPr id="3" name="Θέση περιεχομένου 2">
            <a:extLst>
              <a:ext uri="{FF2B5EF4-FFF2-40B4-BE49-F238E27FC236}">
                <a16:creationId xmlns:a16="http://schemas.microsoft.com/office/drawing/2014/main" id="{3B8B5393-B47E-A487-2088-6AA6424D81B8}"/>
              </a:ext>
            </a:extLst>
          </p:cNvPr>
          <p:cNvSpPr>
            <a:spLocks noGrp="1"/>
          </p:cNvSpPr>
          <p:nvPr>
            <p:ph sz="half" idx="1"/>
          </p:nvPr>
        </p:nvSpPr>
        <p:spPr>
          <a:xfrm>
            <a:off x="838200" y="2177456"/>
            <a:ext cx="5097780" cy="3795748"/>
          </a:xfrm>
        </p:spPr>
        <p:txBody>
          <a:bodyPr>
            <a:normAutofit/>
          </a:bodyPr>
          <a:lstStyle/>
          <a:p>
            <a:endParaRPr lang="en-US" sz="2400">
              <a:latin typeface="Times New Roman" panose="02020603050405020304" pitchFamily="18" charset="0"/>
              <a:cs typeface="Times New Roman" panose="02020603050405020304" pitchFamily="18" charset="0"/>
            </a:endParaRPr>
          </a:p>
          <a:p>
            <a:r>
              <a:rPr lang="el-GR" sz="2400">
                <a:latin typeface="Times New Roman" panose="02020603050405020304" pitchFamily="18" charset="0"/>
                <a:cs typeface="Times New Roman" panose="02020603050405020304" pitchFamily="18" charset="0"/>
              </a:rPr>
              <a:t>Μαθηματικό μοντέλο</a:t>
            </a:r>
          </a:p>
          <a:p>
            <a:r>
              <a:rPr lang="el-GR" sz="2400">
                <a:latin typeface="Times New Roman" panose="02020603050405020304" pitchFamily="18" charset="0"/>
                <a:cs typeface="Times New Roman" panose="02020603050405020304" pitchFamily="18" charset="0"/>
              </a:rPr>
              <a:t>Αισθητήρας/Δειγματοληψία</a:t>
            </a:r>
          </a:p>
          <a:p>
            <a:r>
              <a:rPr lang="el-GR" sz="2400">
                <a:latin typeface="Times New Roman" panose="02020603050405020304" pitchFamily="18" charset="0"/>
                <a:cs typeface="Times New Roman" panose="02020603050405020304" pitchFamily="18" charset="0"/>
              </a:rPr>
              <a:t>Ανατροφοδότηση</a:t>
            </a:r>
          </a:p>
          <a:p>
            <a:r>
              <a:rPr lang="el-GR" sz="2400">
                <a:latin typeface="Times New Roman" panose="02020603050405020304" pitchFamily="18" charset="0"/>
                <a:cs typeface="Times New Roman" panose="02020603050405020304" pitchFamily="18" charset="0"/>
              </a:rPr>
              <a:t>Σφάλμα </a:t>
            </a:r>
          </a:p>
          <a:p>
            <a:r>
              <a:rPr lang="el-GR" sz="2400">
                <a:latin typeface="Times New Roman" panose="02020603050405020304" pitchFamily="18" charset="0"/>
                <a:cs typeface="Times New Roman" panose="02020603050405020304" pitchFamily="18" charset="0"/>
              </a:rPr>
              <a:t>Ελεγκτής</a:t>
            </a:r>
          </a:p>
          <a:p>
            <a:r>
              <a:rPr lang="el-GR" sz="2400">
                <a:latin typeface="Times New Roman" panose="02020603050405020304" pitchFamily="18" charset="0"/>
                <a:cs typeface="Times New Roman" panose="02020603050405020304" pitchFamily="18" charset="0"/>
              </a:rPr>
              <a:t>Είσοδος</a:t>
            </a:r>
            <a:r>
              <a:rPr lang="en-US" sz="2400">
                <a:latin typeface="Times New Roman" panose="02020603050405020304" pitchFamily="18" charset="0"/>
                <a:cs typeface="Times New Roman" panose="02020603050405020304" pitchFamily="18" charset="0"/>
              </a:rPr>
              <a:t>/</a:t>
            </a:r>
            <a:r>
              <a:rPr lang="el-GR" sz="2400">
                <a:latin typeface="Times New Roman" panose="02020603050405020304" pitchFamily="18" charset="0"/>
                <a:cs typeface="Times New Roman" panose="02020603050405020304" pitchFamily="18" charset="0"/>
              </a:rPr>
              <a:t>Έξοδος συστήματος</a:t>
            </a:r>
          </a:p>
        </p:txBody>
      </p:sp>
      <p:sp>
        <p:nvSpPr>
          <p:cNvPr id="4" name="Θέση περιεχομένου 3">
            <a:extLst>
              <a:ext uri="{FF2B5EF4-FFF2-40B4-BE49-F238E27FC236}">
                <a16:creationId xmlns:a16="http://schemas.microsoft.com/office/drawing/2014/main" id="{ADE45118-3602-3535-74FE-ACBB58931893}"/>
              </a:ext>
            </a:extLst>
          </p:cNvPr>
          <p:cNvSpPr>
            <a:spLocks noGrp="1"/>
          </p:cNvSpPr>
          <p:nvPr>
            <p:ph sz="half" idx="2"/>
          </p:nvPr>
        </p:nvSpPr>
        <p:spPr>
          <a:xfrm>
            <a:off x="6354318" y="2556279"/>
            <a:ext cx="5097780" cy="3795748"/>
          </a:xfrm>
        </p:spPr>
        <p:txBody>
          <a:bodyPr>
            <a:normAutofit/>
          </a:bodyPr>
          <a:lstStyle/>
          <a:p>
            <a:pPr marL="0" indent="0">
              <a:buNone/>
            </a:pPr>
            <a:r>
              <a:rPr lang="el-GR" sz="2400" dirty="0">
                <a:latin typeface="Times New Roman" panose="02020603050405020304" pitchFamily="18" charset="0"/>
                <a:cs typeface="Times New Roman" panose="02020603050405020304" pitchFamily="18" charset="0"/>
              </a:rPr>
              <a:t>Χρήσιμα Μπλοκ στο </a:t>
            </a:r>
            <a:r>
              <a:rPr lang="en-US" sz="2400" dirty="0">
                <a:latin typeface="Times New Roman" panose="02020603050405020304" pitchFamily="18" charset="0"/>
                <a:cs typeface="Times New Roman" panose="02020603050405020304" pitchFamily="18" charset="0"/>
              </a:rPr>
              <a:t>Simulink</a:t>
            </a:r>
            <a:endParaRPr lang="el-GR"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Transfer function Block</a:t>
            </a:r>
          </a:p>
          <a:p>
            <a:r>
              <a:rPr lang="en-US" sz="2400" dirty="0">
                <a:latin typeface="Times New Roman" panose="02020603050405020304" pitchFamily="18" charset="0"/>
                <a:cs typeface="Times New Roman" panose="02020603050405020304" pitchFamily="18" charset="0"/>
              </a:rPr>
              <a:t>Feedback Block</a:t>
            </a:r>
          </a:p>
          <a:p>
            <a:r>
              <a:rPr lang="en-US" sz="2400" dirty="0">
                <a:latin typeface="Times New Roman" panose="02020603050405020304" pitchFamily="18" charset="0"/>
                <a:cs typeface="Times New Roman" panose="02020603050405020304" pitchFamily="18" charset="0"/>
              </a:rPr>
              <a:t>PID block</a:t>
            </a:r>
            <a:endParaRPr lang="el-GR" sz="2400" dirty="0">
              <a:latin typeface="Times New Roman" panose="02020603050405020304" pitchFamily="18" charset="0"/>
              <a:cs typeface="Times New Roman" panose="02020603050405020304" pitchFamily="18" charset="0"/>
            </a:endParaRPr>
          </a:p>
        </p:txBody>
      </p:sp>
      <p:sp>
        <p:nvSpPr>
          <p:cNvPr id="5" name="Θέση ημερομηνίας 4">
            <a:extLst>
              <a:ext uri="{FF2B5EF4-FFF2-40B4-BE49-F238E27FC236}">
                <a16:creationId xmlns:a16="http://schemas.microsoft.com/office/drawing/2014/main" id="{850E2746-30FB-41BB-53AC-97E880D515C1}"/>
              </a:ext>
            </a:extLst>
          </p:cNvPr>
          <p:cNvSpPr>
            <a:spLocks noGrp="1"/>
          </p:cNvSpPr>
          <p:nvPr>
            <p:ph type="dt" sz="half" idx="10"/>
          </p:nvPr>
        </p:nvSpPr>
        <p:spPr/>
        <p:txBody>
          <a:bodyPr/>
          <a:lstStyle/>
          <a:p>
            <a:fld id="{A0EE84A9-AFF6-4910-B320-F092A4101D90}" type="datetime1">
              <a:rPr lang="el-GR" smtClean="0"/>
              <a:t>28/3/2025</a:t>
            </a:fld>
            <a:endParaRPr lang="el-GR"/>
          </a:p>
        </p:txBody>
      </p:sp>
      <p:sp>
        <p:nvSpPr>
          <p:cNvPr id="7" name="TextBox 6">
            <a:extLst>
              <a:ext uri="{FF2B5EF4-FFF2-40B4-BE49-F238E27FC236}">
                <a16:creationId xmlns:a16="http://schemas.microsoft.com/office/drawing/2014/main" id="{1C60FFCC-92F8-B953-A7AB-111140E3872C}"/>
              </a:ext>
            </a:extLst>
          </p:cNvPr>
          <p:cNvSpPr txBox="1"/>
          <p:nvPr/>
        </p:nvSpPr>
        <p:spPr>
          <a:xfrm>
            <a:off x="10209984" y="6488668"/>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172625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a:extLst>
              <a:ext uri="{FF2B5EF4-FFF2-40B4-BE49-F238E27FC236}">
                <a16:creationId xmlns:a16="http://schemas.microsoft.com/office/drawing/2014/main" id="{E16013DC-9095-A2CE-A54E-6BB4AFB3779B}"/>
              </a:ext>
            </a:extLst>
          </p:cNvPr>
          <p:cNvSpPr>
            <a:spLocks noGrp="1"/>
          </p:cNvSpPr>
          <p:nvPr>
            <p:ph type="title"/>
          </p:nvPr>
        </p:nvSpPr>
        <p:spPr>
          <a:xfrm>
            <a:off x="838200" y="92948"/>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Transfer Function</a:t>
            </a:r>
            <a:r>
              <a:rPr lang="el-GR" sz="3600" kern="1200" dirty="0">
                <a:solidFill>
                  <a:schemeClr val="tx1"/>
                </a:solidFill>
                <a:latin typeface="+mj-lt"/>
                <a:ea typeface="+mj-ea"/>
                <a:cs typeface="+mj-cs"/>
              </a:rPr>
              <a:t> (</a:t>
            </a:r>
            <a:r>
              <a:rPr lang="en-US" sz="3600" kern="1200" dirty="0">
                <a:solidFill>
                  <a:schemeClr val="tx1"/>
                </a:solidFill>
                <a:latin typeface="+mj-lt"/>
                <a:ea typeface="+mj-ea"/>
                <a:cs typeface="+mj-cs"/>
              </a:rPr>
              <a:t>Fcn</a:t>
            </a:r>
            <a:r>
              <a:rPr lang="el-GR" sz="3600" kern="1200" dirty="0">
                <a:solidFill>
                  <a:schemeClr val="tx1"/>
                </a:solidFill>
                <a:latin typeface="+mj-lt"/>
                <a:ea typeface="+mj-ea"/>
                <a:cs typeface="+mj-cs"/>
              </a:rPr>
              <a:t>)</a:t>
            </a:r>
            <a:r>
              <a:rPr lang="en-US" sz="3600" kern="1200" dirty="0">
                <a:solidFill>
                  <a:schemeClr val="tx1"/>
                </a:solidFill>
                <a:latin typeface="+mj-lt"/>
                <a:ea typeface="+mj-ea"/>
                <a:cs typeface="+mj-cs"/>
              </a:rPr>
              <a:t> block</a:t>
            </a:r>
          </a:p>
        </p:txBody>
      </p:sp>
      <p:pic>
        <p:nvPicPr>
          <p:cNvPr id="7" name="Εικόνα 6">
            <a:extLst>
              <a:ext uri="{FF2B5EF4-FFF2-40B4-BE49-F238E27FC236}">
                <a16:creationId xmlns:a16="http://schemas.microsoft.com/office/drawing/2014/main" id="{69911623-A5CC-7003-BA08-22C5CFA10621}"/>
              </a:ext>
            </a:extLst>
          </p:cNvPr>
          <p:cNvPicPr>
            <a:picLocks noChangeAspect="1"/>
          </p:cNvPicPr>
          <p:nvPr/>
        </p:nvPicPr>
        <p:blipFill>
          <a:blip r:embed="rId3"/>
          <a:stretch>
            <a:fillRect/>
          </a:stretch>
        </p:blipFill>
        <p:spPr>
          <a:xfrm>
            <a:off x="1729460" y="910351"/>
            <a:ext cx="10330883" cy="5811124"/>
          </a:xfrm>
          <a:prstGeom prst="rect">
            <a:avLst/>
          </a:prstGeom>
        </p:spPr>
      </p:pic>
      <p:sp>
        <p:nvSpPr>
          <p:cNvPr id="5" name="Θέση ημερομηνίας 4">
            <a:extLst>
              <a:ext uri="{FF2B5EF4-FFF2-40B4-BE49-F238E27FC236}">
                <a16:creationId xmlns:a16="http://schemas.microsoft.com/office/drawing/2014/main" id="{4132CA80-1C1C-2683-677A-3818E5D6F1E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55BF9FE4-1150-4830-A174-31847B436EF0}" type="datetime1">
              <a:rPr lang="en-US" sz="1000">
                <a:solidFill>
                  <a:schemeClr val="tx1">
                    <a:tint val="75000"/>
                  </a:schemeClr>
                </a:solidFill>
              </a:rPr>
              <a:pPr>
                <a:spcAft>
                  <a:spcPts val="600"/>
                </a:spcAft>
              </a:pPr>
              <a:t>3/28/2025</a:t>
            </a:fld>
            <a:endParaRPr lang="en-US" sz="1000">
              <a:solidFill>
                <a:schemeClr val="tx1">
                  <a:tint val="75000"/>
                </a:schemeClr>
              </a:solidFill>
            </a:endParaRPr>
          </a:p>
        </p:txBody>
      </p:sp>
      <p:cxnSp>
        <p:nvCxnSpPr>
          <p:cNvPr id="9" name="Ευθύγραμμο βέλος σύνδεσης 8">
            <a:extLst>
              <a:ext uri="{FF2B5EF4-FFF2-40B4-BE49-F238E27FC236}">
                <a16:creationId xmlns:a16="http://schemas.microsoft.com/office/drawing/2014/main" id="{CFF1E851-79CC-D079-73C1-ECECB7193775}"/>
              </a:ext>
            </a:extLst>
          </p:cNvPr>
          <p:cNvCxnSpPr/>
          <p:nvPr/>
        </p:nvCxnSpPr>
        <p:spPr>
          <a:xfrm flipH="1" flipV="1">
            <a:off x="4075611" y="3605349"/>
            <a:ext cx="2194560" cy="535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E1FE4547-9879-7F91-BB72-61CBD862572C}"/>
              </a:ext>
            </a:extLst>
          </p:cNvPr>
          <p:cNvCxnSpPr/>
          <p:nvPr/>
        </p:nvCxnSpPr>
        <p:spPr>
          <a:xfrm flipH="1" flipV="1">
            <a:off x="3709851" y="3916440"/>
            <a:ext cx="2560320" cy="7422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2C729D5B-57D1-3920-4549-26E6EA1D9283}"/>
              </a:ext>
            </a:extLst>
          </p:cNvPr>
          <p:cNvCxnSpPr>
            <a:cxnSpLocks/>
          </p:cNvCxnSpPr>
          <p:nvPr/>
        </p:nvCxnSpPr>
        <p:spPr>
          <a:xfrm flipH="1" flipV="1">
            <a:off x="4075611" y="3916439"/>
            <a:ext cx="2468880" cy="742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Ευθύγραμμο βέλος σύνδεσης 16">
            <a:extLst>
              <a:ext uri="{FF2B5EF4-FFF2-40B4-BE49-F238E27FC236}">
                <a16:creationId xmlns:a16="http://schemas.microsoft.com/office/drawing/2014/main" id="{831152DE-1D4E-0133-402A-524A292A4F18}"/>
              </a:ext>
            </a:extLst>
          </p:cNvPr>
          <p:cNvCxnSpPr>
            <a:cxnSpLocks/>
          </p:cNvCxnSpPr>
          <p:nvPr/>
        </p:nvCxnSpPr>
        <p:spPr>
          <a:xfrm flipH="1" flipV="1">
            <a:off x="4334581" y="3848802"/>
            <a:ext cx="2301350" cy="697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B909587-641E-5335-E82A-B412A3060A1B}"/>
                  </a:ext>
                </a:extLst>
              </p:cNvPr>
              <p:cNvSpPr txBox="1"/>
              <p:nvPr/>
            </p:nvSpPr>
            <p:spPr>
              <a:xfrm>
                <a:off x="483326" y="4774495"/>
                <a:ext cx="4741817" cy="1754326"/>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Συντελεστές αριθμητή και παρονομαστή : Τοποθετούνται με φθίνουσα σειρά δυνάμεων</a:t>
                </a: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Π.χ.  : </a:t>
                </a:r>
                <a14:m>
                  <m:oMath xmlns:m="http://schemas.openxmlformats.org/officeDocument/2006/math">
                    <m:sSup>
                      <m:sSupPr>
                        <m:ctrlPr>
                          <a:rPr lang="el-GR" b="1" i="1" smtClean="0">
                            <a:latin typeface="Cambria Math" panose="02040503050406030204" pitchFamily="18" charset="0"/>
                          </a:rPr>
                        </m:ctrlPr>
                      </m:sSupPr>
                      <m:e>
                        <m:r>
                          <a:rPr lang="el-GR" b="1" i="1" smtClean="0">
                            <a:latin typeface="Cambria Math" panose="02040503050406030204" pitchFamily="18" charset="0"/>
                          </a:rPr>
                          <m:t>𝝌</m:t>
                        </m:r>
                      </m:e>
                      <m:sup>
                        <m:r>
                          <a:rPr lang="el-GR" b="1" i="1" smtClean="0">
                            <a:latin typeface="Cambria Math" panose="02040503050406030204" pitchFamily="18" charset="0"/>
                          </a:rPr>
                          <m:t>𝝂</m:t>
                        </m:r>
                      </m:sup>
                    </m:sSup>
                    <m:r>
                      <a:rPr lang="el-GR" b="1" i="1" smtClean="0">
                        <a:latin typeface="Cambria Math" panose="02040503050406030204" pitchFamily="18" charset="0"/>
                      </a:rPr>
                      <m:t>,</m:t>
                    </m:r>
                  </m:oMath>
                </a14:m>
                <a:r>
                  <a:rPr lang="el-GR"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l-GR" b="1" i="1">
                            <a:latin typeface="Cambria Math" panose="02040503050406030204" pitchFamily="18" charset="0"/>
                          </a:rPr>
                        </m:ctrlPr>
                      </m:sSupPr>
                      <m:e>
                        <m:r>
                          <a:rPr lang="el-GR" b="1" i="1" smtClean="0">
                            <a:latin typeface="Cambria Math" panose="02040503050406030204" pitchFamily="18" charset="0"/>
                          </a:rPr>
                          <m:t>𝝍</m:t>
                        </m:r>
                      </m:e>
                      <m:sup>
                        <m:r>
                          <a:rPr lang="el-GR" b="1" i="1">
                            <a:latin typeface="Cambria Math" panose="02040503050406030204" pitchFamily="18" charset="0"/>
                          </a:rPr>
                          <m:t>𝝂</m:t>
                        </m:r>
                        <m:r>
                          <a:rPr lang="el-GR" b="1" i="1" smtClean="0">
                            <a:latin typeface="Cambria Math" panose="02040503050406030204" pitchFamily="18" charset="0"/>
                          </a:rPr>
                          <m:t>−</m:t>
                        </m:r>
                        <m:r>
                          <a:rPr lang="el-GR" b="1" i="1" smtClean="0">
                            <a:latin typeface="Cambria Math" panose="02040503050406030204" pitchFamily="18" charset="0"/>
                          </a:rPr>
                          <m:t>𝟏</m:t>
                        </m:r>
                      </m:sup>
                    </m:sSup>
                  </m:oMath>
                </a14:m>
                <a:r>
                  <a:rPr lang="el-GR"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l-GR" b="1" i="1" smtClean="0">
                            <a:latin typeface="Cambria Math" panose="02040503050406030204" pitchFamily="18" charset="0"/>
                          </a:rPr>
                        </m:ctrlPr>
                      </m:sSupPr>
                      <m:e>
                        <m:r>
                          <a:rPr lang="el-GR" b="1" i="1" smtClean="0">
                            <a:latin typeface="Cambria Math" panose="02040503050406030204" pitchFamily="18" charset="0"/>
                          </a:rPr>
                          <m:t>𝝀</m:t>
                        </m:r>
                      </m:e>
                      <m:sup>
                        <m:r>
                          <a:rPr lang="el-GR" b="1" i="1">
                            <a:latin typeface="Cambria Math" panose="02040503050406030204" pitchFamily="18" charset="0"/>
                          </a:rPr>
                          <m:t>𝝂</m:t>
                        </m:r>
                        <m:r>
                          <a:rPr lang="el-GR" b="1" i="1">
                            <a:latin typeface="Cambria Math" panose="02040503050406030204" pitchFamily="18" charset="0"/>
                          </a:rPr>
                          <m:t>−</m:t>
                        </m:r>
                        <m:r>
                          <a:rPr lang="el-GR" b="1" i="1" smtClean="0">
                            <a:latin typeface="Cambria Math" panose="02040503050406030204" pitchFamily="18" charset="0"/>
                          </a:rPr>
                          <m:t>𝟐</m:t>
                        </m:r>
                      </m:sup>
                    </m:sSup>
                  </m:oMath>
                </a14:m>
                <a:r>
                  <a:rPr lang="en-US" b="1"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Στο εν λόγω παράδειγμα ισχύει : χ=1 , ψ=2 , λ=1</a:t>
                </a:r>
              </a:p>
              <a:p>
                <a:endParaRPr lang="el-GR" dirty="0"/>
              </a:p>
            </p:txBody>
          </p:sp>
        </mc:Choice>
        <mc:Fallback xmlns="">
          <p:sp>
            <p:nvSpPr>
              <p:cNvPr id="19" name="TextBox 18">
                <a:extLst>
                  <a:ext uri="{FF2B5EF4-FFF2-40B4-BE49-F238E27FC236}">
                    <a16:creationId xmlns:a16="http://schemas.microsoft.com/office/drawing/2014/main" id="{7B909587-641E-5335-E82A-B412A3060A1B}"/>
                  </a:ext>
                </a:extLst>
              </p:cNvPr>
              <p:cNvSpPr txBox="1">
                <a:spLocks noRot="1" noChangeAspect="1" noMove="1" noResize="1" noEditPoints="1" noAdjustHandles="1" noChangeArrowheads="1" noChangeShapeType="1" noTextEdit="1"/>
              </p:cNvSpPr>
              <p:nvPr/>
            </p:nvSpPr>
            <p:spPr>
              <a:xfrm>
                <a:off x="483326" y="4774495"/>
                <a:ext cx="4741817" cy="1754326"/>
              </a:xfrm>
              <a:prstGeom prst="rect">
                <a:avLst/>
              </a:prstGeom>
              <a:blipFill>
                <a:blip r:embed="rId4"/>
                <a:stretch>
                  <a:fillRect l="-1028" t="-1736" r="-1928"/>
                </a:stretch>
              </a:blipFill>
            </p:spPr>
            <p:txBody>
              <a:bodyPr/>
              <a:lstStyle/>
              <a:p>
                <a:r>
                  <a:rPr lang="el-GR">
                    <a:noFill/>
                  </a:rPr>
                  <a:t> </a:t>
                </a:r>
              </a:p>
            </p:txBody>
          </p:sp>
        </mc:Fallback>
      </mc:AlternateContent>
    </p:spTree>
    <p:extLst>
      <p:ext uri="{BB962C8B-B14F-4D97-AF65-F5344CB8AC3E}">
        <p14:creationId xmlns:p14="http://schemas.microsoft.com/office/powerpoint/2010/main" val="1909092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94E80C-3115-F863-BCE1-B8BD2C63E1D4}"/>
              </a:ext>
            </a:extLst>
          </p:cNvPr>
          <p:cNvSpPr>
            <a:spLocks noGrp="1"/>
          </p:cNvSpPr>
          <p:nvPr>
            <p:ph type="title"/>
          </p:nvPr>
        </p:nvSpPr>
        <p:spPr/>
        <p:txBody>
          <a:bodyPr/>
          <a:lstStyle/>
          <a:p>
            <a:pPr algn="ctr"/>
            <a:r>
              <a:rPr lang="el-GR" dirty="0">
                <a:latin typeface="Times New Roman" panose="02020603050405020304" pitchFamily="18" charset="0"/>
                <a:cs typeface="Times New Roman" panose="02020603050405020304" pitchFamily="18" charset="0"/>
              </a:rPr>
              <a:t>Μαθηματική Μοντελοποίηση και ΣΑΕ</a:t>
            </a:r>
          </a:p>
        </p:txBody>
      </p:sp>
      <p:graphicFrame>
        <p:nvGraphicFramePr>
          <p:cNvPr id="10" name="Θέση περιεχομένου 2">
            <a:extLst>
              <a:ext uri="{FF2B5EF4-FFF2-40B4-BE49-F238E27FC236}">
                <a16:creationId xmlns:a16="http://schemas.microsoft.com/office/drawing/2014/main" id="{38B7EC47-3BEC-2222-E94C-7D2B0EFA3A83}"/>
              </a:ext>
            </a:extLst>
          </p:cNvPr>
          <p:cNvGraphicFramePr>
            <a:graphicFrameLocks noGrp="1"/>
          </p:cNvGraphicFramePr>
          <p:nvPr>
            <p:ph sz="half" idx="1"/>
            <p:extLst>
              <p:ext uri="{D42A27DB-BD31-4B8C-83A1-F6EECF244321}">
                <p14:modId xmlns:p14="http://schemas.microsoft.com/office/powerpoint/2010/main" val="1246366139"/>
              </p:ext>
            </p:extLst>
          </p:nvPr>
        </p:nvGraphicFramePr>
        <p:xfrm>
          <a:off x="130629" y="1410789"/>
          <a:ext cx="7132320" cy="4428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2F44AC0-DFC0-D3A6-411B-2A4453980919}"/>
              </a:ext>
            </a:extLst>
          </p:cNvPr>
          <p:cNvSpPr txBox="1"/>
          <p:nvPr/>
        </p:nvSpPr>
        <p:spPr>
          <a:xfrm>
            <a:off x="7654835" y="1637841"/>
            <a:ext cx="5081451" cy="1384995"/>
          </a:xfrm>
          <a:prstGeom prst="rect">
            <a:avLst/>
          </a:prstGeom>
          <a:noFill/>
        </p:spPr>
        <p:txBody>
          <a:bodyPr wrap="square" rtlCol="0">
            <a:spAutoFit/>
          </a:bodyPr>
          <a:lstStyle/>
          <a:p>
            <a:r>
              <a:rPr lang="el-GR" sz="2800" dirty="0">
                <a:latin typeface="Times New Roman" panose="02020603050405020304" pitchFamily="18" charset="0"/>
                <a:cs typeface="Times New Roman" panose="02020603050405020304" pitchFamily="18" charset="0"/>
              </a:rPr>
              <a:t>Σε τι εξυπηρετεί η χρήση του </a:t>
            </a:r>
            <a:r>
              <a:rPr lang="en-US" sz="2800" dirty="0">
                <a:latin typeface="Times New Roman" panose="02020603050405020304" pitchFamily="18" charset="0"/>
                <a:cs typeface="Times New Roman" panose="02020603050405020304" pitchFamily="18" charset="0"/>
              </a:rPr>
              <a:t>Simulink </a:t>
            </a:r>
            <a:r>
              <a:rPr lang="el-GR" sz="2800" dirty="0">
                <a:latin typeface="Times New Roman" panose="02020603050405020304" pitchFamily="18" charset="0"/>
                <a:cs typeface="Times New Roman" panose="02020603050405020304" pitchFamily="18" charset="0"/>
              </a:rPr>
              <a:t>στη μαθηματική μοντελοποίηση;</a:t>
            </a:r>
          </a:p>
        </p:txBody>
      </p:sp>
      <p:sp>
        <p:nvSpPr>
          <p:cNvPr id="7" name="TextBox 6">
            <a:extLst>
              <a:ext uri="{FF2B5EF4-FFF2-40B4-BE49-F238E27FC236}">
                <a16:creationId xmlns:a16="http://schemas.microsoft.com/office/drawing/2014/main" id="{73D33961-DCC7-A5A3-8056-D2319A31CBD2}"/>
              </a:ext>
            </a:extLst>
          </p:cNvPr>
          <p:cNvSpPr txBox="1"/>
          <p:nvPr/>
        </p:nvSpPr>
        <p:spPr>
          <a:xfrm>
            <a:off x="7654835" y="3501254"/>
            <a:ext cx="3409406" cy="1200329"/>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Εξυπηρετεί στη μελέτη συμπεριφοράς συστημάτων πριν υλοποιηθούν σε πραγματικές συνθήκες</a:t>
            </a:r>
          </a:p>
        </p:txBody>
      </p:sp>
      <p:sp>
        <p:nvSpPr>
          <p:cNvPr id="8" name="TextBox 7">
            <a:extLst>
              <a:ext uri="{FF2B5EF4-FFF2-40B4-BE49-F238E27FC236}">
                <a16:creationId xmlns:a16="http://schemas.microsoft.com/office/drawing/2014/main" id="{E51F6B92-29B6-7BD5-0257-0248AA8D4644}"/>
              </a:ext>
            </a:extLst>
          </p:cNvPr>
          <p:cNvSpPr txBox="1"/>
          <p:nvPr/>
        </p:nvSpPr>
        <p:spPr>
          <a:xfrm>
            <a:off x="2264227" y="6178731"/>
            <a:ext cx="8238309" cy="646331"/>
          </a:xfrm>
          <a:prstGeom prst="rect">
            <a:avLst/>
          </a:prstGeom>
          <a:noFill/>
        </p:spPr>
        <p:txBody>
          <a:bodyPr wrap="square" rtlCol="0">
            <a:spAutoFit/>
          </a:bodyPr>
          <a:lstStyle/>
          <a:p>
            <a:pPr algn="ctr"/>
            <a:r>
              <a:rPr lang="el-GR" b="1" dirty="0">
                <a:latin typeface="Times New Roman" panose="02020603050405020304" pitchFamily="18" charset="0"/>
                <a:cs typeface="Times New Roman" panose="02020603050405020304" pitchFamily="18" charset="0"/>
              </a:rPr>
              <a:t>*Μετασχηματισμός </a:t>
            </a:r>
            <a:r>
              <a:rPr lang="en-US" b="1" dirty="0">
                <a:latin typeface="Times New Roman" panose="02020603050405020304" pitchFamily="18" charset="0"/>
                <a:cs typeface="Times New Roman" panose="02020603050405020304" pitchFamily="18" charset="0"/>
              </a:rPr>
              <a:t>Laplace : Time domain </a:t>
            </a:r>
            <a:r>
              <a:rPr lang="el-GR"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t</a:t>
            </a:r>
            <a:r>
              <a:rPr lang="el-GR"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sym typeface="Wingdings" panose="05000000000000000000" pitchFamily="2" charset="2"/>
              </a:rPr>
              <a:t>S-domain (s)</a:t>
            </a:r>
            <a:r>
              <a:rPr lang="el-GR" b="1" dirty="0">
                <a:latin typeface="Times New Roman" panose="02020603050405020304" pitchFamily="18" charset="0"/>
                <a:cs typeface="Times New Roman" panose="02020603050405020304" pitchFamily="18" charset="0"/>
                <a:sym typeface="Wingdings" panose="05000000000000000000" pitchFamily="2" charset="2"/>
              </a:rPr>
              <a:t>Ενδεχόμενη ευκολότερη ρύθμιση παραμέτρων </a:t>
            </a:r>
            <a:r>
              <a:rPr lang="en-US" b="1" dirty="0">
                <a:latin typeface="Times New Roman" panose="02020603050405020304" pitchFamily="18" charset="0"/>
                <a:cs typeface="Times New Roman" panose="02020603050405020304" pitchFamily="18" charset="0"/>
                <a:sym typeface="Wingdings" panose="05000000000000000000" pitchFamily="2" charset="2"/>
              </a:rPr>
              <a:t>PID</a:t>
            </a:r>
            <a:endParaRPr lang="el-GR" b="1" dirty="0">
              <a:latin typeface="Times New Roman" panose="02020603050405020304" pitchFamily="18" charset="0"/>
              <a:cs typeface="Times New Roman" panose="02020603050405020304" pitchFamily="18" charset="0"/>
            </a:endParaRPr>
          </a:p>
        </p:txBody>
      </p:sp>
      <p:sp>
        <p:nvSpPr>
          <p:cNvPr id="3" name="Θέση ημερομηνίας 2">
            <a:extLst>
              <a:ext uri="{FF2B5EF4-FFF2-40B4-BE49-F238E27FC236}">
                <a16:creationId xmlns:a16="http://schemas.microsoft.com/office/drawing/2014/main" id="{CDF96C81-5CB4-53FD-DC57-3BE1EC4A542A}"/>
              </a:ext>
            </a:extLst>
          </p:cNvPr>
          <p:cNvSpPr>
            <a:spLocks noGrp="1"/>
          </p:cNvSpPr>
          <p:nvPr>
            <p:ph type="dt" sz="half" idx="10"/>
          </p:nvPr>
        </p:nvSpPr>
        <p:spPr/>
        <p:txBody>
          <a:bodyPr/>
          <a:lstStyle/>
          <a:p>
            <a:fld id="{B74F0F76-13CE-49F4-87EE-C2F3628E20F1}" type="datetime1">
              <a:rPr lang="el-GR" smtClean="0"/>
              <a:t>28/3/2025</a:t>
            </a:fld>
            <a:endParaRPr lang="el-GR"/>
          </a:p>
        </p:txBody>
      </p:sp>
      <p:sp>
        <p:nvSpPr>
          <p:cNvPr id="5" name="TextBox 4">
            <a:extLst>
              <a:ext uri="{FF2B5EF4-FFF2-40B4-BE49-F238E27FC236}">
                <a16:creationId xmlns:a16="http://schemas.microsoft.com/office/drawing/2014/main" id="{28709CC3-59DD-BB8D-600C-8268E1385684}"/>
              </a:ext>
            </a:extLst>
          </p:cNvPr>
          <p:cNvSpPr txBox="1"/>
          <p:nvPr/>
        </p:nvSpPr>
        <p:spPr>
          <a:xfrm>
            <a:off x="10195560" y="6455730"/>
            <a:ext cx="636814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192587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DF58BFD-B1AC-28F2-F10F-4B7B634A3831}"/>
              </a:ext>
            </a:extLst>
          </p:cNvPr>
          <p:cNvSpPr>
            <a:spLocks noGrp="1"/>
          </p:cNvSpPr>
          <p:nvPr>
            <p:ph type="title"/>
          </p:nvPr>
        </p:nvSpPr>
        <p:spPr>
          <a:xfrm>
            <a:off x="838200" y="668377"/>
            <a:ext cx="10515600" cy="1325563"/>
          </a:xfrm>
        </p:spPr>
        <p:txBody>
          <a:bodyPr>
            <a:normAutofit/>
          </a:bodyPr>
          <a:lstStyle/>
          <a:p>
            <a:pPr algn="ctr"/>
            <a:r>
              <a:rPr lang="el-GR" dirty="0">
                <a:latin typeface="Times New Roman" panose="02020603050405020304" pitchFamily="18" charset="0"/>
                <a:cs typeface="Times New Roman" panose="02020603050405020304" pitchFamily="18" charset="0"/>
              </a:rPr>
              <a:t>Μιλώντας για Έλεγχο</a:t>
            </a:r>
          </a:p>
        </p:txBody>
      </p:sp>
      <p:sp>
        <p:nvSpPr>
          <p:cNvPr id="3" name="Θέση περιεχομένου 2">
            <a:extLst>
              <a:ext uri="{FF2B5EF4-FFF2-40B4-BE49-F238E27FC236}">
                <a16:creationId xmlns:a16="http://schemas.microsoft.com/office/drawing/2014/main" id="{253C4948-EAFA-7B47-871F-4A91CEB0BD15}"/>
              </a:ext>
            </a:extLst>
          </p:cNvPr>
          <p:cNvSpPr>
            <a:spLocks noGrp="1"/>
          </p:cNvSpPr>
          <p:nvPr>
            <p:ph sz="half" idx="1"/>
          </p:nvPr>
        </p:nvSpPr>
        <p:spPr>
          <a:xfrm>
            <a:off x="838200" y="2177456"/>
            <a:ext cx="5097780" cy="3795748"/>
          </a:xfrm>
        </p:spPr>
        <p:txBody>
          <a:bodyPr>
            <a:normAutofit/>
          </a:bodyPr>
          <a:lstStyle/>
          <a:p>
            <a:pPr marL="0" indent="0">
              <a:buNone/>
            </a:pPr>
            <a:r>
              <a:rPr lang="el-GR" sz="2000" b="1" dirty="0">
                <a:latin typeface="Times New Roman" panose="02020603050405020304" pitchFamily="18" charset="0"/>
                <a:cs typeface="Times New Roman" panose="02020603050405020304" pitchFamily="18" charset="0"/>
              </a:rPr>
              <a:t>Εισάγεται η έννοια της ανατροφοδότησης. Τι είναι η ανατροφοδότηση;</a:t>
            </a:r>
          </a:p>
          <a:p>
            <a:pPr marL="0" indent="0">
              <a:buNone/>
            </a:pPr>
            <a:r>
              <a:rPr lang="el-GR" sz="2000" dirty="0">
                <a:latin typeface="Times New Roman" panose="02020603050405020304" pitchFamily="18" charset="0"/>
                <a:cs typeface="Times New Roman" panose="02020603050405020304" pitchFamily="18" charset="0"/>
              </a:rPr>
              <a:t>Ανατροφοδότηση είναι ουσιαστικά ένας αθροιστής ή ένας αφαιρέτης της μετρούμενης τιμής από την επιθυμητή.</a:t>
            </a:r>
          </a:p>
          <a:p>
            <a:pPr marL="0" indent="0">
              <a:buNone/>
            </a:pPr>
            <a:endParaRPr lang="el-GR" sz="2000" dirty="0">
              <a:latin typeface="Times New Roman" panose="02020603050405020304" pitchFamily="18" charset="0"/>
              <a:cs typeface="Times New Roman" panose="02020603050405020304" pitchFamily="18" charset="0"/>
            </a:endParaRPr>
          </a:p>
          <a:p>
            <a:pPr marL="0" indent="0">
              <a:buNone/>
            </a:pPr>
            <a:r>
              <a:rPr lang="el-GR" sz="2000" b="1" dirty="0">
                <a:latin typeface="Times New Roman" panose="02020603050405020304" pitchFamily="18" charset="0"/>
                <a:cs typeface="Times New Roman" panose="02020603050405020304" pitchFamily="18" charset="0"/>
              </a:rPr>
              <a:t>Τι είναι το </a:t>
            </a:r>
            <a:r>
              <a:rPr lang="en-US" sz="2000" b="1" dirty="0">
                <a:latin typeface="Times New Roman" panose="02020603050405020304" pitchFamily="18" charset="0"/>
                <a:cs typeface="Times New Roman" panose="02020603050405020304" pitchFamily="18" charset="0"/>
              </a:rPr>
              <a:t>setpoint </a:t>
            </a:r>
            <a:r>
              <a:rPr lang="el-GR" sz="2000" b="1" dirty="0">
                <a:latin typeface="Times New Roman" panose="02020603050405020304" pitchFamily="18" charset="0"/>
                <a:cs typeface="Times New Roman" panose="02020603050405020304" pitchFamily="18" charset="0"/>
              </a:rPr>
              <a:t>;</a:t>
            </a:r>
          </a:p>
          <a:p>
            <a:pPr marL="0" indent="0">
              <a:buNone/>
            </a:pPr>
            <a:r>
              <a:rPr lang="el-GR" sz="2000" dirty="0">
                <a:latin typeface="Times New Roman" panose="02020603050405020304" pitchFamily="18" charset="0"/>
                <a:cs typeface="Times New Roman" panose="02020603050405020304" pitchFamily="18" charset="0"/>
              </a:rPr>
              <a:t>Το </a:t>
            </a:r>
            <a:r>
              <a:rPr lang="en-US" sz="2000" dirty="0">
                <a:latin typeface="Times New Roman" panose="02020603050405020304" pitchFamily="18" charset="0"/>
                <a:cs typeface="Times New Roman" panose="02020603050405020304" pitchFamily="18" charset="0"/>
              </a:rPr>
              <a:t>setpoint </a:t>
            </a:r>
            <a:r>
              <a:rPr lang="el-GR" sz="2000" dirty="0">
                <a:latin typeface="Times New Roman" panose="02020603050405020304" pitchFamily="18" charset="0"/>
                <a:cs typeface="Times New Roman" panose="02020603050405020304" pitchFamily="18" charset="0"/>
              </a:rPr>
              <a:t>αποτελεί την επιθυμητή κατάσταση που θέλουμε να φέρουμε το σύστημα μας.</a:t>
            </a:r>
          </a:p>
        </p:txBody>
      </p:sp>
      <p:sp>
        <p:nvSpPr>
          <p:cNvPr id="4" name="Θέση περιεχομένου 3">
            <a:extLst>
              <a:ext uri="{FF2B5EF4-FFF2-40B4-BE49-F238E27FC236}">
                <a16:creationId xmlns:a16="http://schemas.microsoft.com/office/drawing/2014/main" id="{50EE2F88-FF0C-5C25-E8B7-CF1C956F2F3A}"/>
              </a:ext>
            </a:extLst>
          </p:cNvPr>
          <p:cNvSpPr>
            <a:spLocks noGrp="1"/>
          </p:cNvSpPr>
          <p:nvPr>
            <p:ph sz="half" idx="2"/>
          </p:nvPr>
        </p:nvSpPr>
        <p:spPr>
          <a:xfrm>
            <a:off x="6256020" y="2177456"/>
            <a:ext cx="5097780" cy="3795748"/>
          </a:xfrm>
        </p:spPr>
        <p:txBody>
          <a:bodyPr>
            <a:normAutofit/>
          </a:bodyPr>
          <a:lstStyle/>
          <a:p>
            <a:pPr marL="0" indent="0">
              <a:buNone/>
            </a:pPr>
            <a:r>
              <a:rPr lang="el-GR" sz="1500" b="1" dirty="0">
                <a:latin typeface="Times New Roman" panose="02020603050405020304" pitchFamily="18" charset="0"/>
                <a:cs typeface="Times New Roman" panose="02020603050405020304" pitchFamily="18" charset="0"/>
              </a:rPr>
              <a:t>Τι είναι ο ελεγκτής; Τι είδους ελεγκτές υπάρχουν ; Που χρησιμοποιούνται;</a:t>
            </a:r>
            <a:endParaRPr lang="el-GR" sz="1500" dirty="0">
              <a:latin typeface="Times New Roman" panose="02020603050405020304" pitchFamily="18" charset="0"/>
              <a:cs typeface="Times New Roman" panose="02020603050405020304" pitchFamily="18" charset="0"/>
            </a:endParaRPr>
          </a:p>
          <a:p>
            <a:pPr marL="0" indent="0">
              <a:buNone/>
            </a:pPr>
            <a:r>
              <a:rPr lang="el-GR" sz="1500" dirty="0">
                <a:latin typeface="Times New Roman" panose="02020603050405020304" pitchFamily="18" charset="0"/>
                <a:cs typeface="Times New Roman" panose="02020603050405020304" pitchFamily="18" charset="0"/>
              </a:rPr>
              <a:t>Είναι ένας αλγόριθμος όπου μέσα από μαθηματικές διεργασίες επιχειρεί να υπολογίσει την ποσότητα της μεταβλητής ελέγχου.</a:t>
            </a:r>
            <a:r>
              <a:rPr lang="en-US" sz="1500" dirty="0">
                <a:latin typeface="Times New Roman" panose="02020603050405020304" pitchFamily="18" charset="0"/>
                <a:cs typeface="Times New Roman" panose="02020603050405020304" pitchFamily="18" charset="0"/>
              </a:rPr>
              <a:t> </a:t>
            </a:r>
            <a:r>
              <a:rPr lang="el-GR" sz="1500" dirty="0">
                <a:latin typeface="Times New Roman" panose="02020603050405020304" pitchFamily="18" charset="0"/>
                <a:cs typeface="Times New Roman" panose="02020603050405020304" pitchFamily="18" charset="0"/>
              </a:rPr>
              <a:t>Βασικοί ελεγκτές είναι τύπου </a:t>
            </a:r>
            <a:r>
              <a:rPr lang="en-US" sz="1500" dirty="0">
                <a:latin typeface="Times New Roman" panose="02020603050405020304" pitchFamily="18" charset="0"/>
                <a:cs typeface="Times New Roman" panose="02020603050405020304" pitchFamily="18" charset="0"/>
              </a:rPr>
              <a:t>PID ,PLC </a:t>
            </a:r>
            <a:r>
              <a:rPr lang="el-GR" sz="1500" dirty="0">
                <a:latin typeface="Times New Roman" panose="02020603050405020304" pitchFamily="18" charset="0"/>
                <a:cs typeface="Times New Roman" panose="02020603050405020304" pitchFamily="18" charset="0"/>
              </a:rPr>
              <a:t>και </a:t>
            </a:r>
            <a:r>
              <a:rPr lang="en-US" sz="1500" dirty="0">
                <a:latin typeface="Times New Roman" panose="02020603050405020304" pitchFamily="18" charset="0"/>
                <a:cs typeface="Times New Roman" panose="02020603050405020304" pitchFamily="18" charset="0"/>
              </a:rPr>
              <a:t>MPC.</a:t>
            </a:r>
            <a:endParaRPr lang="el-GR" sz="1500" dirty="0">
              <a:latin typeface="Times New Roman" panose="02020603050405020304" pitchFamily="18" charset="0"/>
              <a:cs typeface="Times New Roman" panose="02020603050405020304" pitchFamily="18" charset="0"/>
            </a:endParaRPr>
          </a:p>
          <a:p>
            <a:pPr marL="0" indent="0">
              <a:buNone/>
            </a:pPr>
            <a:endParaRPr lang="el-GR" sz="1500" dirty="0">
              <a:latin typeface="Times New Roman" panose="02020603050405020304" pitchFamily="18" charset="0"/>
              <a:cs typeface="Times New Roman" panose="02020603050405020304" pitchFamily="18" charset="0"/>
            </a:endParaRPr>
          </a:p>
          <a:p>
            <a:pPr marL="0" indent="0">
              <a:buNone/>
            </a:pPr>
            <a:r>
              <a:rPr lang="el-GR" sz="1500" b="1" dirty="0">
                <a:latin typeface="Times New Roman" panose="02020603050405020304" pitchFamily="18" charset="0"/>
                <a:cs typeface="Times New Roman" panose="02020603050405020304" pitchFamily="18" charset="0"/>
              </a:rPr>
              <a:t>Ανοιχτοί και κλειστοί βρόγχοι:</a:t>
            </a:r>
          </a:p>
          <a:p>
            <a:pPr marL="0" indent="0">
              <a:buNone/>
            </a:pPr>
            <a:r>
              <a:rPr lang="el-GR" sz="1500" u="sng" dirty="0">
                <a:latin typeface="Times New Roman" panose="02020603050405020304" pitchFamily="18" charset="0"/>
                <a:cs typeface="Times New Roman" panose="02020603050405020304" pitchFamily="18" charset="0"/>
              </a:rPr>
              <a:t>Ανοιχτοί βρόγχοι : </a:t>
            </a:r>
            <a:r>
              <a:rPr lang="el-GR" sz="1500" dirty="0">
                <a:latin typeface="Times New Roman" panose="02020603050405020304" pitchFamily="18" charset="0"/>
                <a:cs typeface="Times New Roman" panose="02020603050405020304" pitchFamily="18" charset="0"/>
              </a:rPr>
              <a:t>προσφέρουν πληροφορίες για την φυσική δυναμική του συστήματος.</a:t>
            </a:r>
          </a:p>
          <a:p>
            <a:pPr marL="0" indent="0">
              <a:buNone/>
            </a:pPr>
            <a:endParaRPr lang="el-GR" sz="1500" dirty="0">
              <a:latin typeface="Times New Roman" panose="02020603050405020304" pitchFamily="18" charset="0"/>
              <a:cs typeface="Times New Roman" panose="02020603050405020304" pitchFamily="18" charset="0"/>
            </a:endParaRPr>
          </a:p>
          <a:p>
            <a:pPr marL="0" indent="0">
              <a:buNone/>
            </a:pPr>
            <a:r>
              <a:rPr lang="el-GR" sz="1500" u="sng" dirty="0">
                <a:latin typeface="Times New Roman" panose="02020603050405020304" pitchFamily="18" charset="0"/>
                <a:cs typeface="Times New Roman" panose="02020603050405020304" pitchFamily="18" charset="0"/>
              </a:rPr>
              <a:t>Κλειστοί βρόγχοι</a:t>
            </a:r>
            <a:r>
              <a:rPr lang="el-GR" sz="1500" dirty="0">
                <a:latin typeface="Times New Roman" panose="02020603050405020304" pitchFamily="18" charset="0"/>
                <a:cs typeface="Times New Roman" panose="02020603050405020304" pitchFamily="18" charset="0"/>
              </a:rPr>
              <a:t>: χρησιμοποιούνται για να ελέγχουν συνεχή και χρονικά μεταβαλλόμενες διεργασίες.</a:t>
            </a:r>
          </a:p>
        </p:txBody>
      </p:sp>
      <p:sp>
        <p:nvSpPr>
          <p:cNvPr id="5" name="Θέση ημερομηνίας 4">
            <a:extLst>
              <a:ext uri="{FF2B5EF4-FFF2-40B4-BE49-F238E27FC236}">
                <a16:creationId xmlns:a16="http://schemas.microsoft.com/office/drawing/2014/main" id="{22D985EC-2948-291E-7F40-9D01A94EF483}"/>
              </a:ext>
            </a:extLst>
          </p:cNvPr>
          <p:cNvSpPr>
            <a:spLocks noGrp="1"/>
          </p:cNvSpPr>
          <p:nvPr>
            <p:ph type="dt" sz="half" idx="10"/>
          </p:nvPr>
        </p:nvSpPr>
        <p:spPr/>
        <p:txBody>
          <a:bodyPr/>
          <a:lstStyle/>
          <a:p>
            <a:fld id="{0017B8B8-C18E-4E61-BF14-B4B25F1448AE}" type="datetime1">
              <a:rPr lang="el-GR" smtClean="0"/>
              <a:t>28/3/2025</a:t>
            </a:fld>
            <a:endParaRPr lang="el-GR"/>
          </a:p>
        </p:txBody>
      </p:sp>
      <p:sp>
        <p:nvSpPr>
          <p:cNvPr id="7" name="TextBox 6">
            <a:extLst>
              <a:ext uri="{FF2B5EF4-FFF2-40B4-BE49-F238E27FC236}">
                <a16:creationId xmlns:a16="http://schemas.microsoft.com/office/drawing/2014/main" id="{DB63F248-2A97-1E5D-3382-5F7F00A8DF3B}"/>
              </a:ext>
            </a:extLst>
          </p:cNvPr>
          <p:cNvSpPr txBox="1"/>
          <p:nvPr/>
        </p:nvSpPr>
        <p:spPr>
          <a:xfrm>
            <a:off x="10375175" y="6356350"/>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2505617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D4481D6-C20F-4787-25AF-5CFD4DCDA77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Παραδείγματα :</a:t>
            </a:r>
          </a:p>
        </p:txBody>
      </p:sp>
      <p:sp>
        <p:nvSpPr>
          <p:cNvPr id="1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Εικόνα 8" descr="Εικόνα που περιέχει κείμενο, διάγραμμα, στιγμιότυπο οθόνης, ορθογώνιο παραλληλόγραμμο&#10;&#10;Το περιεχόμενο που δημιουργείται από τεχνολογία AI ενδέχεται να είναι εσφαλμένο.">
            <a:extLst>
              <a:ext uri="{FF2B5EF4-FFF2-40B4-BE49-F238E27FC236}">
                <a16:creationId xmlns:a16="http://schemas.microsoft.com/office/drawing/2014/main" id="{675EBEAD-AAD2-78A3-F621-7D8473942A03}"/>
              </a:ext>
            </a:extLst>
          </p:cNvPr>
          <p:cNvPicPr>
            <a:picLocks noChangeAspect="1"/>
          </p:cNvPicPr>
          <p:nvPr/>
        </p:nvPicPr>
        <p:blipFill>
          <a:blip r:embed="rId2"/>
          <a:stretch>
            <a:fillRect/>
          </a:stretch>
        </p:blipFill>
        <p:spPr>
          <a:xfrm>
            <a:off x="320040" y="2527442"/>
            <a:ext cx="5379721" cy="2596667"/>
          </a:xfrm>
          <a:prstGeom prst="rect">
            <a:avLst/>
          </a:prstGeom>
          <a:ln>
            <a:solidFill>
              <a:schemeClr val="tx1"/>
            </a:solidFill>
          </a:ln>
        </p:spPr>
      </p:pic>
      <p:pic>
        <p:nvPicPr>
          <p:cNvPr id="7" name="Εικόνα 6" descr="Εικόνα που περιέχει διάγραμμα, γραμμή, Σχέδιο, ορθογώνιο παραλληλόγραμμο&#10;&#10;Το περιεχόμενο που δημιουργείται από τεχνολογία AI ενδέχεται να είναι εσφαλμένο.">
            <a:extLst>
              <a:ext uri="{FF2B5EF4-FFF2-40B4-BE49-F238E27FC236}">
                <a16:creationId xmlns:a16="http://schemas.microsoft.com/office/drawing/2014/main" id="{1BB6B089-647C-84B9-7F8F-80E4BD3CE347}"/>
              </a:ext>
            </a:extLst>
          </p:cNvPr>
          <p:cNvPicPr>
            <a:picLocks noChangeAspect="1"/>
          </p:cNvPicPr>
          <p:nvPr/>
        </p:nvPicPr>
        <p:blipFill>
          <a:blip r:embed="rId3"/>
          <a:stretch>
            <a:fillRect/>
          </a:stretch>
        </p:blipFill>
        <p:spPr>
          <a:xfrm>
            <a:off x="6363353" y="2996205"/>
            <a:ext cx="5614416" cy="1642216"/>
          </a:xfrm>
          <a:prstGeom prst="rect">
            <a:avLst/>
          </a:prstGeom>
          <a:ln>
            <a:solidFill>
              <a:schemeClr val="tx1"/>
            </a:solidFill>
          </a:ln>
        </p:spPr>
      </p:pic>
      <p:sp>
        <p:nvSpPr>
          <p:cNvPr id="5" name="Θέση ημερομηνίας 4">
            <a:extLst>
              <a:ext uri="{FF2B5EF4-FFF2-40B4-BE49-F238E27FC236}">
                <a16:creationId xmlns:a16="http://schemas.microsoft.com/office/drawing/2014/main" id="{BFC0A22F-19D3-942D-4A7D-CE3DCE2F1CF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55BF9FE4-1150-4830-A174-31847B436EF0}" type="datetime1">
              <a:rPr lang="en-US" smtClean="0">
                <a:solidFill>
                  <a:schemeClr val="tx1">
                    <a:tint val="75000"/>
                  </a:schemeClr>
                </a:solidFill>
              </a:rPr>
              <a:pPr>
                <a:spcAft>
                  <a:spcPts val="600"/>
                </a:spcAft>
              </a:pPr>
              <a:t>3/28/2025</a:t>
            </a:fld>
            <a:endParaRPr lang="en-US">
              <a:solidFill>
                <a:schemeClr val="tx1">
                  <a:tint val="75000"/>
                </a:schemeClr>
              </a:solidFill>
            </a:endParaRPr>
          </a:p>
        </p:txBody>
      </p:sp>
      <p:sp>
        <p:nvSpPr>
          <p:cNvPr id="11" name="TextBox 10">
            <a:extLst>
              <a:ext uri="{FF2B5EF4-FFF2-40B4-BE49-F238E27FC236}">
                <a16:creationId xmlns:a16="http://schemas.microsoft.com/office/drawing/2014/main" id="{ED1D26A8-0DE4-7747-143F-118F0FD67A8B}"/>
              </a:ext>
            </a:extLst>
          </p:cNvPr>
          <p:cNvSpPr txBox="1"/>
          <p:nvPr/>
        </p:nvSpPr>
        <p:spPr>
          <a:xfrm>
            <a:off x="6492240" y="2505670"/>
            <a:ext cx="6093822" cy="369332"/>
          </a:xfrm>
          <a:prstGeom prst="rect">
            <a:avLst/>
          </a:prstGeom>
          <a:noFill/>
        </p:spPr>
        <p:txBody>
          <a:bodyPr wrap="square">
            <a:spAutoFit/>
          </a:bodyPr>
          <a:lstStyle/>
          <a:p>
            <a:r>
              <a:rPr lang="el-GR" sz="1800" u="sng" dirty="0">
                <a:latin typeface="Times New Roman" panose="02020603050405020304" pitchFamily="18" charset="0"/>
                <a:cs typeface="Times New Roman" panose="02020603050405020304" pitchFamily="18" charset="0"/>
              </a:rPr>
              <a:t>Ανοιχτοί βρόγχοι </a:t>
            </a:r>
            <a:endParaRPr lang="el-GR" dirty="0"/>
          </a:p>
        </p:txBody>
      </p:sp>
      <p:sp>
        <p:nvSpPr>
          <p:cNvPr id="13" name="TextBox 12">
            <a:extLst>
              <a:ext uri="{FF2B5EF4-FFF2-40B4-BE49-F238E27FC236}">
                <a16:creationId xmlns:a16="http://schemas.microsoft.com/office/drawing/2014/main" id="{0ACD91A2-3D41-1B79-C635-9401DC519FD8}"/>
              </a:ext>
            </a:extLst>
          </p:cNvPr>
          <p:cNvSpPr txBox="1"/>
          <p:nvPr/>
        </p:nvSpPr>
        <p:spPr>
          <a:xfrm>
            <a:off x="320040" y="2073409"/>
            <a:ext cx="6172200" cy="369332"/>
          </a:xfrm>
          <a:prstGeom prst="rect">
            <a:avLst/>
          </a:prstGeom>
          <a:noFill/>
        </p:spPr>
        <p:txBody>
          <a:bodyPr wrap="square">
            <a:spAutoFit/>
          </a:bodyPr>
          <a:lstStyle/>
          <a:p>
            <a:r>
              <a:rPr lang="el-GR" sz="1800" u="sng" dirty="0">
                <a:latin typeface="Times New Roman" panose="02020603050405020304" pitchFamily="18" charset="0"/>
                <a:cs typeface="Times New Roman" panose="02020603050405020304" pitchFamily="18" charset="0"/>
              </a:rPr>
              <a:t>Κλειστοί βρόγχοι</a:t>
            </a:r>
            <a:endParaRPr lang="el-GR" dirty="0"/>
          </a:p>
        </p:txBody>
      </p:sp>
      <p:sp>
        <p:nvSpPr>
          <p:cNvPr id="15" name="Ορθογώνιο 14">
            <a:extLst>
              <a:ext uri="{FF2B5EF4-FFF2-40B4-BE49-F238E27FC236}">
                <a16:creationId xmlns:a16="http://schemas.microsoft.com/office/drawing/2014/main" id="{4EA53A86-0CDF-B38D-CB4D-F71A5B017F8C}"/>
              </a:ext>
            </a:extLst>
          </p:cNvPr>
          <p:cNvSpPr/>
          <p:nvPr/>
        </p:nvSpPr>
        <p:spPr>
          <a:xfrm>
            <a:off x="5344885" y="3222169"/>
            <a:ext cx="124097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rgbClr val="7030A0"/>
                </a:solidFill>
              </a:rPr>
              <a:t>vs</a:t>
            </a:r>
            <a:endParaRPr lang="el-GR" sz="5400" b="1" cap="none" spc="0" dirty="0">
              <a:ln/>
              <a:solidFill>
                <a:srgbClr val="7030A0"/>
              </a:solidFill>
              <a:effectLst/>
            </a:endParaRPr>
          </a:p>
        </p:txBody>
      </p:sp>
      <p:sp>
        <p:nvSpPr>
          <p:cNvPr id="17" name="TextBox 16">
            <a:extLst>
              <a:ext uri="{FF2B5EF4-FFF2-40B4-BE49-F238E27FC236}">
                <a16:creationId xmlns:a16="http://schemas.microsoft.com/office/drawing/2014/main" id="{059131AD-2E25-4B67-D861-2660C3053748}"/>
              </a:ext>
            </a:extLst>
          </p:cNvPr>
          <p:cNvSpPr txBox="1"/>
          <p:nvPr/>
        </p:nvSpPr>
        <p:spPr>
          <a:xfrm>
            <a:off x="781472" y="5280030"/>
            <a:ext cx="10624458" cy="1200329"/>
          </a:xfrm>
          <a:prstGeom prst="rect">
            <a:avLst/>
          </a:prstGeom>
          <a:noFill/>
        </p:spPr>
        <p:txBody>
          <a:bodyPr wrap="square" rtlCol="0">
            <a:spAutoFit/>
          </a:bodyPr>
          <a:lstStyle/>
          <a:p>
            <a:r>
              <a:rPr lang="el-GR" dirty="0"/>
              <a:t>Σε συντομία…οι </a:t>
            </a:r>
            <a:r>
              <a:rPr lang="el-GR" b="1" dirty="0"/>
              <a:t>ανοιχτοί βρόγχοι </a:t>
            </a:r>
            <a:r>
              <a:rPr lang="el-GR" dirty="0"/>
              <a:t>είναι </a:t>
            </a:r>
            <a:r>
              <a:rPr lang="el-GR" b="1" dirty="0"/>
              <a:t>απλοί , ευσταθείς </a:t>
            </a:r>
            <a:r>
              <a:rPr lang="el-GR" dirty="0"/>
              <a:t>και </a:t>
            </a:r>
            <a:r>
              <a:rPr lang="el-GR" b="1" dirty="0"/>
              <a:t>χρήσιμοι</a:t>
            </a:r>
            <a:r>
              <a:rPr lang="el-GR" dirty="0"/>
              <a:t> για τη μελέτη ενός συστήματος αλλά ταυτόχρονα είναι ιδιαίτερα </a:t>
            </a:r>
            <a:r>
              <a:rPr lang="el-GR" b="1" dirty="0"/>
              <a:t>ευαίσθητοι </a:t>
            </a:r>
            <a:r>
              <a:rPr lang="el-GR" dirty="0"/>
              <a:t>σε εξωτερικές επιπρόσθετες παρεμβολές. Οι </a:t>
            </a:r>
            <a:r>
              <a:rPr lang="el-GR" b="1" dirty="0"/>
              <a:t>κλειστοί</a:t>
            </a:r>
            <a:r>
              <a:rPr lang="el-GR" dirty="0"/>
              <a:t> είναι πιο </a:t>
            </a:r>
            <a:r>
              <a:rPr lang="el-GR" b="1" dirty="0"/>
              <a:t>περίπλοκοι</a:t>
            </a:r>
            <a:r>
              <a:rPr lang="el-GR" dirty="0"/>
              <a:t> , η </a:t>
            </a:r>
            <a:r>
              <a:rPr lang="el-GR" b="1" dirty="0"/>
              <a:t>ευστάθεια τους απαιτεί ιδιαίτερους χειρισμούς </a:t>
            </a:r>
            <a:r>
              <a:rPr lang="el-GR" dirty="0"/>
              <a:t>, ωστόσο αν ρυθμιστούν </a:t>
            </a:r>
            <a:r>
              <a:rPr lang="el-GR" b="1" dirty="0"/>
              <a:t>κατάλληλα</a:t>
            </a:r>
            <a:r>
              <a:rPr lang="el-GR" dirty="0"/>
              <a:t> οι ελεγκτές μπορούν να δώσουν </a:t>
            </a:r>
            <a:r>
              <a:rPr lang="el-GR" b="1" dirty="0"/>
              <a:t>ΑΡΤΙΟ </a:t>
            </a:r>
            <a:r>
              <a:rPr lang="el-GR" dirty="0"/>
              <a:t>αποτέλεσμα ακόμα και σε </a:t>
            </a:r>
            <a:r>
              <a:rPr lang="el-GR" b="1" dirty="0"/>
              <a:t>μεγάλες επιπρόσθετες διαταραχές</a:t>
            </a:r>
            <a:r>
              <a:rPr lang="el-GR" dirty="0"/>
              <a:t>.</a:t>
            </a:r>
          </a:p>
        </p:txBody>
      </p:sp>
    </p:spTree>
    <p:extLst>
      <p:ext uri="{BB962C8B-B14F-4D97-AF65-F5344CB8AC3E}">
        <p14:creationId xmlns:p14="http://schemas.microsoft.com/office/powerpoint/2010/main" val="1677113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906A5A9-B894-126F-DC16-C5949FC0F31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Ελεγκτής τύπου PID</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53D93E7E-A677-2105-DBC1-E74526BC3FB7}"/>
              </a:ext>
            </a:extLst>
          </p:cNvPr>
          <p:cNvSpPr>
            <a:spLocks noGrp="1"/>
          </p:cNvSpPr>
          <p:nvPr>
            <p:ph sz="half" idx="1"/>
          </p:nvPr>
        </p:nvSpPr>
        <p:spPr>
          <a:xfrm>
            <a:off x="630936" y="2807208"/>
            <a:ext cx="3429000" cy="3410712"/>
          </a:xfrm>
        </p:spPr>
        <p:txBody>
          <a:bodyPr vert="horz" lIns="91440" tIns="45720" rIns="91440" bIns="45720" rtlCol="0" anchor="t">
            <a:normAutofit/>
          </a:bodyPr>
          <a:lstStyle/>
          <a:p>
            <a:pPr marL="0" indent="0">
              <a:buNone/>
            </a:pPr>
            <a:r>
              <a:rPr lang="el-GR" sz="2200" dirty="0">
                <a:latin typeface="Times New Roman" panose="02020603050405020304" pitchFamily="18" charset="0"/>
                <a:cs typeface="Times New Roman" panose="02020603050405020304" pitchFamily="18" charset="0"/>
              </a:rPr>
              <a:t>Αποτελείται</a:t>
            </a:r>
            <a:r>
              <a:rPr lang="en-US" sz="2200" dirty="0">
                <a:latin typeface="Times New Roman" panose="02020603050405020304" pitchFamily="18" charset="0"/>
                <a:cs typeface="Times New Roman" panose="02020603050405020304" pitchFamily="18" charset="0"/>
              </a:rPr>
              <a:t> από τα τρία μέρη:</a:t>
            </a:r>
          </a:p>
          <a:p>
            <a:r>
              <a:rPr lang="en-US" sz="2200" dirty="0">
                <a:latin typeface="Times New Roman" panose="02020603050405020304" pitchFamily="18" charset="0"/>
                <a:cs typeface="Times New Roman" panose="02020603050405020304" pitchFamily="18" charset="0"/>
              </a:rPr>
              <a:t>P (Proportional)</a:t>
            </a:r>
          </a:p>
          <a:p>
            <a:r>
              <a:rPr lang="en-US" sz="2200" dirty="0">
                <a:latin typeface="Times New Roman" panose="02020603050405020304" pitchFamily="18" charset="0"/>
                <a:cs typeface="Times New Roman" panose="02020603050405020304" pitchFamily="18" charset="0"/>
              </a:rPr>
              <a:t>I (Integral)</a:t>
            </a:r>
          </a:p>
          <a:p>
            <a:r>
              <a:rPr lang="en-US" sz="2200" dirty="0">
                <a:latin typeface="Times New Roman" panose="02020603050405020304" pitchFamily="18" charset="0"/>
                <a:cs typeface="Times New Roman" panose="02020603050405020304" pitchFamily="18" charset="0"/>
              </a:rPr>
              <a:t>D (Derivative)</a:t>
            </a:r>
          </a:p>
          <a:p>
            <a:pPr marL="0"/>
            <a:endParaRPr lang="en-US" sz="2200" dirty="0"/>
          </a:p>
        </p:txBody>
      </p:sp>
      <p:pic>
        <p:nvPicPr>
          <p:cNvPr id="5" name="Εικόνα 4" descr="Εικόνα που περιέχει κείμενο, διάγραμμα, γραμμή, ορθογώνιο παραλληλόγραμμο&#10;&#10;Το περιεχόμενο που δημιουργείται από τεχνολογία AI ενδέχεται να είναι εσφαλμένο.">
            <a:extLst>
              <a:ext uri="{FF2B5EF4-FFF2-40B4-BE49-F238E27FC236}">
                <a16:creationId xmlns:a16="http://schemas.microsoft.com/office/drawing/2014/main" id="{D351B74E-34E6-88CF-A9B8-AF3A86546E9C}"/>
              </a:ext>
            </a:extLst>
          </p:cNvPr>
          <p:cNvPicPr>
            <a:picLocks noChangeAspect="1"/>
          </p:cNvPicPr>
          <p:nvPr/>
        </p:nvPicPr>
        <p:blipFill rotWithShape="1">
          <a:blip r:embed="rId2">
            <a:extLst>
              <a:ext uri="{28A0092B-C50C-407E-A947-70E740481C1C}">
                <a14:useLocalDpi xmlns:a14="http://schemas.microsoft.com/office/drawing/2010/main" val="0"/>
              </a:ext>
            </a:extLst>
          </a:blip>
          <a:srcRect t="12915" r="882" b="8281"/>
          <a:stretch/>
        </p:blipFill>
        <p:spPr bwMode="auto">
          <a:xfrm>
            <a:off x="4654296" y="1885270"/>
            <a:ext cx="6903720" cy="3087460"/>
          </a:xfrm>
          <a:prstGeom prst="rect">
            <a:avLst/>
          </a:prstGeom>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7F2C0C4-27D2-DC02-6FEA-DA6C7FF17FF8}"/>
                  </a:ext>
                </a:extLst>
              </p:cNvPr>
              <p:cNvSpPr txBox="1"/>
              <p:nvPr/>
            </p:nvSpPr>
            <p:spPr>
              <a:xfrm>
                <a:off x="3480362" y="5538844"/>
                <a:ext cx="5533010" cy="497637"/>
              </a:xfrm>
              <a:prstGeom prst="rect">
                <a:avLst/>
              </a:prstGeom>
              <a:noFill/>
            </p:spPr>
            <p:txBody>
              <a:bodyPr wrap="square" rtlCol="0">
                <a:spAutoFit/>
              </a:bodyPr>
              <a:lstStyle/>
              <a:p>
                <a:r>
                  <a:rPr lang="en-US" sz="1800" b="1" dirty="0">
                    <a:effectLst/>
                  </a:rPr>
                  <a:t>PID output : </a:t>
                </a:r>
                <a14:m>
                  <m:oMath xmlns:m="http://schemas.openxmlformats.org/officeDocument/2006/math">
                    <m:r>
                      <a:rPr lang="en-US" sz="1800" b="1" i="1" smtClean="0">
                        <a:effectLst/>
                        <a:latin typeface="Cambria Math" panose="02040503050406030204" pitchFamily="18" charset="0"/>
                      </a:rPr>
                      <m:t>𝒖</m:t>
                    </m:r>
                    <m:r>
                      <a:rPr lang="en-US" sz="1800" b="1" i="1" smtClean="0">
                        <a:effectLst/>
                        <a:latin typeface="Cambria Math" panose="02040503050406030204" pitchFamily="18" charset="0"/>
                      </a:rPr>
                      <m:t>=</m:t>
                    </m:r>
                    <m:r>
                      <a:rPr lang="en-US" sz="1800" b="1" i="1" smtClean="0">
                        <a:effectLst/>
                        <a:latin typeface="Cambria Math" panose="02040503050406030204" pitchFamily="18" charset="0"/>
                      </a:rPr>
                      <m:t>𝑲𝒑</m:t>
                    </m:r>
                    <m:r>
                      <a:rPr lang="en-US" sz="1800" b="1" i="1" smtClean="0">
                        <a:effectLst/>
                        <a:latin typeface="Cambria Math" panose="02040503050406030204" pitchFamily="18" charset="0"/>
                      </a:rPr>
                      <m:t> </m:t>
                    </m:r>
                    <m:r>
                      <a:rPr lang="en-US" sz="1800" b="1" i="1" smtClean="0">
                        <a:effectLst/>
                        <a:latin typeface="Cambria Math" panose="02040503050406030204" pitchFamily="18" charset="0"/>
                      </a:rPr>
                      <m:t>𝒆</m:t>
                    </m:r>
                    <m:d>
                      <m:dPr>
                        <m:ctrlPr>
                          <a:rPr lang="en-US" sz="1800" b="1" i="1">
                            <a:effectLst/>
                            <a:latin typeface="Cambria Math" panose="02040503050406030204" pitchFamily="18" charset="0"/>
                          </a:rPr>
                        </m:ctrlPr>
                      </m:dPr>
                      <m:e>
                        <m:r>
                          <a:rPr lang="en-US" sz="1800" b="1" i="1">
                            <a:effectLst/>
                            <a:latin typeface="Cambria Math" panose="02040503050406030204" pitchFamily="18" charset="0"/>
                          </a:rPr>
                          <m:t>𝒕</m:t>
                        </m:r>
                      </m:e>
                    </m:d>
                    <m:r>
                      <a:rPr lang="en-US" sz="1800" b="1" i="1">
                        <a:effectLst/>
                        <a:latin typeface="Cambria Math" panose="02040503050406030204" pitchFamily="18" charset="0"/>
                      </a:rPr>
                      <m:t>+</m:t>
                    </m:r>
                    <m:r>
                      <a:rPr lang="en-US" sz="1800" b="1" i="1">
                        <a:effectLst/>
                        <a:latin typeface="Cambria Math" panose="02040503050406030204" pitchFamily="18" charset="0"/>
                      </a:rPr>
                      <m:t>𝑲𝒊</m:t>
                    </m:r>
                    <m:nary>
                      <m:naryPr>
                        <m:limLoc m:val="subSup"/>
                        <m:ctrlPr>
                          <a:rPr lang="en-US" sz="1800" b="1" i="1">
                            <a:effectLst/>
                            <a:latin typeface="Cambria Math" panose="02040503050406030204" pitchFamily="18" charset="0"/>
                          </a:rPr>
                        </m:ctrlPr>
                      </m:naryPr>
                      <m:sub>
                        <m:r>
                          <a:rPr lang="en-US" sz="1800" b="1" i="1">
                            <a:effectLst/>
                            <a:latin typeface="Cambria Math" panose="02040503050406030204" pitchFamily="18" charset="0"/>
                          </a:rPr>
                          <m:t>𝟎</m:t>
                        </m:r>
                      </m:sub>
                      <m:sup>
                        <m:r>
                          <a:rPr lang="en-US" sz="1800" b="1" i="1">
                            <a:effectLst/>
                            <a:latin typeface="Cambria Math" panose="02040503050406030204" pitchFamily="18" charset="0"/>
                          </a:rPr>
                          <m:t>𝒕</m:t>
                        </m:r>
                      </m:sup>
                      <m:e>
                        <m:r>
                          <a:rPr lang="en-US" sz="1800" b="1" i="1">
                            <a:effectLst/>
                            <a:latin typeface="Cambria Math" panose="02040503050406030204" pitchFamily="18" charset="0"/>
                          </a:rPr>
                          <m:t>𝒆</m:t>
                        </m:r>
                        <m:d>
                          <m:dPr>
                            <m:ctrlPr>
                              <a:rPr lang="en-US" sz="1800" b="1" i="1">
                                <a:effectLst/>
                                <a:latin typeface="Cambria Math" panose="02040503050406030204" pitchFamily="18" charset="0"/>
                              </a:rPr>
                            </m:ctrlPr>
                          </m:dPr>
                          <m:e>
                            <m:r>
                              <a:rPr lang="en-US" sz="1800" b="1" i="1">
                                <a:effectLst/>
                                <a:latin typeface="Cambria Math" panose="02040503050406030204" pitchFamily="18" charset="0"/>
                              </a:rPr>
                              <m:t>𝒕</m:t>
                            </m:r>
                          </m:e>
                        </m:d>
                        <m:r>
                          <a:rPr lang="en-US" sz="1800" b="1" i="1">
                            <a:effectLst/>
                            <a:latin typeface="Cambria Math" panose="02040503050406030204" pitchFamily="18" charset="0"/>
                          </a:rPr>
                          <m:t>+</m:t>
                        </m:r>
                        <m:r>
                          <a:rPr lang="en-US" sz="1800" b="1" i="1">
                            <a:effectLst/>
                            <a:latin typeface="Cambria Math" panose="02040503050406030204" pitchFamily="18" charset="0"/>
                          </a:rPr>
                          <m:t>𝑲𝒅</m:t>
                        </m:r>
                        <m:f>
                          <m:fPr>
                            <m:ctrlPr>
                              <a:rPr lang="en-US" sz="1800" b="1" i="1">
                                <a:effectLst/>
                                <a:latin typeface="Cambria Math" panose="02040503050406030204" pitchFamily="18" charset="0"/>
                              </a:rPr>
                            </m:ctrlPr>
                          </m:fPr>
                          <m:num>
                            <m:r>
                              <a:rPr lang="en-US" sz="1800" b="1" i="1">
                                <a:effectLst/>
                                <a:latin typeface="Cambria Math" panose="02040503050406030204" pitchFamily="18" charset="0"/>
                              </a:rPr>
                              <m:t>𝒅𝒆</m:t>
                            </m:r>
                            <m:r>
                              <a:rPr lang="en-US" sz="1800" b="1" i="1">
                                <a:effectLst/>
                                <a:latin typeface="Cambria Math" panose="02040503050406030204" pitchFamily="18" charset="0"/>
                              </a:rPr>
                              <m:t> (</m:t>
                            </m:r>
                            <m:r>
                              <a:rPr lang="en-US" sz="1800" b="1" i="1">
                                <a:effectLst/>
                                <a:latin typeface="Cambria Math" panose="02040503050406030204" pitchFamily="18" charset="0"/>
                              </a:rPr>
                              <m:t>𝒕</m:t>
                            </m:r>
                            <m:r>
                              <a:rPr lang="en-US" sz="1800" b="1" i="1">
                                <a:effectLst/>
                                <a:latin typeface="Cambria Math" panose="02040503050406030204" pitchFamily="18" charset="0"/>
                              </a:rPr>
                              <m:t>)</m:t>
                            </m:r>
                          </m:num>
                          <m:den>
                            <m:r>
                              <a:rPr lang="en-US" sz="1800" b="1" i="1">
                                <a:effectLst/>
                                <a:latin typeface="Cambria Math" panose="02040503050406030204" pitchFamily="18" charset="0"/>
                              </a:rPr>
                              <m:t>𝒅𝒕</m:t>
                            </m:r>
                          </m:den>
                        </m:f>
                        <m:r>
                          <a:rPr lang="en-US" sz="1800" b="1" i="1">
                            <a:effectLst/>
                            <a:latin typeface="Cambria Math" panose="02040503050406030204" pitchFamily="18" charset="0"/>
                          </a:rPr>
                          <m:t> </m:t>
                        </m:r>
                      </m:e>
                    </m:nary>
                  </m:oMath>
                </a14:m>
                <a:endParaRPr lang="el-GR" b="1" dirty="0"/>
              </a:p>
            </p:txBody>
          </p:sp>
        </mc:Choice>
        <mc:Fallback xmlns="">
          <p:sp>
            <p:nvSpPr>
              <p:cNvPr id="6" name="TextBox 5">
                <a:extLst>
                  <a:ext uri="{FF2B5EF4-FFF2-40B4-BE49-F238E27FC236}">
                    <a16:creationId xmlns:a16="http://schemas.microsoft.com/office/drawing/2014/main" id="{C7F2C0C4-27D2-DC02-6FEA-DA6C7FF17FF8}"/>
                  </a:ext>
                </a:extLst>
              </p:cNvPr>
              <p:cNvSpPr txBox="1">
                <a:spLocks noRot="1" noChangeAspect="1" noMove="1" noResize="1" noEditPoints="1" noAdjustHandles="1" noChangeArrowheads="1" noChangeShapeType="1" noTextEdit="1"/>
              </p:cNvSpPr>
              <p:nvPr/>
            </p:nvSpPr>
            <p:spPr>
              <a:xfrm>
                <a:off x="3480362" y="5538844"/>
                <a:ext cx="5533010" cy="497637"/>
              </a:xfrm>
              <a:prstGeom prst="rect">
                <a:avLst/>
              </a:prstGeom>
              <a:blipFill>
                <a:blip r:embed="rId3"/>
                <a:stretch>
                  <a:fillRect l="-991" t="-97531" b="-158025"/>
                </a:stretch>
              </a:blipFill>
            </p:spPr>
            <p:txBody>
              <a:bodyPr/>
              <a:lstStyle/>
              <a:p>
                <a:r>
                  <a:rPr lang="el-GR">
                    <a:noFill/>
                  </a:rPr>
                  <a:t> </a:t>
                </a:r>
              </a:p>
            </p:txBody>
          </p:sp>
        </mc:Fallback>
      </mc:AlternateContent>
      <p:sp>
        <p:nvSpPr>
          <p:cNvPr id="4" name="Θέση ημερομηνίας 3">
            <a:extLst>
              <a:ext uri="{FF2B5EF4-FFF2-40B4-BE49-F238E27FC236}">
                <a16:creationId xmlns:a16="http://schemas.microsoft.com/office/drawing/2014/main" id="{DA3F0E07-B0AC-FF6F-DE83-455F4B633D87}"/>
              </a:ext>
            </a:extLst>
          </p:cNvPr>
          <p:cNvSpPr>
            <a:spLocks noGrp="1"/>
          </p:cNvSpPr>
          <p:nvPr>
            <p:ph type="dt" sz="half" idx="10"/>
          </p:nvPr>
        </p:nvSpPr>
        <p:spPr/>
        <p:txBody>
          <a:bodyPr/>
          <a:lstStyle/>
          <a:p>
            <a:fld id="{4EC4106F-7081-46B4-ACE1-BF30D7459126}" type="datetime1">
              <a:rPr lang="el-GR" smtClean="0"/>
              <a:t>28/3/2025</a:t>
            </a:fld>
            <a:endParaRPr lang="el-GR"/>
          </a:p>
        </p:txBody>
      </p:sp>
      <p:sp>
        <p:nvSpPr>
          <p:cNvPr id="8" name="TextBox 7">
            <a:extLst>
              <a:ext uri="{FF2B5EF4-FFF2-40B4-BE49-F238E27FC236}">
                <a16:creationId xmlns:a16="http://schemas.microsoft.com/office/drawing/2014/main" id="{47D3357A-16A5-CFD2-7DDC-183A1FEDBFA6}"/>
              </a:ext>
            </a:extLst>
          </p:cNvPr>
          <p:cNvSpPr txBox="1"/>
          <p:nvPr/>
        </p:nvSpPr>
        <p:spPr>
          <a:xfrm>
            <a:off x="10179232" y="6352143"/>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3693593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749DE78-3025-2C0B-0770-6FF88DE5D473}"/>
              </a:ext>
            </a:extLst>
          </p:cNvPr>
          <p:cNvSpPr>
            <a:spLocks noGrp="1"/>
          </p:cNvSpPr>
          <p:nvPr>
            <p:ph type="title"/>
          </p:nvPr>
        </p:nvSpPr>
        <p:spPr>
          <a:xfrm>
            <a:off x="762000" y="393019"/>
            <a:ext cx="10515600" cy="1325563"/>
          </a:xfrm>
        </p:spPr>
        <p:txBody>
          <a:bodyPr/>
          <a:lstStyle/>
          <a:p>
            <a:pPr algn="ctr"/>
            <a:r>
              <a:rPr lang="el-GR">
                <a:latin typeface="Times New Roman" panose="02020603050405020304" pitchFamily="18" charset="0"/>
                <a:cs typeface="Times New Roman" panose="02020603050405020304" pitchFamily="18" charset="0"/>
              </a:rPr>
              <a:t>Παράμετροι </a:t>
            </a:r>
            <a:r>
              <a:rPr lang="en-US">
                <a:latin typeface="Times New Roman" panose="02020603050405020304" pitchFamily="18" charset="0"/>
                <a:cs typeface="Times New Roman" panose="02020603050405020304" pitchFamily="18" charset="0"/>
              </a:rPr>
              <a:t>PID </a:t>
            </a:r>
            <a:r>
              <a:rPr lang="el-GR">
                <a:latin typeface="Times New Roman" panose="02020603050405020304" pitchFamily="18" charset="0"/>
                <a:cs typeface="Times New Roman" panose="02020603050405020304" pitchFamily="18" charset="0"/>
              </a:rPr>
              <a:t>ελεγκτή</a:t>
            </a:r>
            <a:endParaRPr lang="el-G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10D1DF3F-C03F-EF39-559C-1111B2851FA8}"/>
                  </a:ext>
                </a:extLst>
              </p:cNvPr>
              <p:cNvSpPr>
                <a:spLocks noGrp="1"/>
              </p:cNvSpPr>
              <p:nvPr>
                <p:ph sz="half" idx="1"/>
              </p:nvPr>
            </p:nvSpPr>
            <p:spPr>
              <a:xfrm>
                <a:off x="838200" y="1825625"/>
                <a:ext cx="10439400" cy="4287792"/>
              </a:xfrm>
            </p:spPr>
            <p:txBody>
              <a:bodyPr>
                <a:normAutofit fontScale="85000" lnSpcReduction="20000"/>
              </a:bodyPr>
              <a:lstStyle/>
              <a:p>
                <a:pPr marL="0" marR="0" indent="0" algn="just">
                  <a:lnSpc>
                    <a:spcPct val="115000"/>
                  </a:lnSpc>
                  <a:spcAft>
                    <a:spcPts val="800"/>
                  </a:spcAft>
                  <a:buNone/>
                </a:pPr>
                <a:r>
                  <a:rPr lang="el-GR" sz="1800" kern="100" dirty="0">
                    <a:effectLst/>
                    <a:latin typeface="Times New Roman" panose="02020603050405020304" pitchFamily="18" charset="0"/>
                    <a:ea typeface="Aptos" panose="020B0004020202020204" pitchFamily="34" charset="0"/>
                    <a:cs typeface="Times New Roman" panose="02020603050405020304" pitchFamily="18" charset="0"/>
                  </a:rPr>
                  <a:t>Ο αναλογικός όρος (P) προσαρμόζει την έξοδο της διαδικασίας με βάση το σφάλμα (e), μεταξύ της μετρούμενης τιμής και του σημείου ρύθμισης. Καθώς αυξάνεται το σφάλμα, εφαρμόζεται μεγαλύτερη διόρθωση στο σύστημα. </a:t>
                </a:r>
              </a:p>
              <a:p>
                <a:pPr marL="0" indent="0" algn="ctr">
                  <a:lnSpc>
                    <a:spcPct val="115000"/>
                  </a:lnSpc>
                  <a:spcAft>
                    <a:spcPts val="800"/>
                  </a:spcAft>
                  <a:buNone/>
                </a:pPr>
                <a:r>
                  <a:rPr lang="el-GR" sz="1800" kern="100" dirty="0">
                    <a:effectLst/>
                    <a:latin typeface="Times New Roman" panose="02020603050405020304" pitchFamily="18" charset="0"/>
                    <a:ea typeface="Aptos" panose="020B0004020202020204" pitchFamily="34" charset="0"/>
                    <a:cs typeface="Times New Roman" panose="02020603050405020304" pitchFamily="18" charset="0"/>
                  </a:rPr>
                  <a:t>Αναλογική έξοδος=Kp e(t)
Ο ολοκληρωτικός όρος (I) είναι ένα μέρος του στοιχείου ελέγχου που προσαρμόζει το συσσωρευμένο σφάλμα με την πάροδο του χρόνου. Στοχεύει στην εξάλειψη του σφάλματος σταθερής κατάστασης και στη βελτίωση της σταθερότητας του συστήματος.</a:t>
                </a:r>
              </a:p>
              <a:p>
                <a:pPr marL="0" indent="0" algn="just">
                  <a:lnSpc>
                    <a:spcPct val="115000"/>
                  </a:lnSpc>
                  <a:spcAft>
                    <a:spcPts val="800"/>
                  </a:spcAft>
                  <a:buNone/>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Aptos" panose="020B0004020202020204" pitchFamily="34" charset="0"/>
                          <a:cs typeface="Times New Roman" panose="02020603050405020304" pitchFamily="18" charset="0"/>
                        </a:rPr>
                        <m:t>𝐼𝑛𝑡𝑒𝑔𝑟𝑎𝑙</m:t>
                      </m:r>
                      <m:r>
                        <a:rPr lang="en-US" sz="1800" i="1" kern="100" smtClean="0">
                          <a:effectLst/>
                          <a:latin typeface="Cambria Math" panose="02040503050406030204" pitchFamily="18" charset="0"/>
                          <a:ea typeface="Aptos" panose="020B0004020202020204" pitchFamily="34" charset="0"/>
                          <a:cs typeface="Times New Roman" panose="02020603050405020304" pitchFamily="18" charset="0"/>
                        </a:rPr>
                        <m:t> </m:t>
                      </m:r>
                      <m:r>
                        <a:rPr lang="en-US" sz="1800" i="1" kern="100" smtClean="0">
                          <a:effectLst/>
                          <a:latin typeface="Cambria Math" panose="02040503050406030204" pitchFamily="18" charset="0"/>
                          <a:ea typeface="Aptos" panose="020B0004020202020204" pitchFamily="34" charset="0"/>
                          <a:cs typeface="Times New Roman" panose="02020603050405020304" pitchFamily="18" charset="0"/>
                        </a:rPr>
                        <m:t>𝑜𝑢𝑡𝑝𝑢𝑡</m:t>
                      </m:r>
                      <m:r>
                        <a:rPr lang="en-US" sz="1800" i="1" kern="100" smtClean="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smtClean="0">
                          <a:effectLst/>
                          <a:latin typeface="Cambria Math" panose="02040503050406030204" pitchFamily="18" charset="0"/>
                          <a:ea typeface="Aptos" panose="020B0004020202020204" pitchFamily="34" charset="0"/>
                          <a:cs typeface="Times New Roman" panose="02020603050405020304" pitchFamily="18" charset="0"/>
                        </a:rPr>
                        <m:t>𝐾𝑖</m:t>
                      </m:r>
                      <m:r>
                        <a:rPr lang="en-US" sz="1800" i="1" kern="100" smtClean="0">
                          <a:effectLst/>
                          <a:latin typeface="Cambria Math" panose="02040503050406030204" pitchFamily="18" charset="0"/>
                          <a:ea typeface="Aptos" panose="020B0004020202020204" pitchFamily="34" charset="0"/>
                          <a:cs typeface="Times New Roman" panose="02020603050405020304" pitchFamily="18" charset="0"/>
                        </a:rPr>
                        <m:t> </m:t>
                      </m:r>
                      <m:nary>
                        <m:naryPr>
                          <m:limLoc m:val="subSup"/>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naryPr>
                        <m: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0</m:t>
                          </m:r>
                        </m:sub>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𝑡</m:t>
                          </m:r>
                        </m:sup>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𝑒</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𝑑𝑡</m:t>
                          </m:r>
                        </m:e>
                      </m:nary>
                    </m:oMath>
                  </m:oMathPara>
                </a14:m>
                <a:endParaRPr lang="el-G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ctr">
                  <a:lnSpc>
                    <a:spcPct val="115000"/>
                  </a:lnSpc>
                  <a:spcAft>
                    <a:spcPts val="800"/>
                  </a:spcAft>
                  <a:buNone/>
                </a:pPr>
                <a:r>
                  <a:rPr lang="el-GR" sz="1800" kern="100" dirty="0">
                    <a:effectLst/>
                    <a:latin typeface="Times New Roman" panose="02020603050405020304" pitchFamily="18" charset="0"/>
                    <a:ea typeface="Aptos" panose="020B0004020202020204" pitchFamily="34" charset="0"/>
                    <a:cs typeface="Times New Roman" panose="02020603050405020304" pitchFamily="18" charset="0"/>
                  </a:rPr>
                  <a:t>
Το τελευταίο στοιχείο που θα παρουσιαστεί είναι ο Παραγωγικός όρος (D). Ο παραγωγικός όρος προσαρμόζει την έξοδο με βάση το ρυθμό μεταβολής του σφάλματος. Στόχος του είναι να αμβλύνει τις ταλαντώσεις και να αυξήσει τη σταθερότητα.</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ctr">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 </a:t>
                </a:r>
                <a14:m>
                  <m:oMath xmlns:m="http://schemas.openxmlformats.org/officeDocument/2006/math">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𝐷𝑒𝑟𝑖𝑣𝑎𝑡𝑖𝑣𝑒</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𝑜𝑢𝑡𝑝𝑢𝑡</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𝐾𝑑</m:t>
                    </m:r>
                    <m:f>
                      <m:f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𝑑𝑒</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𝑑𝑡</m:t>
                        </m:r>
                      </m:den>
                    </m:f>
                  </m:oMath>
                </a14:m>
                <a:endParaRPr lang="el-G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l-GR" dirty="0"/>
              </a:p>
            </p:txBody>
          </p:sp>
        </mc:Choice>
        <mc:Fallback xmlns="">
          <p:sp>
            <p:nvSpPr>
              <p:cNvPr id="3" name="Θέση περιεχομένου 2">
                <a:extLst>
                  <a:ext uri="{FF2B5EF4-FFF2-40B4-BE49-F238E27FC236}">
                    <a16:creationId xmlns:a16="http://schemas.microsoft.com/office/drawing/2014/main" id="{10D1DF3F-C03F-EF39-559C-1111B2851FA8}"/>
                  </a:ext>
                </a:extLst>
              </p:cNvPr>
              <p:cNvSpPr>
                <a:spLocks noGrp="1" noRot="1" noChangeAspect="1" noMove="1" noResize="1" noEditPoints="1" noAdjustHandles="1" noChangeArrowheads="1" noChangeShapeType="1" noTextEdit="1"/>
              </p:cNvSpPr>
              <p:nvPr>
                <p:ph sz="half" idx="1"/>
              </p:nvPr>
            </p:nvSpPr>
            <p:spPr>
              <a:xfrm>
                <a:off x="838200" y="1825625"/>
                <a:ext cx="10439400" cy="4287792"/>
              </a:xfrm>
              <a:blipFill>
                <a:blip r:embed="rId2"/>
                <a:stretch>
                  <a:fillRect l="-234" t="-568" r="-175"/>
                </a:stretch>
              </a:blipFill>
            </p:spPr>
            <p:txBody>
              <a:bodyPr/>
              <a:lstStyle/>
              <a:p>
                <a:r>
                  <a:rPr lang="el-GR">
                    <a:noFill/>
                  </a:rPr>
                  <a:t> </a:t>
                </a:r>
              </a:p>
            </p:txBody>
          </p:sp>
        </mc:Fallback>
      </mc:AlternateContent>
      <p:sp>
        <p:nvSpPr>
          <p:cNvPr id="4" name="Θέση ημερομηνίας 3">
            <a:extLst>
              <a:ext uri="{FF2B5EF4-FFF2-40B4-BE49-F238E27FC236}">
                <a16:creationId xmlns:a16="http://schemas.microsoft.com/office/drawing/2014/main" id="{8C7E348E-2411-F4B5-3A0B-09EE7D1E18F0}"/>
              </a:ext>
            </a:extLst>
          </p:cNvPr>
          <p:cNvSpPr>
            <a:spLocks noGrp="1"/>
          </p:cNvSpPr>
          <p:nvPr>
            <p:ph type="dt" sz="half" idx="10"/>
          </p:nvPr>
        </p:nvSpPr>
        <p:spPr/>
        <p:txBody>
          <a:bodyPr/>
          <a:lstStyle/>
          <a:p>
            <a:fld id="{D8C6C4EC-EB64-42B4-B0A5-68DFA2DAD0A3}" type="datetime1">
              <a:rPr lang="el-GR" smtClean="0"/>
              <a:t>28/3/2025</a:t>
            </a:fld>
            <a:endParaRPr lang="el-GR"/>
          </a:p>
        </p:txBody>
      </p:sp>
      <p:sp>
        <p:nvSpPr>
          <p:cNvPr id="6" name="TextBox 5">
            <a:extLst>
              <a:ext uri="{FF2B5EF4-FFF2-40B4-BE49-F238E27FC236}">
                <a16:creationId xmlns:a16="http://schemas.microsoft.com/office/drawing/2014/main" id="{8CDA7D81-F404-E970-6E2E-0DFB698F56B9}"/>
              </a:ext>
            </a:extLst>
          </p:cNvPr>
          <p:cNvSpPr txBox="1"/>
          <p:nvPr/>
        </p:nvSpPr>
        <p:spPr>
          <a:xfrm>
            <a:off x="10296798" y="6354246"/>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604807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5B7D8A-FF88-DBFB-D352-3B2E3A13EC6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Ρύθμιση </a:t>
            </a:r>
            <a:r>
              <a:rPr lang="en-US" dirty="0">
                <a:latin typeface="Times New Roman" panose="02020603050405020304" pitchFamily="18" charset="0"/>
                <a:cs typeface="Times New Roman" panose="02020603050405020304" pitchFamily="18" charset="0"/>
              </a:rPr>
              <a:t>PID </a:t>
            </a:r>
            <a:r>
              <a:rPr lang="el-GR" dirty="0">
                <a:latin typeface="Times New Roman" panose="02020603050405020304" pitchFamily="18" charset="0"/>
                <a:cs typeface="Times New Roman" panose="02020603050405020304" pitchFamily="18" charset="0"/>
              </a:rPr>
              <a:t>ελεγκτή</a:t>
            </a:r>
          </a:p>
        </p:txBody>
      </p:sp>
      <p:sp>
        <p:nvSpPr>
          <p:cNvPr id="3" name="Θέση περιεχομένου 2">
            <a:extLst>
              <a:ext uri="{FF2B5EF4-FFF2-40B4-BE49-F238E27FC236}">
                <a16:creationId xmlns:a16="http://schemas.microsoft.com/office/drawing/2014/main" id="{FE130E32-3ABF-D50E-D9AB-4496BF7F88A2}"/>
              </a:ext>
            </a:extLst>
          </p:cNvPr>
          <p:cNvSpPr>
            <a:spLocks noGrp="1"/>
          </p:cNvSpPr>
          <p:nvPr>
            <p:ph sz="half" idx="1"/>
          </p:nvPr>
        </p:nvSpPr>
        <p:spPr/>
        <p:txBody>
          <a:bodyPr/>
          <a:lstStyle/>
          <a:p>
            <a:pPr marL="0" indent="0">
              <a:buNone/>
            </a:pPr>
            <a:r>
              <a:rPr lang="el-GR" u="sng" dirty="0">
                <a:latin typeface="Times New Roman" panose="02020603050405020304" pitchFamily="18" charset="0"/>
                <a:cs typeface="Times New Roman" panose="02020603050405020304" pitchFamily="18" charset="0"/>
              </a:rPr>
              <a:t>Τεχνικές :</a:t>
            </a:r>
          </a:p>
          <a:p>
            <a:pPr marL="0" indent="0">
              <a:buNone/>
            </a:pPr>
            <a:r>
              <a:rPr lang="el-GR" dirty="0">
                <a:latin typeface="Times New Roman" panose="02020603050405020304" pitchFamily="18" charset="0"/>
                <a:cs typeface="Times New Roman" panose="02020603050405020304" pitchFamily="18" charset="0"/>
              </a:rPr>
              <a:t>Α) </a:t>
            </a:r>
            <a:r>
              <a:rPr lang="en-US" dirty="0">
                <a:latin typeface="Times New Roman" panose="02020603050405020304" pitchFamily="18" charset="0"/>
                <a:cs typeface="Times New Roman" panose="02020603050405020304" pitchFamily="18" charset="0"/>
              </a:rPr>
              <a:t>Trial &amp; Error</a:t>
            </a:r>
            <a:r>
              <a:rPr lang="el-GR"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B) Ziegler &amp; Nichols</a:t>
            </a:r>
          </a:p>
          <a:p>
            <a:pPr marL="0" indent="0">
              <a:buNone/>
            </a:pPr>
            <a:r>
              <a:rPr lang="en-US" dirty="0">
                <a:latin typeface="Times New Roman" panose="02020603050405020304" pitchFamily="18" charset="0"/>
                <a:cs typeface="Times New Roman" panose="02020603050405020304" pitchFamily="18" charset="0"/>
              </a:rPr>
              <a:t>C)</a:t>
            </a:r>
            <a:r>
              <a:rPr lang="el-GR" dirty="0">
                <a:latin typeface="Times New Roman" panose="02020603050405020304" pitchFamily="18" charset="0"/>
                <a:cs typeface="Times New Roman" panose="02020603050405020304" pitchFamily="18" charset="0"/>
              </a:rPr>
              <a:t>Τεχνικές Βελτιστοποίησης</a:t>
            </a:r>
          </a:p>
          <a:p>
            <a:pPr marL="0" indent="0">
              <a:buNone/>
            </a:pPr>
            <a:r>
              <a:rPr lang="en-US" dirty="0">
                <a:latin typeface="Times New Roman" panose="02020603050405020304" pitchFamily="18" charset="0"/>
                <a:cs typeface="Times New Roman" panose="02020603050405020304" pitchFamily="18" charset="0"/>
              </a:rPr>
              <a:t>D)</a:t>
            </a:r>
            <a:r>
              <a:rPr lang="el-GR" dirty="0">
                <a:latin typeface="Times New Roman" panose="02020603050405020304" pitchFamily="18" charset="0"/>
                <a:cs typeface="Times New Roman" panose="02020603050405020304" pitchFamily="18" charset="0"/>
              </a:rPr>
              <a:t>Υβριδικές τεχνικές </a:t>
            </a:r>
          </a:p>
          <a:p>
            <a:pPr marL="0" indent="0">
              <a:buNone/>
            </a:pPr>
            <a:r>
              <a:rPr lang="el-GR" dirty="0"/>
              <a:t>*</a:t>
            </a:r>
            <a:r>
              <a:rPr lang="el-GR" dirty="0">
                <a:latin typeface="Times New Roman" panose="02020603050405020304" pitchFamily="18" charset="0"/>
                <a:cs typeface="Times New Roman" panose="02020603050405020304" pitchFamily="18" charset="0"/>
              </a:rPr>
              <a:t>Αυτόματο </a:t>
            </a:r>
            <a:r>
              <a:rPr lang="en-US" dirty="0">
                <a:latin typeface="Times New Roman" panose="02020603050405020304" pitchFamily="18" charset="0"/>
                <a:cs typeface="Times New Roman" panose="02020603050405020304" pitchFamily="18" charset="0"/>
              </a:rPr>
              <a:t>Tune </a:t>
            </a:r>
            <a:r>
              <a:rPr lang="el-GR" dirty="0">
                <a:latin typeface="Times New Roman" panose="02020603050405020304" pitchFamily="18" charset="0"/>
                <a:cs typeface="Times New Roman" panose="02020603050405020304" pitchFamily="18" charset="0"/>
              </a:rPr>
              <a:t>(εργαλείο </a:t>
            </a:r>
            <a:r>
              <a:rPr lang="en-US" dirty="0">
                <a:latin typeface="Times New Roman" panose="02020603050405020304" pitchFamily="18" charset="0"/>
                <a:cs typeface="Times New Roman" panose="02020603050405020304" pitchFamily="18" charset="0"/>
              </a:rPr>
              <a:t>PID block)</a:t>
            </a:r>
          </a:p>
          <a:p>
            <a:endParaRPr lang="el-GR" dirty="0"/>
          </a:p>
        </p:txBody>
      </p:sp>
      <p:sp>
        <p:nvSpPr>
          <p:cNvPr id="4" name="Θέση περιεχομένου 3">
            <a:extLst>
              <a:ext uri="{FF2B5EF4-FFF2-40B4-BE49-F238E27FC236}">
                <a16:creationId xmlns:a16="http://schemas.microsoft.com/office/drawing/2014/main" id="{43CCA5E2-894B-C319-848A-FD394D256ECD}"/>
              </a:ext>
            </a:extLst>
          </p:cNvPr>
          <p:cNvSpPr>
            <a:spLocks noGrp="1"/>
          </p:cNvSpPr>
          <p:nvPr>
            <p:ph sz="half" idx="2"/>
          </p:nvPr>
        </p:nvSpPr>
        <p:spPr/>
        <p:txBody>
          <a:bodyPr/>
          <a:lstStyle/>
          <a:p>
            <a:pPr marL="0" indent="0">
              <a:buNone/>
            </a:pPr>
            <a:r>
              <a:rPr lang="en-US" u="sng" dirty="0">
                <a:latin typeface="Times New Roman" panose="02020603050405020304" pitchFamily="18" charset="0"/>
                <a:cs typeface="Times New Roman" panose="02020603050405020304" pitchFamily="18" charset="0"/>
              </a:rPr>
              <a:t>Ziegler &amp; Nichols 2</a:t>
            </a:r>
            <a:r>
              <a:rPr lang="en-US" u="sng" baseline="30000" dirty="0">
                <a:latin typeface="Times New Roman" panose="02020603050405020304" pitchFamily="18" charset="0"/>
                <a:cs typeface="Times New Roman" panose="02020603050405020304" pitchFamily="18" charset="0"/>
              </a:rPr>
              <a:t>nd</a:t>
            </a:r>
            <a:r>
              <a:rPr lang="en-US" u="sng" dirty="0">
                <a:latin typeface="Times New Roman" panose="02020603050405020304" pitchFamily="18" charset="0"/>
                <a:cs typeface="Times New Roman" panose="02020603050405020304" pitchFamily="18" charset="0"/>
              </a:rPr>
              <a:t> rule</a:t>
            </a:r>
            <a:r>
              <a:rPr lang="el-GR" u="sng" dirty="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a:p>
            <a:pPr marL="0" indent="0">
              <a:buNone/>
            </a:pPr>
            <a:endParaRPr lang="el-GR"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3E8137-A989-74AC-F775-9B50F8AC2EA3}"/>
                  </a:ext>
                </a:extLst>
              </p:cNvPr>
              <p:cNvSpPr txBox="1"/>
              <p:nvPr/>
            </p:nvSpPr>
            <p:spPr>
              <a:xfrm>
                <a:off x="7138392" y="2743200"/>
                <a:ext cx="3416397" cy="2223173"/>
              </a:xfrm>
              <a:prstGeom prst="rect">
                <a:avLst/>
              </a:prstGeom>
              <a:noFill/>
            </p:spPr>
            <p:txBody>
              <a:bodyPr wrap="square" rtlCol="0">
                <a:spAutoFit/>
              </a:bodyPr>
              <a:lstStyle/>
              <a:p>
                <a:pPr marL="0" marR="0" algn="just">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l-GR" sz="180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𝐾</m:t>
                          </m:r>
                        </m:e>
                        <m: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𝑝</m:t>
                          </m:r>
                        </m:sub>
                      </m:s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=0.6∙</m:t>
                      </m:r>
                      <m:sSub>
                        <m:sSub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𝐾</m:t>
                          </m:r>
                        </m:e>
                        <m: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𝑢</m:t>
                          </m:r>
                        </m:sub>
                      </m:sSub>
                    </m:oMath>
                  </m:oMathPara>
                </a14:m>
                <a:endParaRPr lang="el-G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𝐾</m:t>
                          </m:r>
                        </m:e>
                        <m: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𝑖</m:t>
                          </m:r>
                        </m:sub>
                      </m:s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𝐾𝑝</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𝑇𝑢</m:t>
                          </m:r>
                        </m:den>
                      </m:f>
                    </m:oMath>
                  </m:oMathPara>
                </a14:m>
                <a:endParaRPr lang="el-G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𝐾</m:t>
                          </m:r>
                        </m:e>
                        <m: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m:t>
                          </m:r>
                        </m:sub>
                      </m:s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𝐾</m:t>
                              </m:r>
                            </m:e>
                            <m: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𝑝</m:t>
                              </m:r>
                            </m:sub>
                          </m:s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l-GR"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𝑇</m:t>
                              </m:r>
                            </m:e>
                            <m:sub>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𝑢</m:t>
                              </m:r>
                            </m:sub>
                          </m:sSub>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8</m:t>
                          </m:r>
                        </m:den>
                      </m:f>
                    </m:oMath>
                  </m:oMathPara>
                </a14:m>
                <a:endParaRPr lang="el-G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l-GR" dirty="0"/>
              </a:p>
            </p:txBody>
          </p:sp>
        </mc:Choice>
        <mc:Fallback xmlns="">
          <p:sp>
            <p:nvSpPr>
              <p:cNvPr id="5" name="TextBox 4">
                <a:extLst>
                  <a:ext uri="{FF2B5EF4-FFF2-40B4-BE49-F238E27FC236}">
                    <a16:creationId xmlns:a16="http://schemas.microsoft.com/office/drawing/2014/main" id="{6B3E8137-A989-74AC-F775-9B50F8AC2EA3}"/>
                  </a:ext>
                </a:extLst>
              </p:cNvPr>
              <p:cNvSpPr txBox="1">
                <a:spLocks noRot="1" noChangeAspect="1" noMove="1" noResize="1" noEditPoints="1" noAdjustHandles="1" noChangeArrowheads="1" noChangeShapeType="1" noTextEdit="1"/>
              </p:cNvSpPr>
              <p:nvPr/>
            </p:nvSpPr>
            <p:spPr>
              <a:xfrm>
                <a:off x="7138392" y="2743200"/>
                <a:ext cx="3416397" cy="2223173"/>
              </a:xfrm>
              <a:prstGeom prst="rect">
                <a:avLst/>
              </a:prstGeom>
              <a:blipFill>
                <a:blip r:embed="rId3"/>
                <a:stretch>
                  <a:fillRect/>
                </a:stretch>
              </a:blipFill>
            </p:spPr>
            <p:txBody>
              <a:bodyPr/>
              <a:lstStyle/>
              <a:p>
                <a:r>
                  <a:rPr lang="el-GR">
                    <a:noFill/>
                  </a:rPr>
                  <a:t> </a:t>
                </a:r>
              </a:p>
            </p:txBody>
          </p:sp>
        </mc:Fallback>
      </mc:AlternateContent>
      <p:sp>
        <p:nvSpPr>
          <p:cNvPr id="6" name="Θέση ημερομηνίας 5">
            <a:extLst>
              <a:ext uri="{FF2B5EF4-FFF2-40B4-BE49-F238E27FC236}">
                <a16:creationId xmlns:a16="http://schemas.microsoft.com/office/drawing/2014/main" id="{4247784B-4A24-3EB8-1117-CFB61FD733DC}"/>
              </a:ext>
            </a:extLst>
          </p:cNvPr>
          <p:cNvSpPr>
            <a:spLocks noGrp="1"/>
          </p:cNvSpPr>
          <p:nvPr>
            <p:ph type="dt" sz="half" idx="10"/>
          </p:nvPr>
        </p:nvSpPr>
        <p:spPr/>
        <p:txBody>
          <a:bodyPr/>
          <a:lstStyle/>
          <a:p>
            <a:fld id="{153A2A3D-ADEE-4996-93DB-9A7DA40723D7}" type="datetime1">
              <a:rPr lang="el-GR" smtClean="0"/>
              <a:t>28/3/2025</a:t>
            </a:fld>
            <a:endParaRPr lang="el-GR"/>
          </a:p>
        </p:txBody>
      </p:sp>
      <p:sp>
        <p:nvSpPr>
          <p:cNvPr id="8" name="TextBox 7">
            <a:extLst>
              <a:ext uri="{FF2B5EF4-FFF2-40B4-BE49-F238E27FC236}">
                <a16:creationId xmlns:a16="http://schemas.microsoft.com/office/drawing/2014/main" id="{9550C2C1-473B-88D0-1632-736F82D6CF29}"/>
              </a:ext>
            </a:extLst>
          </p:cNvPr>
          <p:cNvSpPr txBox="1"/>
          <p:nvPr/>
        </p:nvSpPr>
        <p:spPr>
          <a:xfrm>
            <a:off x="10257609" y="6356350"/>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3009414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25FAB2F-9404-2568-5883-B876591ED3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PID BLOCK</a:t>
            </a:r>
          </a:p>
        </p:txBody>
      </p:sp>
      <p:pic>
        <p:nvPicPr>
          <p:cNvPr id="6" name="Εικόνα 5">
            <a:extLst>
              <a:ext uri="{FF2B5EF4-FFF2-40B4-BE49-F238E27FC236}">
                <a16:creationId xmlns:a16="http://schemas.microsoft.com/office/drawing/2014/main" id="{4CDAC2EF-D726-527D-4411-DF519E217F38}"/>
              </a:ext>
            </a:extLst>
          </p:cNvPr>
          <p:cNvPicPr>
            <a:picLocks noChangeAspect="1"/>
          </p:cNvPicPr>
          <p:nvPr/>
        </p:nvPicPr>
        <p:blipFill>
          <a:blip r:embed="rId2"/>
          <a:stretch>
            <a:fillRect/>
          </a:stretch>
        </p:blipFill>
        <p:spPr>
          <a:xfrm>
            <a:off x="4777316" y="783362"/>
            <a:ext cx="6780700" cy="5288946"/>
          </a:xfrm>
          <a:prstGeom prst="rect">
            <a:avLst/>
          </a:prstGeom>
        </p:spPr>
      </p:pic>
      <p:sp>
        <p:nvSpPr>
          <p:cNvPr id="7" name="Ορθογώνιο 6">
            <a:extLst>
              <a:ext uri="{FF2B5EF4-FFF2-40B4-BE49-F238E27FC236}">
                <a16:creationId xmlns:a16="http://schemas.microsoft.com/office/drawing/2014/main" id="{A1601ED6-4A99-ED40-EE48-BD478BE9D2E4}"/>
              </a:ext>
            </a:extLst>
          </p:cNvPr>
          <p:cNvSpPr/>
          <p:nvPr/>
        </p:nvSpPr>
        <p:spPr>
          <a:xfrm>
            <a:off x="4777316" y="4336869"/>
            <a:ext cx="6385984" cy="1463040"/>
          </a:xfrm>
          <a:custGeom>
            <a:avLst/>
            <a:gdLst>
              <a:gd name="connsiteX0" fmla="*/ 0 w 6385984"/>
              <a:gd name="connsiteY0" fmla="*/ 0 h 1463040"/>
              <a:gd name="connsiteX1" fmla="*/ 708264 w 6385984"/>
              <a:gd name="connsiteY1" fmla="*/ 0 h 1463040"/>
              <a:gd name="connsiteX2" fmla="*/ 1097228 w 6385984"/>
              <a:gd name="connsiteY2" fmla="*/ 0 h 1463040"/>
              <a:gd name="connsiteX3" fmla="*/ 1805492 w 6385984"/>
              <a:gd name="connsiteY3" fmla="*/ 0 h 1463040"/>
              <a:gd name="connsiteX4" fmla="*/ 2322176 w 6385984"/>
              <a:gd name="connsiteY4" fmla="*/ 0 h 1463040"/>
              <a:gd name="connsiteX5" fmla="*/ 2966580 w 6385984"/>
              <a:gd name="connsiteY5" fmla="*/ 0 h 1463040"/>
              <a:gd name="connsiteX6" fmla="*/ 3674844 w 6385984"/>
              <a:gd name="connsiteY6" fmla="*/ 0 h 1463040"/>
              <a:gd name="connsiteX7" fmla="*/ 4319247 w 6385984"/>
              <a:gd name="connsiteY7" fmla="*/ 0 h 1463040"/>
              <a:gd name="connsiteX8" fmla="*/ 4708212 w 6385984"/>
              <a:gd name="connsiteY8" fmla="*/ 0 h 1463040"/>
              <a:gd name="connsiteX9" fmla="*/ 5416476 w 6385984"/>
              <a:gd name="connsiteY9" fmla="*/ 0 h 1463040"/>
              <a:gd name="connsiteX10" fmla="*/ 6385984 w 6385984"/>
              <a:gd name="connsiteY10" fmla="*/ 0 h 1463040"/>
              <a:gd name="connsiteX11" fmla="*/ 6385984 w 6385984"/>
              <a:gd name="connsiteY11" fmla="*/ 473050 h 1463040"/>
              <a:gd name="connsiteX12" fmla="*/ 6385984 w 6385984"/>
              <a:gd name="connsiteY12" fmla="*/ 975360 h 1463040"/>
              <a:gd name="connsiteX13" fmla="*/ 6385984 w 6385984"/>
              <a:gd name="connsiteY13" fmla="*/ 1463040 h 1463040"/>
              <a:gd name="connsiteX14" fmla="*/ 5997020 w 6385984"/>
              <a:gd name="connsiteY14" fmla="*/ 1463040 h 1463040"/>
              <a:gd name="connsiteX15" fmla="*/ 5352616 w 6385984"/>
              <a:gd name="connsiteY15" fmla="*/ 1463040 h 1463040"/>
              <a:gd name="connsiteX16" fmla="*/ 4644352 w 6385984"/>
              <a:gd name="connsiteY16" fmla="*/ 1463040 h 1463040"/>
              <a:gd name="connsiteX17" fmla="*/ 4255388 w 6385984"/>
              <a:gd name="connsiteY17" fmla="*/ 1463040 h 1463040"/>
              <a:gd name="connsiteX18" fmla="*/ 3802563 w 6385984"/>
              <a:gd name="connsiteY18" fmla="*/ 1463040 h 1463040"/>
              <a:gd name="connsiteX19" fmla="*/ 3158159 w 6385984"/>
              <a:gd name="connsiteY19" fmla="*/ 1463040 h 1463040"/>
              <a:gd name="connsiteX20" fmla="*/ 2577615 w 6385984"/>
              <a:gd name="connsiteY20" fmla="*/ 1463040 h 1463040"/>
              <a:gd name="connsiteX21" fmla="*/ 1933212 w 6385984"/>
              <a:gd name="connsiteY21" fmla="*/ 1463040 h 1463040"/>
              <a:gd name="connsiteX22" fmla="*/ 1224948 w 6385984"/>
              <a:gd name="connsiteY22" fmla="*/ 1463040 h 1463040"/>
              <a:gd name="connsiteX23" fmla="*/ 516684 w 6385984"/>
              <a:gd name="connsiteY23" fmla="*/ 1463040 h 1463040"/>
              <a:gd name="connsiteX24" fmla="*/ 0 w 6385984"/>
              <a:gd name="connsiteY24" fmla="*/ 1463040 h 1463040"/>
              <a:gd name="connsiteX25" fmla="*/ 0 w 6385984"/>
              <a:gd name="connsiteY25" fmla="*/ 989990 h 1463040"/>
              <a:gd name="connsiteX26" fmla="*/ 0 w 6385984"/>
              <a:gd name="connsiteY26" fmla="*/ 473050 h 1463040"/>
              <a:gd name="connsiteX27" fmla="*/ 0 w 6385984"/>
              <a:gd name="connsiteY27" fmla="*/ 0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85984" h="1463040" extrusionOk="0">
                <a:moveTo>
                  <a:pt x="0" y="0"/>
                </a:moveTo>
                <a:cubicBezTo>
                  <a:pt x="202901" y="-71481"/>
                  <a:pt x="535290" y="77679"/>
                  <a:pt x="708264" y="0"/>
                </a:cubicBezTo>
                <a:cubicBezTo>
                  <a:pt x="881238" y="-77679"/>
                  <a:pt x="921744" y="11789"/>
                  <a:pt x="1097228" y="0"/>
                </a:cubicBezTo>
                <a:cubicBezTo>
                  <a:pt x="1272712" y="-11789"/>
                  <a:pt x="1624156" y="46217"/>
                  <a:pt x="1805492" y="0"/>
                </a:cubicBezTo>
                <a:cubicBezTo>
                  <a:pt x="1986828" y="-46217"/>
                  <a:pt x="2108845" y="41255"/>
                  <a:pt x="2322176" y="0"/>
                </a:cubicBezTo>
                <a:cubicBezTo>
                  <a:pt x="2535507" y="-41255"/>
                  <a:pt x="2701620" y="23474"/>
                  <a:pt x="2966580" y="0"/>
                </a:cubicBezTo>
                <a:cubicBezTo>
                  <a:pt x="3231540" y="-23474"/>
                  <a:pt x="3466463" y="35373"/>
                  <a:pt x="3674844" y="0"/>
                </a:cubicBezTo>
                <a:cubicBezTo>
                  <a:pt x="3883225" y="-35373"/>
                  <a:pt x="4158274" y="35021"/>
                  <a:pt x="4319247" y="0"/>
                </a:cubicBezTo>
                <a:cubicBezTo>
                  <a:pt x="4480220" y="-35021"/>
                  <a:pt x="4575251" y="11309"/>
                  <a:pt x="4708212" y="0"/>
                </a:cubicBezTo>
                <a:cubicBezTo>
                  <a:pt x="4841174" y="-11309"/>
                  <a:pt x="5160431" y="69476"/>
                  <a:pt x="5416476" y="0"/>
                </a:cubicBezTo>
                <a:cubicBezTo>
                  <a:pt x="5672521" y="-69476"/>
                  <a:pt x="6050518" y="75253"/>
                  <a:pt x="6385984" y="0"/>
                </a:cubicBezTo>
                <a:cubicBezTo>
                  <a:pt x="6420772" y="186102"/>
                  <a:pt x="6369176" y="292906"/>
                  <a:pt x="6385984" y="473050"/>
                </a:cubicBezTo>
                <a:cubicBezTo>
                  <a:pt x="6402792" y="653194"/>
                  <a:pt x="6378499" y="846322"/>
                  <a:pt x="6385984" y="975360"/>
                </a:cubicBezTo>
                <a:cubicBezTo>
                  <a:pt x="6393469" y="1104398"/>
                  <a:pt x="6371775" y="1357786"/>
                  <a:pt x="6385984" y="1463040"/>
                </a:cubicBezTo>
                <a:cubicBezTo>
                  <a:pt x="6213731" y="1508851"/>
                  <a:pt x="6167698" y="1450193"/>
                  <a:pt x="5997020" y="1463040"/>
                </a:cubicBezTo>
                <a:cubicBezTo>
                  <a:pt x="5826342" y="1475887"/>
                  <a:pt x="5620233" y="1442324"/>
                  <a:pt x="5352616" y="1463040"/>
                </a:cubicBezTo>
                <a:cubicBezTo>
                  <a:pt x="5084999" y="1483756"/>
                  <a:pt x="4880275" y="1449703"/>
                  <a:pt x="4644352" y="1463040"/>
                </a:cubicBezTo>
                <a:cubicBezTo>
                  <a:pt x="4408429" y="1476377"/>
                  <a:pt x="4399990" y="1450078"/>
                  <a:pt x="4255388" y="1463040"/>
                </a:cubicBezTo>
                <a:cubicBezTo>
                  <a:pt x="4110786" y="1476002"/>
                  <a:pt x="3915856" y="1432295"/>
                  <a:pt x="3802563" y="1463040"/>
                </a:cubicBezTo>
                <a:cubicBezTo>
                  <a:pt x="3689270" y="1493785"/>
                  <a:pt x="3381729" y="1441277"/>
                  <a:pt x="3158159" y="1463040"/>
                </a:cubicBezTo>
                <a:cubicBezTo>
                  <a:pt x="2934589" y="1484803"/>
                  <a:pt x="2778649" y="1444301"/>
                  <a:pt x="2577615" y="1463040"/>
                </a:cubicBezTo>
                <a:cubicBezTo>
                  <a:pt x="2376581" y="1481779"/>
                  <a:pt x="2181468" y="1446472"/>
                  <a:pt x="1933212" y="1463040"/>
                </a:cubicBezTo>
                <a:cubicBezTo>
                  <a:pt x="1684956" y="1479608"/>
                  <a:pt x="1461522" y="1378663"/>
                  <a:pt x="1224948" y="1463040"/>
                </a:cubicBezTo>
                <a:cubicBezTo>
                  <a:pt x="988374" y="1547417"/>
                  <a:pt x="693419" y="1452164"/>
                  <a:pt x="516684" y="1463040"/>
                </a:cubicBezTo>
                <a:cubicBezTo>
                  <a:pt x="339949" y="1473916"/>
                  <a:pt x="170113" y="1454493"/>
                  <a:pt x="0" y="1463040"/>
                </a:cubicBezTo>
                <a:cubicBezTo>
                  <a:pt x="-17652" y="1242829"/>
                  <a:pt x="20253" y="1148470"/>
                  <a:pt x="0" y="989990"/>
                </a:cubicBezTo>
                <a:cubicBezTo>
                  <a:pt x="-20253" y="831510"/>
                  <a:pt x="31270" y="696800"/>
                  <a:pt x="0" y="473050"/>
                </a:cubicBezTo>
                <a:cubicBezTo>
                  <a:pt x="-31270" y="249300"/>
                  <a:pt x="33919" y="119595"/>
                  <a:pt x="0" y="0"/>
                </a:cubicBezTo>
                <a:close/>
              </a:path>
            </a:pathLst>
          </a:custGeom>
          <a:noFill/>
          <a:ln>
            <a:solidFill>
              <a:srgbClr val="FF0000"/>
            </a:solidFill>
            <a:extLst>
              <a:ext uri="{C807C97D-BFC1-408E-A445-0C87EB9F89A2}">
                <ask:lineSketchStyleProps xmlns:ask="http://schemas.microsoft.com/office/drawing/2018/sketchyshapes" sd="3730794480">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9" name="Ευθύγραμμο βέλος σύνδεσης 8">
            <a:extLst>
              <a:ext uri="{FF2B5EF4-FFF2-40B4-BE49-F238E27FC236}">
                <a16:creationId xmlns:a16="http://schemas.microsoft.com/office/drawing/2014/main" id="{04B2070F-547D-56FB-89A9-F6B6A474AFB8}"/>
              </a:ext>
            </a:extLst>
          </p:cNvPr>
          <p:cNvCxnSpPr>
            <a:cxnSpLocks/>
            <a:stCxn id="10" idx="3"/>
          </p:cNvCxnSpPr>
          <p:nvPr/>
        </p:nvCxnSpPr>
        <p:spPr>
          <a:xfrm flipV="1">
            <a:off x="2972237" y="5068389"/>
            <a:ext cx="1776548" cy="731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B2CD532-4C18-009A-FB2F-499B8FE58CD9}"/>
              </a:ext>
            </a:extLst>
          </p:cNvPr>
          <p:cNvSpPr txBox="1"/>
          <p:nvPr/>
        </p:nvSpPr>
        <p:spPr>
          <a:xfrm>
            <a:off x="143693" y="5338244"/>
            <a:ext cx="2828544" cy="923330"/>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Επιλέγουμε τις τιμές των παραμέτρων ,πατάμε Α</a:t>
            </a:r>
            <a:r>
              <a:rPr lang="en-US" dirty="0" err="1">
                <a:latin typeface="Times New Roman" panose="02020603050405020304" pitchFamily="18" charset="0"/>
                <a:cs typeface="Times New Roman" panose="02020603050405020304" pitchFamily="18" charset="0"/>
              </a:rPr>
              <a:t>pply</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και μετά ΟΚ</a:t>
            </a:r>
          </a:p>
        </p:txBody>
      </p:sp>
      <p:cxnSp>
        <p:nvCxnSpPr>
          <p:cNvPr id="14" name="Ευθεία γραμμή σύνδεσης 13">
            <a:extLst>
              <a:ext uri="{FF2B5EF4-FFF2-40B4-BE49-F238E27FC236}">
                <a16:creationId xmlns:a16="http://schemas.microsoft.com/office/drawing/2014/main" id="{FC6482BD-0003-B7D9-595D-934238E9A5D7}"/>
              </a:ext>
            </a:extLst>
          </p:cNvPr>
          <p:cNvCxnSpPr/>
          <p:nvPr/>
        </p:nvCxnSpPr>
        <p:spPr>
          <a:xfrm>
            <a:off x="6096000" y="3814355"/>
            <a:ext cx="61395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06828F88-0667-6476-DDD3-3EB292B64873}"/>
              </a:ext>
            </a:extLst>
          </p:cNvPr>
          <p:cNvCxnSpPr/>
          <p:nvPr/>
        </p:nvCxnSpPr>
        <p:spPr>
          <a:xfrm>
            <a:off x="3997234" y="783362"/>
            <a:ext cx="2207623" cy="28481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667C0A5-FBC7-64CA-F286-EE14B6F68682}"/>
              </a:ext>
            </a:extLst>
          </p:cNvPr>
          <p:cNvSpPr txBox="1"/>
          <p:nvPr/>
        </p:nvSpPr>
        <p:spPr>
          <a:xfrm>
            <a:off x="1557965" y="297724"/>
            <a:ext cx="3720085" cy="646331"/>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Επιλογές φιλτραρίσματος εντός συγκεκριμένου εύρους</a:t>
            </a:r>
          </a:p>
        </p:txBody>
      </p:sp>
      <p:sp>
        <p:nvSpPr>
          <p:cNvPr id="18" name="Οβάλ 17">
            <a:extLst>
              <a:ext uri="{FF2B5EF4-FFF2-40B4-BE49-F238E27FC236}">
                <a16:creationId xmlns:a16="http://schemas.microsoft.com/office/drawing/2014/main" id="{156DF465-31DC-3EB9-DABE-8748BD70A91F}"/>
              </a:ext>
            </a:extLst>
          </p:cNvPr>
          <p:cNvSpPr/>
          <p:nvPr/>
        </p:nvSpPr>
        <p:spPr>
          <a:xfrm>
            <a:off x="4556160" y="2237686"/>
            <a:ext cx="1778019" cy="646321"/>
          </a:xfrm>
          <a:custGeom>
            <a:avLst/>
            <a:gdLst>
              <a:gd name="connsiteX0" fmla="*/ 0 w 1778019"/>
              <a:gd name="connsiteY0" fmla="*/ 323161 h 646321"/>
              <a:gd name="connsiteX1" fmla="*/ 889010 w 1778019"/>
              <a:gd name="connsiteY1" fmla="*/ 0 h 646321"/>
              <a:gd name="connsiteX2" fmla="*/ 1778020 w 1778019"/>
              <a:gd name="connsiteY2" fmla="*/ 323161 h 646321"/>
              <a:gd name="connsiteX3" fmla="*/ 889010 w 1778019"/>
              <a:gd name="connsiteY3" fmla="*/ 646322 h 646321"/>
              <a:gd name="connsiteX4" fmla="*/ 0 w 1778019"/>
              <a:gd name="connsiteY4" fmla="*/ 323161 h 646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19" h="646321" extrusionOk="0">
                <a:moveTo>
                  <a:pt x="0" y="323161"/>
                </a:moveTo>
                <a:cubicBezTo>
                  <a:pt x="-8218" y="134346"/>
                  <a:pt x="463039" y="-84844"/>
                  <a:pt x="889010" y="0"/>
                </a:cubicBezTo>
                <a:cubicBezTo>
                  <a:pt x="1368812" y="-34328"/>
                  <a:pt x="1767685" y="143579"/>
                  <a:pt x="1778020" y="323161"/>
                </a:cubicBezTo>
                <a:cubicBezTo>
                  <a:pt x="1700938" y="573842"/>
                  <a:pt x="1381132" y="662639"/>
                  <a:pt x="889010" y="646322"/>
                </a:cubicBezTo>
                <a:cubicBezTo>
                  <a:pt x="416962" y="653171"/>
                  <a:pt x="33524" y="525614"/>
                  <a:pt x="0" y="323161"/>
                </a:cubicBezTo>
                <a:close/>
              </a:path>
            </a:pathLst>
          </a:custGeom>
          <a:noFill/>
          <a:ln>
            <a:solidFill>
              <a:srgbClr val="FF0000"/>
            </a:solidFill>
            <a:extLst>
              <a:ext uri="{C807C97D-BFC1-408E-A445-0C87EB9F89A2}">
                <ask:lineSketchStyleProps xmlns:ask="http://schemas.microsoft.com/office/drawing/2018/sketchyshapes" sd="2421763018">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2" name="Ευθύγραμμο βέλος σύνδεσης 21">
            <a:extLst>
              <a:ext uri="{FF2B5EF4-FFF2-40B4-BE49-F238E27FC236}">
                <a16:creationId xmlns:a16="http://schemas.microsoft.com/office/drawing/2014/main" id="{92C82E20-EDA1-98C1-D14E-5C267D49CF0D}"/>
              </a:ext>
            </a:extLst>
          </p:cNvPr>
          <p:cNvCxnSpPr/>
          <p:nvPr/>
        </p:nvCxnSpPr>
        <p:spPr>
          <a:xfrm flipH="1">
            <a:off x="6334179" y="297724"/>
            <a:ext cx="2404872" cy="1939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5CDD5B1-AB15-3CBC-6F5C-18558660528F}"/>
              </a:ext>
            </a:extLst>
          </p:cNvPr>
          <p:cNvSpPr txBox="1"/>
          <p:nvPr/>
        </p:nvSpPr>
        <p:spPr>
          <a:xfrm>
            <a:off x="8739051" y="25325"/>
            <a:ext cx="2648235" cy="646331"/>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Επιλογή συνεχούς ή διακριτού χρόνου</a:t>
            </a:r>
          </a:p>
        </p:txBody>
      </p:sp>
      <p:sp>
        <p:nvSpPr>
          <p:cNvPr id="24" name="TextBox 23">
            <a:extLst>
              <a:ext uri="{FF2B5EF4-FFF2-40B4-BE49-F238E27FC236}">
                <a16:creationId xmlns:a16="http://schemas.microsoft.com/office/drawing/2014/main" id="{02EE459F-3B0A-D408-C1D4-650A7B975080}"/>
              </a:ext>
            </a:extLst>
          </p:cNvPr>
          <p:cNvSpPr txBox="1"/>
          <p:nvPr/>
        </p:nvSpPr>
        <p:spPr>
          <a:xfrm>
            <a:off x="2560871" y="6426926"/>
            <a:ext cx="7915540"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*Αν επιλέξουμε , </a:t>
            </a:r>
            <a:r>
              <a:rPr lang="en-US" dirty="0">
                <a:latin typeface="Times New Roman" panose="02020603050405020304" pitchFamily="18" charset="0"/>
                <a:cs typeface="Times New Roman" panose="02020603050405020304" pitchFamily="18" charset="0"/>
              </a:rPr>
              <a:t>discrete-time </a:t>
            </a:r>
            <a:r>
              <a:rPr lang="el-GR" dirty="0">
                <a:latin typeface="Times New Roman" panose="02020603050405020304" pitchFamily="18" charset="0"/>
                <a:cs typeface="Times New Roman" panose="02020603050405020304" pitchFamily="18" charset="0"/>
              </a:rPr>
              <a:t>, θα πρέπει να ορίσουμε χρόνο δειγματοληψίας</a:t>
            </a:r>
          </a:p>
        </p:txBody>
      </p:sp>
      <p:cxnSp>
        <p:nvCxnSpPr>
          <p:cNvPr id="26" name="Ευθεία γραμμή σύνδεσης 25">
            <a:extLst>
              <a:ext uri="{FF2B5EF4-FFF2-40B4-BE49-F238E27FC236}">
                <a16:creationId xmlns:a16="http://schemas.microsoft.com/office/drawing/2014/main" id="{2BE58F9A-879E-1A62-2D0E-C3654432F01A}"/>
              </a:ext>
            </a:extLst>
          </p:cNvPr>
          <p:cNvCxnSpPr>
            <a:cxnSpLocks/>
          </p:cNvCxnSpPr>
          <p:nvPr/>
        </p:nvCxnSpPr>
        <p:spPr>
          <a:xfrm>
            <a:off x="8009936" y="2723324"/>
            <a:ext cx="2139904" cy="0"/>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Θέση ημερομηνίας 2">
            <a:extLst>
              <a:ext uri="{FF2B5EF4-FFF2-40B4-BE49-F238E27FC236}">
                <a16:creationId xmlns:a16="http://schemas.microsoft.com/office/drawing/2014/main" id="{5CF1A64F-2F12-2617-9632-07C1893BCAA8}"/>
              </a:ext>
            </a:extLst>
          </p:cNvPr>
          <p:cNvSpPr>
            <a:spLocks noGrp="1"/>
          </p:cNvSpPr>
          <p:nvPr>
            <p:ph type="dt" sz="half" idx="10"/>
          </p:nvPr>
        </p:nvSpPr>
        <p:spPr/>
        <p:txBody>
          <a:bodyPr/>
          <a:lstStyle/>
          <a:p>
            <a:fld id="{1C9C8A6B-3D42-44C9-B340-9C7AF2A59DC6}" type="datetime1">
              <a:rPr lang="el-GR" smtClean="0"/>
              <a:t>28/3/2025</a:t>
            </a:fld>
            <a:endParaRPr lang="el-GR"/>
          </a:p>
        </p:txBody>
      </p:sp>
      <p:sp>
        <p:nvSpPr>
          <p:cNvPr id="5" name="TextBox 4">
            <a:extLst>
              <a:ext uri="{FF2B5EF4-FFF2-40B4-BE49-F238E27FC236}">
                <a16:creationId xmlns:a16="http://schemas.microsoft.com/office/drawing/2014/main" id="{BBB0DC1E-5D72-3500-2C39-093D9AB2DE4F}"/>
              </a:ext>
            </a:extLst>
          </p:cNvPr>
          <p:cNvSpPr txBox="1"/>
          <p:nvPr/>
        </p:nvSpPr>
        <p:spPr>
          <a:xfrm>
            <a:off x="10149840" y="6442366"/>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2565365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F7952D6-8940-433B-DAA9-56F743BF4D04}"/>
              </a:ext>
            </a:extLst>
          </p:cNvPr>
          <p:cNvSpPr>
            <a:spLocks noGrp="1"/>
          </p:cNvSpPr>
          <p:nvPr>
            <p:ph type="title"/>
          </p:nvPr>
        </p:nvSpPr>
        <p:spPr>
          <a:xfrm>
            <a:off x="1125583" y="0"/>
            <a:ext cx="10515600" cy="1325563"/>
          </a:xfrm>
        </p:spPr>
        <p:txBody>
          <a:bodyPr/>
          <a:lstStyle/>
          <a:p>
            <a:r>
              <a:rPr lang="el-GR" dirty="0"/>
              <a:t>Αυτόματο </a:t>
            </a:r>
            <a:r>
              <a:rPr lang="en-US" dirty="0"/>
              <a:t>Tune </a:t>
            </a:r>
            <a:r>
              <a:rPr lang="el-GR" dirty="0"/>
              <a:t>γραμμικών συστημάτων</a:t>
            </a:r>
          </a:p>
        </p:txBody>
      </p:sp>
      <p:pic>
        <p:nvPicPr>
          <p:cNvPr id="7" name="Θέση περιεχομένου 6">
            <a:extLst>
              <a:ext uri="{FF2B5EF4-FFF2-40B4-BE49-F238E27FC236}">
                <a16:creationId xmlns:a16="http://schemas.microsoft.com/office/drawing/2014/main" id="{0DAAEF97-BE97-C3B7-B318-802BB4597FB4}"/>
              </a:ext>
            </a:extLst>
          </p:cNvPr>
          <p:cNvPicPr>
            <a:picLocks noGrp="1" noChangeAspect="1"/>
          </p:cNvPicPr>
          <p:nvPr>
            <p:ph sz="half" idx="1"/>
          </p:nvPr>
        </p:nvPicPr>
        <p:blipFill>
          <a:blip r:embed="rId2"/>
          <a:stretch>
            <a:fillRect/>
          </a:stretch>
        </p:blipFill>
        <p:spPr>
          <a:xfrm>
            <a:off x="2090058" y="1161612"/>
            <a:ext cx="7458891" cy="5377300"/>
          </a:xfrm>
        </p:spPr>
      </p:pic>
      <p:sp>
        <p:nvSpPr>
          <p:cNvPr id="5" name="Θέση ημερομηνίας 4">
            <a:extLst>
              <a:ext uri="{FF2B5EF4-FFF2-40B4-BE49-F238E27FC236}">
                <a16:creationId xmlns:a16="http://schemas.microsoft.com/office/drawing/2014/main" id="{3A2E8805-3758-BCC6-6B60-C0FAF24B6E8C}"/>
              </a:ext>
            </a:extLst>
          </p:cNvPr>
          <p:cNvSpPr>
            <a:spLocks noGrp="1"/>
          </p:cNvSpPr>
          <p:nvPr>
            <p:ph type="dt" sz="half" idx="10"/>
          </p:nvPr>
        </p:nvSpPr>
        <p:spPr/>
        <p:txBody>
          <a:bodyPr/>
          <a:lstStyle/>
          <a:p>
            <a:fld id="{55BF9FE4-1150-4830-A174-31847B436EF0}" type="datetime1">
              <a:rPr lang="el-GR" smtClean="0"/>
              <a:t>28/3/2025</a:t>
            </a:fld>
            <a:endParaRPr lang="el-GR"/>
          </a:p>
        </p:txBody>
      </p:sp>
      <p:cxnSp>
        <p:nvCxnSpPr>
          <p:cNvPr id="9" name="Ευθύγραμμο βέλος σύνδεσης 8">
            <a:extLst>
              <a:ext uri="{FF2B5EF4-FFF2-40B4-BE49-F238E27FC236}">
                <a16:creationId xmlns:a16="http://schemas.microsoft.com/office/drawing/2014/main" id="{B80C1A51-2E81-BE0B-75C6-AE467BD46EDC}"/>
              </a:ext>
            </a:extLst>
          </p:cNvPr>
          <p:cNvCxnSpPr/>
          <p:nvPr/>
        </p:nvCxnSpPr>
        <p:spPr>
          <a:xfrm>
            <a:off x="8895806" y="4045368"/>
            <a:ext cx="0" cy="1449977"/>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37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Εικόνα 10">
            <a:extLst>
              <a:ext uri="{FF2B5EF4-FFF2-40B4-BE49-F238E27FC236}">
                <a16:creationId xmlns:a16="http://schemas.microsoft.com/office/drawing/2014/main" id="{ACD39B8A-E769-7C68-F40A-0F450BFC2C40}"/>
              </a:ext>
            </a:extLst>
          </p:cNvPr>
          <p:cNvPicPr>
            <a:picLocks noChangeAspect="1"/>
          </p:cNvPicPr>
          <p:nvPr/>
        </p:nvPicPr>
        <p:blipFill>
          <a:blip r:embed="rId3">
            <a:alphaModFix amt="40000"/>
          </a:blip>
          <a:srcRect b="26948"/>
          <a:stretch/>
        </p:blipFill>
        <p:spPr>
          <a:xfrm>
            <a:off x="20" y="10"/>
            <a:ext cx="12191980" cy="6857990"/>
          </a:xfrm>
          <a:prstGeom prst="rect">
            <a:avLst/>
          </a:prstGeom>
        </p:spPr>
      </p:pic>
      <p:sp>
        <p:nvSpPr>
          <p:cNvPr id="2" name="Τίτλος 1">
            <a:extLst>
              <a:ext uri="{FF2B5EF4-FFF2-40B4-BE49-F238E27FC236}">
                <a16:creationId xmlns:a16="http://schemas.microsoft.com/office/drawing/2014/main" id="{9B3F4CA1-1EEF-AFD3-C783-DDA963E429CF}"/>
              </a:ext>
            </a:extLst>
          </p:cNvPr>
          <p:cNvSpPr>
            <a:spLocks noGrp="1"/>
          </p:cNvSpPr>
          <p:nvPr>
            <p:ph type="ctrTitle"/>
          </p:nvPr>
        </p:nvSpPr>
        <p:spPr>
          <a:xfrm>
            <a:off x="965200" y="965200"/>
            <a:ext cx="10261600" cy="3564869"/>
          </a:xfrm>
        </p:spPr>
        <p:txBody>
          <a:bodyPr>
            <a:normAutofit/>
          </a:bodyPr>
          <a:lstStyle/>
          <a:p>
            <a:pPr algn="l"/>
            <a:r>
              <a:rPr lang="el-GR" sz="11500" b="1">
                <a:ln w="22225">
                  <a:solidFill>
                    <a:schemeClr val="tx1"/>
                  </a:solidFill>
                  <a:miter lim="800000"/>
                </a:ln>
                <a:noFill/>
              </a:rPr>
              <a:t>Εισαγωγή στο Simulink</a:t>
            </a:r>
          </a:p>
        </p:txBody>
      </p:sp>
      <p:sp>
        <p:nvSpPr>
          <p:cNvPr id="3" name="Θέση ημερομηνίας 2">
            <a:extLst>
              <a:ext uri="{FF2B5EF4-FFF2-40B4-BE49-F238E27FC236}">
                <a16:creationId xmlns:a16="http://schemas.microsoft.com/office/drawing/2014/main" id="{E16B789F-21E0-5E96-8D31-51003074C1A8}"/>
              </a:ext>
            </a:extLst>
          </p:cNvPr>
          <p:cNvSpPr>
            <a:spLocks noGrp="1"/>
          </p:cNvSpPr>
          <p:nvPr>
            <p:ph type="dt" sz="half" idx="10"/>
          </p:nvPr>
        </p:nvSpPr>
        <p:spPr>
          <a:xfrm>
            <a:off x="7924800" y="6356350"/>
            <a:ext cx="2743200" cy="365125"/>
          </a:xfrm>
        </p:spPr>
        <p:txBody>
          <a:bodyPr>
            <a:normAutofit/>
          </a:bodyPr>
          <a:lstStyle/>
          <a:p>
            <a:pPr algn="r">
              <a:spcAft>
                <a:spcPts val="600"/>
              </a:spcAft>
            </a:pPr>
            <a:fld id="{50A0185F-10E9-47DC-8516-9E9D4210C087}" type="datetime1">
              <a:rPr lang="el-GR">
                <a:solidFill>
                  <a:schemeClr val="tx1"/>
                </a:solidFill>
              </a:rPr>
              <a:pPr algn="r">
                <a:spcAft>
                  <a:spcPts val="600"/>
                </a:spcAft>
              </a:pPr>
              <a:t>28/3/2025</a:t>
            </a:fld>
            <a:endParaRPr lang="el-GR">
              <a:solidFill>
                <a:schemeClr val="tx1"/>
              </a:solidFill>
            </a:endParaRPr>
          </a:p>
        </p:txBody>
      </p:sp>
      <p:sp>
        <p:nvSpPr>
          <p:cNvPr id="6" name="TextBox 5">
            <a:extLst>
              <a:ext uri="{FF2B5EF4-FFF2-40B4-BE49-F238E27FC236}">
                <a16:creationId xmlns:a16="http://schemas.microsoft.com/office/drawing/2014/main" id="{64D7432A-D95C-9C9B-21C7-1E457BB3E60E}"/>
              </a:ext>
            </a:extLst>
          </p:cNvPr>
          <p:cNvSpPr txBox="1"/>
          <p:nvPr/>
        </p:nvSpPr>
        <p:spPr>
          <a:xfrm>
            <a:off x="10398903" y="6488658"/>
            <a:ext cx="6093822" cy="369332"/>
          </a:xfrm>
          <a:prstGeom prst="rect">
            <a:avLst/>
          </a:prstGeom>
          <a:noFill/>
        </p:spPr>
        <p:txBody>
          <a:bodyPr wrap="square">
            <a:spAutoFit/>
          </a:bodyPr>
          <a:lstStyle/>
          <a:p>
            <a:pPr>
              <a:spcAft>
                <a:spcPts val="600"/>
              </a:spcAft>
            </a:pPr>
            <a:r>
              <a:rPr lang="el-GR" dirty="0">
                <a:solidFill>
                  <a:schemeClr val="bg1">
                    <a:lumMod val="50000"/>
                  </a:schemeClr>
                </a:solidFill>
              </a:rPr>
              <a:t>Ζένια Φραγκάκη</a:t>
            </a:r>
            <a:endParaRPr lang="el-GR">
              <a:solidFill>
                <a:schemeClr val="bg1">
                  <a:lumMod val="50000"/>
                </a:schemeClr>
              </a:solidFill>
            </a:endParaRPr>
          </a:p>
        </p:txBody>
      </p:sp>
    </p:spTree>
    <p:extLst>
      <p:ext uri="{BB962C8B-B14F-4D97-AF65-F5344CB8AC3E}">
        <p14:creationId xmlns:p14="http://schemas.microsoft.com/office/powerpoint/2010/main" val="24211142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60112D4-3BE5-3598-ED19-5CDE1072E7A1}"/>
              </a:ext>
            </a:extLst>
          </p:cNvPr>
          <p:cNvSpPr>
            <a:spLocks noGrp="1"/>
          </p:cNvSpPr>
          <p:nvPr>
            <p:ph type="title"/>
          </p:nvPr>
        </p:nvSpPr>
        <p:spPr>
          <a:xfrm>
            <a:off x="994955" y="-343694"/>
            <a:ext cx="10515600" cy="1325563"/>
          </a:xfrm>
        </p:spPr>
        <p:txBody>
          <a:bodyPr/>
          <a:lstStyle/>
          <a:p>
            <a:r>
              <a:rPr lang="el-GR" dirty="0"/>
              <a:t>Αυτόματο </a:t>
            </a:r>
            <a:r>
              <a:rPr lang="en-US" dirty="0"/>
              <a:t>Tune </a:t>
            </a:r>
            <a:r>
              <a:rPr lang="el-GR" dirty="0"/>
              <a:t>γραμμικών συστημάτων</a:t>
            </a:r>
          </a:p>
        </p:txBody>
      </p:sp>
      <p:sp>
        <p:nvSpPr>
          <p:cNvPr id="5" name="Θέση ημερομηνίας 4">
            <a:extLst>
              <a:ext uri="{FF2B5EF4-FFF2-40B4-BE49-F238E27FC236}">
                <a16:creationId xmlns:a16="http://schemas.microsoft.com/office/drawing/2014/main" id="{936D71AF-FBFA-1882-6413-FCDAD53B200D}"/>
              </a:ext>
            </a:extLst>
          </p:cNvPr>
          <p:cNvSpPr>
            <a:spLocks noGrp="1"/>
          </p:cNvSpPr>
          <p:nvPr>
            <p:ph type="dt" sz="half" idx="10"/>
          </p:nvPr>
        </p:nvSpPr>
        <p:spPr/>
        <p:txBody>
          <a:bodyPr/>
          <a:lstStyle/>
          <a:p>
            <a:fld id="{55BF9FE4-1150-4830-A174-31847B436EF0}" type="datetime1">
              <a:rPr lang="el-GR" smtClean="0"/>
              <a:t>28/3/2025</a:t>
            </a:fld>
            <a:endParaRPr lang="el-GR"/>
          </a:p>
        </p:txBody>
      </p:sp>
      <p:pic>
        <p:nvPicPr>
          <p:cNvPr id="6" name="Εικόνα 5">
            <a:extLst>
              <a:ext uri="{FF2B5EF4-FFF2-40B4-BE49-F238E27FC236}">
                <a16:creationId xmlns:a16="http://schemas.microsoft.com/office/drawing/2014/main" id="{0544EE42-FCB5-4F7E-7918-8640C6888400}"/>
              </a:ext>
            </a:extLst>
          </p:cNvPr>
          <p:cNvPicPr>
            <a:picLocks noChangeAspect="1"/>
          </p:cNvPicPr>
          <p:nvPr/>
        </p:nvPicPr>
        <p:blipFill>
          <a:blip r:embed="rId2"/>
          <a:stretch>
            <a:fillRect/>
          </a:stretch>
        </p:blipFill>
        <p:spPr>
          <a:xfrm>
            <a:off x="1463040" y="899826"/>
            <a:ext cx="8530045" cy="5639086"/>
          </a:xfrm>
          <a:prstGeom prst="rect">
            <a:avLst/>
          </a:prstGeom>
        </p:spPr>
      </p:pic>
      <p:sp>
        <p:nvSpPr>
          <p:cNvPr id="7" name="Ορθογώνιο 6">
            <a:extLst>
              <a:ext uri="{FF2B5EF4-FFF2-40B4-BE49-F238E27FC236}">
                <a16:creationId xmlns:a16="http://schemas.microsoft.com/office/drawing/2014/main" id="{6D876491-3269-8FC0-2027-47B2AEBB3EE5}"/>
              </a:ext>
            </a:extLst>
          </p:cNvPr>
          <p:cNvSpPr/>
          <p:nvPr/>
        </p:nvSpPr>
        <p:spPr>
          <a:xfrm>
            <a:off x="1541417" y="1214846"/>
            <a:ext cx="3004457" cy="71845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9" name="Ευθύγραμμο βέλος σύνδεσης 8">
            <a:extLst>
              <a:ext uri="{FF2B5EF4-FFF2-40B4-BE49-F238E27FC236}">
                <a16:creationId xmlns:a16="http://schemas.microsoft.com/office/drawing/2014/main" id="{608D824C-ACF6-CC01-A1A5-99D0B3112A59}"/>
              </a:ext>
            </a:extLst>
          </p:cNvPr>
          <p:cNvCxnSpPr/>
          <p:nvPr/>
        </p:nvCxnSpPr>
        <p:spPr>
          <a:xfrm flipH="1">
            <a:off x="6544491" y="717263"/>
            <a:ext cx="3448594" cy="6151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Ορθογώνιο 9">
            <a:extLst>
              <a:ext uri="{FF2B5EF4-FFF2-40B4-BE49-F238E27FC236}">
                <a16:creationId xmlns:a16="http://schemas.microsoft.com/office/drawing/2014/main" id="{F9EE10CC-01C4-118C-E34C-BF3F08EF623C}"/>
              </a:ext>
            </a:extLst>
          </p:cNvPr>
          <p:cNvSpPr/>
          <p:nvPr/>
        </p:nvSpPr>
        <p:spPr>
          <a:xfrm>
            <a:off x="6096000" y="1214846"/>
            <a:ext cx="448491" cy="8279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85E12C01-5A95-32A8-1AF9-0B630E24DC76}"/>
              </a:ext>
            </a:extLst>
          </p:cNvPr>
          <p:cNvSpPr/>
          <p:nvPr/>
        </p:nvSpPr>
        <p:spPr>
          <a:xfrm>
            <a:off x="8495211" y="2393368"/>
            <a:ext cx="1223555" cy="4774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962863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0F4ACB4-790B-0DD2-4C65-B67F6F06F867}"/>
              </a:ext>
            </a:extLst>
          </p:cNvPr>
          <p:cNvSpPr>
            <a:spLocks noGrp="1"/>
          </p:cNvSpPr>
          <p:nvPr>
            <p:ph type="title"/>
          </p:nvPr>
        </p:nvSpPr>
        <p:spPr>
          <a:xfrm>
            <a:off x="838200" y="365126"/>
            <a:ext cx="10591800" cy="536212"/>
          </a:xfrm>
        </p:spPr>
        <p:txBody>
          <a:bodyPr>
            <a:normAutofit fontScale="90000"/>
          </a:bodyPr>
          <a:lstStyle/>
          <a:p>
            <a:pPr algn="ctr"/>
            <a:r>
              <a:rPr lang="el-GR" dirty="0"/>
              <a:t>Πλήρες ΣΑΕ</a:t>
            </a:r>
          </a:p>
        </p:txBody>
      </p:sp>
      <p:pic>
        <p:nvPicPr>
          <p:cNvPr id="6" name="Θέση περιεχομένου 5">
            <a:extLst>
              <a:ext uri="{FF2B5EF4-FFF2-40B4-BE49-F238E27FC236}">
                <a16:creationId xmlns:a16="http://schemas.microsoft.com/office/drawing/2014/main" id="{9F22E5F1-A312-F8F1-4E95-E3F5A73FB719}"/>
              </a:ext>
            </a:extLst>
          </p:cNvPr>
          <p:cNvPicPr>
            <a:picLocks noGrp="1" noChangeAspect="1"/>
          </p:cNvPicPr>
          <p:nvPr>
            <p:ph sz="half" idx="1"/>
          </p:nvPr>
        </p:nvPicPr>
        <p:blipFill>
          <a:blip r:embed="rId2"/>
          <a:stretch>
            <a:fillRect/>
          </a:stretch>
        </p:blipFill>
        <p:spPr>
          <a:xfrm>
            <a:off x="-146958" y="-60573"/>
            <a:ext cx="12485914" cy="6979145"/>
          </a:xfrm>
        </p:spPr>
      </p:pic>
      <p:cxnSp>
        <p:nvCxnSpPr>
          <p:cNvPr id="8" name="Ευθύγραμμο βέλος σύνδεσης 7">
            <a:extLst>
              <a:ext uri="{FF2B5EF4-FFF2-40B4-BE49-F238E27FC236}">
                <a16:creationId xmlns:a16="http://schemas.microsoft.com/office/drawing/2014/main" id="{D98E87AF-7283-A024-0993-DDC483C0EA8F}"/>
              </a:ext>
            </a:extLst>
          </p:cNvPr>
          <p:cNvCxnSpPr>
            <a:cxnSpLocks/>
          </p:cNvCxnSpPr>
          <p:nvPr/>
        </p:nvCxnSpPr>
        <p:spPr>
          <a:xfrm flipH="1">
            <a:off x="3409406" y="2468880"/>
            <a:ext cx="1306285" cy="770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2E9A42B-BC97-D13C-F5D6-EACD69389CD5}"/>
              </a:ext>
            </a:extLst>
          </p:cNvPr>
          <p:cNvSpPr txBox="1"/>
          <p:nvPr/>
        </p:nvSpPr>
        <p:spPr>
          <a:xfrm>
            <a:off x="4082142" y="2099548"/>
            <a:ext cx="2795452" cy="369332"/>
          </a:xfrm>
          <a:prstGeom prst="rect">
            <a:avLst/>
          </a:prstGeom>
          <a:noFill/>
        </p:spPr>
        <p:txBody>
          <a:bodyPr wrap="square" rtlCol="0">
            <a:spAutoFit/>
          </a:bodyPr>
          <a:lstStyle/>
          <a:p>
            <a:r>
              <a:rPr lang="en-US" dirty="0"/>
              <a:t>Constant Block</a:t>
            </a:r>
            <a:endParaRPr lang="el-GR" dirty="0"/>
          </a:p>
        </p:txBody>
      </p:sp>
      <p:cxnSp>
        <p:nvCxnSpPr>
          <p:cNvPr id="10" name="Ευθύγραμμο βέλος σύνδεσης 9">
            <a:extLst>
              <a:ext uri="{FF2B5EF4-FFF2-40B4-BE49-F238E27FC236}">
                <a16:creationId xmlns:a16="http://schemas.microsoft.com/office/drawing/2014/main" id="{B4134BF3-758B-C82E-106D-43B2CB18437F}"/>
              </a:ext>
            </a:extLst>
          </p:cNvPr>
          <p:cNvCxnSpPr/>
          <p:nvPr/>
        </p:nvCxnSpPr>
        <p:spPr>
          <a:xfrm flipH="1">
            <a:off x="5761266" y="2394664"/>
            <a:ext cx="1267097" cy="731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9D7D046-84C1-08A6-95B0-EE23B556FDFA}"/>
              </a:ext>
            </a:extLst>
          </p:cNvPr>
          <p:cNvSpPr txBox="1"/>
          <p:nvPr/>
        </p:nvSpPr>
        <p:spPr>
          <a:xfrm>
            <a:off x="6430735" y="2099548"/>
            <a:ext cx="1929494" cy="369332"/>
          </a:xfrm>
          <a:prstGeom prst="rect">
            <a:avLst/>
          </a:prstGeom>
          <a:noFill/>
        </p:spPr>
        <p:txBody>
          <a:bodyPr wrap="square">
            <a:spAutoFit/>
          </a:bodyPr>
          <a:lstStyle/>
          <a:p>
            <a:r>
              <a:rPr lang="en-US" dirty="0"/>
              <a:t>PID Controller</a:t>
            </a:r>
            <a:endParaRPr lang="el-GR" dirty="0"/>
          </a:p>
        </p:txBody>
      </p:sp>
      <p:sp>
        <p:nvSpPr>
          <p:cNvPr id="16" name="TextBox 15">
            <a:extLst>
              <a:ext uri="{FF2B5EF4-FFF2-40B4-BE49-F238E27FC236}">
                <a16:creationId xmlns:a16="http://schemas.microsoft.com/office/drawing/2014/main" id="{437FBA5F-08DB-F946-AB1B-3A11003AF707}"/>
              </a:ext>
            </a:extLst>
          </p:cNvPr>
          <p:cNvSpPr txBox="1"/>
          <p:nvPr/>
        </p:nvSpPr>
        <p:spPr>
          <a:xfrm>
            <a:off x="10647895" y="2872605"/>
            <a:ext cx="1170690" cy="366984"/>
          </a:xfrm>
          <a:prstGeom prst="rect">
            <a:avLst/>
          </a:prstGeom>
          <a:noFill/>
        </p:spPr>
        <p:txBody>
          <a:bodyPr wrap="square">
            <a:spAutoFit/>
          </a:bodyPr>
          <a:lstStyle/>
          <a:p>
            <a:r>
              <a:rPr lang="en-US" dirty="0"/>
              <a:t>Scope</a:t>
            </a:r>
            <a:endParaRPr lang="el-GR" dirty="0"/>
          </a:p>
        </p:txBody>
      </p:sp>
      <p:cxnSp>
        <p:nvCxnSpPr>
          <p:cNvPr id="17" name="Ευθύγραμμο βέλος σύνδεσης 16">
            <a:extLst>
              <a:ext uri="{FF2B5EF4-FFF2-40B4-BE49-F238E27FC236}">
                <a16:creationId xmlns:a16="http://schemas.microsoft.com/office/drawing/2014/main" id="{AD7FFCF4-E772-8782-5681-C5E7B03F788D}"/>
              </a:ext>
            </a:extLst>
          </p:cNvPr>
          <p:cNvCxnSpPr/>
          <p:nvPr/>
        </p:nvCxnSpPr>
        <p:spPr>
          <a:xfrm flipH="1">
            <a:off x="7440390" y="2394664"/>
            <a:ext cx="1267097" cy="731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Ευθύγραμμο βέλος σύνδεσης 17">
            <a:extLst>
              <a:ext uri="{FF2B5EF4-FFF2-40B4-BE49-F238E27FC236}">
                <a16:creationId xmlns:a16="http://schemas.microsoft.com/office/drawing/2014/main" id="{6E691AAC-3E00-848A-E2D0-687AD68B09C0}"/>
              </a:ext>
            </a:extLst>
          </p:cNvPr>
          <p:cNvCxnSpPr>
            <a:cxnSpLocks/>
          </p:cNvCxnSpPr>
          <p:nvPr/>
        </p:nvCxnSpPr>
        <p:spPr>
          <a:xfrm flipH="1">
            <a:off x="9194754" y="2423160"/>
            <a:ext cx="68989" cy="532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CCC0A24D-E950-EDD8-DAE4-3803C0A81486}"/>
              </a:ext>
            </a:extLst>
          </p:cNvPr>
          <p:cNvCxnSpPr>
            <a:cxnSpLocks/>
          </p:cNvCxnSpPr>
          <p:nvPr/>
        </p:nvCxnSpPr>
        <p:spPr>
          <a:xfrm flipH="1">
            <a:off x="7400550" y="2394664"/>
            <a:ext cx="1802165" cy="2268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C15FCD1-C752-1269-2833-9750138A68C3}"/>
              </a:ext>
            </a:extLst>
          </p:cNvPr>
          <p:cNvSpPr txBox="1"/>
          <p:nvPr/>
        </p:nvSpPr>
        <p:spPr>
          <a:xfrm>
            <a:off x="8410514" y="2090936"/>
            <a:ext cx="6348548" cy="369332"/>
          </a:xfrm>
          <a:prstGeom prst="rect">
            <a:avLst/>
          </a:prstGeom>
          <a:noFill/>
        </p:spPr>
        <p:txBody>
          <a:bodyPr wrap="square">
            <a:spAutoFit/>
          </a:bodyPr>
          <a:lstStyle/>
          <a:p>
            <a:r>
              <a:rPr lang="en-US" dirty="0"/>
              <a:t>MATLAB Fcn</a:t>
            </a:r>
            <a:endParaRPr lang="el-GR" dirty="0"/>
          </a:p>
        </p:txBody>
      </p:sp>
      <p:cxnSp>
        <p:nvCxnSpPr>
          <p:cNvPr id="26" name="Ευθύγραμμο βέλος σύνδεσης 25">
            <a:extLst>
              <a:ext uri="{FF2B5EF4-FFF2-40B4-BE49-F238E27FC236}">
                <a16:creationId xmlns:a16="http://schemas.microsoft.com/office/drawing/2014/main" id="{7F76C3BB-60DE-BAC8-C28F-A164917044EB}"/>
              </a:ext>
            </a:extLst>
          </p:cNvPr>
          <p:cNvCxnSpPr>
            <a:cxnSpLocks/>
          </p:cNvCxnSpPr>
          <p:nvPr/>
        </p:nvCxnSpPr>
        <p:spPr>
          <a:xfrm flipV="1">
            <a:off x="4454434" y="3529052"/>
            <a:ext cx="1976301" cy="2040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12F2DE6-87E9-04AE-65F8-32DE16F847F1}"/>
              </a:ext>
            </a:extLst>
          </p:cNvPr>
          <p:cNvSpPr txBox="1"/>
          <p:nvPr/>
        </p:nvSpPr>
        <p:spPr>
          <a:xfrm>
            <a:off x="3115491" y="5569544"/>
            <a:ext cx="4728754" cy="923330"/>
          </a:xfrm>
          <a:prstGeom prst="rect">
            <a:avLst/>
          </a:prstGeom>
          <a:noFill/>
        </p:spPr>
        <p:txBody>
          <a:bodyPr wrap="square" rtlCol="0">
            <a:spAutoFit/>
          </a:bodyPr>
          <a:lstStyle/>
          <a:p>
            <a:r>
              <a:rPr lang="el-GR" dirty="0"/>
              <a:t>Μεταφορά σήματος από το ένα μπλοκ στο άλλο περνώντας μέσα από τις διεργασίες που ορίζονται μέσα στα μπλοκ</a:t>
            </a:r>
          </a:p>
        </p:txBody>
      </p:sp>
      <p:sp>
        <p:nvSpPr>
          <p:cNvPr id="3" name="Θέση ημερομηνίας 2">
            <a:extLst>
              <a:ext uri="{FF2B5EF4-FFF2-40B4-BE49-F238E27FC236}">
                <a16:creationId xmlns:a16="http://schemas.microsoft.com/office/drawing/2014/main" id="{7C57C82E-6510-79AA-3678-7DF6D961B971}"/>
              </a:ext>
            </a:extLst>
          </p:cNvPr>
          <p:cNvSpPr>
            <a:spLocks noGrp="1"/>
          </p:cNvSpPr>
          <p:nvPr>
            <p:ph type="dt" sz="half" idx="10"/>
          </p:nvPr>
        </p:nvSpPr>
        <p:spPr/>
        <p:txBody>
          <a:bodyPr/>
          <a:lstStyle/>
          <a:p>
            <a:fld id="{C4E51F76-3069-41FC-88DE-5DCD80BF552F}" type="datetime1">
              <a:rPr lang="el-GR" smtClean="0"/>
              <a:t>28/3/2025</a:t>
            </a:fld>
            <a:endParaRPr lang="el-GR"/>
          </a:p>
        </p:txBody>
      </p:sp>
      <p:sp>
        <p:nvSpPr>
          <p:cNvPr id="5" name="TextBox 4">
            <a:extLst>
              <a:ext uri="{FF2B5EF4-FFF2-40B4-BE49-F238E27FC236}">
                <a16:creationId xmlns:a16="http://schemas.microsoft.com/office/drawing/2014/main" id="{4FD9973F-999E-19E5-934E-87C8F76744A8}"/>
              </a:ext>
            </a:extLst>
          </p:cNvPr>
          <p:cNvSpPr txBox="1"/>
          <p:nvPr/>
        </p:nvSpPr>
        <p:spPr>
          <a:xfrm>
            <a:off x="10427426" y="6488668"/>
            <a:ext cx="7452360" cy="369332"/>
          </a:xfrm>
          <a:prstGeom prst="rect">
            <a:avLst/>
          </a:prstGeom>
          <a:noFill/>
        </p:spPr>
        <p:txBody>
          <a:bodyPr wrap="square">
            <a:spAutoFit/>
          </a:bodyPr>
          <a:lstStyle/>
          <a:p>
            <a:r>
              <a:rPr lang="el-GR" dirty="0">
                <a:solidFill>
                  <a:schemeClr val="bg1">
                    <a:lumMod val="50000"/>
                  </a:schemeClr>
                </a:solidFill>
              </a:rPr>
              <a:t>Ζένια Φραγκάκη</a:t>
            </a:r>
          </a:p>
        </p:txBody>
      </p:sp>
      <p:cxnSp>
        <p:nvCxnSpPr>
          <p:cNvPr id="11" name="Ευθύγραμμο βέλος σύνδεσης 10">
            <a:extLst>
              <a:ext uri="{FF2B5EF4-FFF2-40B4-BE49-F238E27FC236}">
                <a16:creationId xmlns:a16="http://schemas.microsoft.com/office/drawing/2014/main" id="{17C942A6-BD76-4829-453A-3D4F56DA925C}"/>
              </a:ext>
            </a:extLst>
          </p:cNvPr>
          <p:cNvCxnSpPr>
            <a:cxnSpLocks/>
          </p:cNvCxnSpPr>
          <p:nvPr/>
        </p:nvCxnSpPr>
        <p:spPr>
          <a:xfrm flipH="1" flipV="1">
            <a:off x="3581400" y="2394664"/>
            <a:ext cx="682909" cy="950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7FF2FE7-C216-D8A0-B77E-DE055A361D81}"/>
              </a:ext>
            </a:extLst>
          </p:cNvPr>
          <p:cNvSpPr txBox="1"/>
          <p:nvPr/>
        </p:nvSpPr>
        <p:spPr>
          <a:xfrm>
            <a:off x="2989285" y="1881051"/>
            <a:ext cx="1726406" cy="646331"/>
          </a:xfrm>
          <a:prstGeom prst="rect">
            <a:avLst/>
          </a:prstGeom>
          <a:noFill/>
        </p:spPr>
        <p:txBody>
          <a:bodyPr wrap="square" rtlCol="0">
            <a:spAutoFit/>
          </a:bodyPr>
          <a:lstStyle/>
          <a:p>
            <a:r>
              <a:rPr lang="en-US" dirty="0"/>
              <a:t>Negative feedback</a:t>
            </a:r>
            <a:endParaRPr lang="el-GR" dirty="0"/>
          </a:p>
        </p:txBody>
      </p:sp>
      <p:cxnSp>
        <p:nvCxnSpPr>
          <p:cNvPr id="15" name="Ευθύγραμμο βέλος σύνδεσης 14">
            <a:extLst>
              <a:ext uri="{FF2B5EF4-FFF2-40B4-BE49-F238E27FC236}">
                <a16:creationId xmlns:a16="http://schemas.microsoft.com/office/drawing/2014/main" id="{6449E1E8-F453-0742-B474-ACB5E23456CE}"/>
              </a:ext>
            </a:extLst>
          </p:cNvPr>
          <p:cNvCxnSpPr>
            <a:cxnSpLocks/>
          </p:cNvCxnSpPr>
          <p:nvPr/>
        </p:nvCxnSpPr>
        <p:spPr>
          <a:xfrm flipH="1" flipV="1">
            <a:off x="10647895" y="3529052"/>
            <a:ext cx="309665" cy="1425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C466D8D-0E53-0CAA-7427-A82FA9C4BBD7}"/>
              </a:ext>
            </a:extLst>
          </p:cNvPr>
          <p:cNvSpPr txBox="1"/>
          <p:nvPr/>
        </p:nvSpPr>
        <p:spPr>
          <a:xfrm>
            <a:off x="10649675" y="4929738"/>
            <a:ext cx="1560650" cy="369332"/>
          </a:xfrm>
          <a:prstGeom prst="rect">
            <a:avLst/>
          </a:prstGeom>
          <a:noFill/>
        </p:spPr>
        <p:txBody>
          <a:bodyPr wrap="square" rtlCol="0">
            <a:spAutoFit/>
          </a:bodyPr>
          <a:lstStyle/>
          <a:p>
            <a:r>
              <a:rPr lang="el-GR" dirty="0"/>
              <a:t>Έξοδος</a:t>
            </a:r>
          </a:p>
        </p:txBody>
      </p:sp>
      <p:cxnSp>
        <p:nvCxnSpPr>
          <p:cNvPr id="22" name="Ευθύγραμμο βέλος σύνδεσης 21">
            <a:extLst>
              <a:ext uri="{FF2B5EF4-FFF2-40B4-BE49-F238E27FC236}">
                <a16:creationId xmlns:a16="http://schemas.microsoft.com/office/drawing/2014/main" id="{98B0A36C-20D4-2A74-A68A-C0A22872E3F6}"/>
              </a:ext>
            </a:extLst>
          </p:cNvPr>
          <p:cNvCxnSpPr>
            <a:cxnSpLocks/>
          </p:cNvCxnSpPr>
          <p:nvPr/>
        </p:nvCxnSpPr>
        <p:spPr>
          <a:xfrm flipH="1" flipV="1">
            <a:off x="7689412" y="5374989"/>
            <a:ext cx="612220" cy="1945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21674CB-A13E-2C5B-C117-852603800D04}"/>
              </a:ext>
            </a:extLst>
          </p:cNvPr>
          <p:cNvSpPr txBox="1"/>
          <p:nvPr/>
        </p:nvSpPr>
        <p:spPr>
          <a:xfrm>
            <a:off x="8233001" y="5421674"/>
            <a:ext cx="1923506" cy="369332"/>
          </a:xfrm>
          <a:prstGeom prst="rect">
            <a:avLst/>
          </a:prstGeom>
          <a:noFill/>
        </p:spPr>
        <p:txBody>
          <a:bodyPr wrap="square" rtlCol="0">
            <a:spAutoFit/>
          </a:bodyPr>
          <a:lstStyle/>
          <a:p>
            <a:r>
              <a:rPr lang="el-GR" dirty="0"/>
              <a:t>Δειγματοληψία</a:t>
            </a:r>
          </a:p>
        </p:txBody>
      </p:sp>
      <p:sp>
        <p:nvSpPr>
          <p:cNvPr id="30" name="TextBox 29">
            <a:extLst>
              <a:ext uri="{FF2B5EF4-FFF2-40B4-BE49-F238E27FC236}">
                <a16:creationId xmlns:a16="http://schemas.microsoft.com/office/drawing/2014/main" id="{A61243D3-8BD7-EA67-5C8A-3292B6F99490}"/>
              </a:ext>
            </a:extLst>
          </p:cNvPr>
          <p:cNvSpPr txBox="1"/>
          <p:nvPr/>
        </p:nvSpPr>
        <p:spPr>
          <a:xfrm>
            <a:off x="4515735" y="3137763"/>
            <a:ext cx="68137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error</a:t>
            </a:r>
            <a:endParaRPr lang="el-G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89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233641-D498-5C45-5DE8-C95AA71E56E0}"/>
              </a:ext>
            </a:extLst>
          </p:cNvPr>
          <p:cNvSpPr>
            <a:spLocks noGrp="1"/>
          </p:cNvSpPr>
          <p:nvPr>
            <p:ph type="title"/>
          </p:nvPr>
        </p:nvSpPr>
        <p:spPr/>
        <p:txBody>
          <a:bodyPr/>
          <a:lstStyle/>
          <a:p>
            <a:pPr algn="ctr"/>
            <a:r>
              <a:rPr lang="el-GR" dirty="0">
                <a:latin typeface="Times New Roman" panose="02020603050405020304" pitchFamily="18" charset="0"/>
                <a:cs typeface="Times New Roman" panose="02020603050405020304" pitchFamily="18" charset="0"/>
              </a:rPr>
              <a:t>Έλεγχος και Αποτελέσματα</a:t>
            </a:r>
          </a:p>
        </p:txBody>
      </p:sp>
      <p:sp>
        <p:nvSpPr>
          <p:cNvPr id="3" name="Θέση περιεχομένου 2">
            <a:extLst>
              <a:ext uri="{FF2B5EF4-FFF2-40B4-BE49-F238E27FC236}">
                <a16:creationId xmlns:a16="http://schemas.microsoft.com/office/drawing/2014/main" id="{4961F812-6D98-D9B2-DC99-D8BD9A33FA0F}"/>
              </a:ext>
            </a:extLst>
          </p:cNvPr>
          <p:cNvSpPr>
            <a:spLocks noGrp="1"/>
          </p:cNvSpPr>
          <p:nvPr>
            <p:ph sz="half" idx="1"/>
          </p:nvPr>
        </p:nvSpPr>
        <p:spPr/>
        <p:txBody>
          <a:bodyPr>
            <a:normAutofit lnSpcReduction="10000"/>
          </a:bodyPr>
          <a:lstStyle/>
          <a:p>
            <a:pPr marL="0" indent="0">
              <a:buNone/>
            </a:pPr>
            <a:r>
              <a:rPr lang="el-GR" b="1" dirty="0">
                <a:latin typeface="Times New Roman" panose="02020603050405020304" pitchFamily="18" charset="0"/>
                <a:cs typeface="Times New Roman" panose="02020603050405020304" pitchFamily="18" charset="0"/>
              </a:rPr>
              <a:t>Τι περιμένουμε από τη δημιουργία ενός τέτοιου συστήματος;</a:t>
            </a:r>
          </a:p>
          <a:p>
            <a:r>
              <a:rPr lang="el-GR" dirty="0">
                <a:latin typeface="Times New Roman" panose="02020603050405020304" pitchFamily="18" charset="0"/>
                <a:cs typeface="Times New Roman" panose="02020603050405020304" pitchFamily="18" charset="0"/>
              </a:rPr>
              <a:t>Περιμένουμε το σύστημα μας να έχει σταθεροποιηθεί στην επιθυμητή κατάσταση , μέσα σε ορισμένο χρονικό διάστημα χωρίς να έχουν προηγηθεί μεγάλες «ταλαντώσεις» και διακυμάνσεις από το </a:t>
            </a:r>
            <a:r>
              <a:rPr lang="en-US" dirty="0">
                <a:latin typeface="Times New Roman" panose="02020603050405020304" pitchFamily="18" charset="0"/>
                <a:cs typeface="Times New Roman" panose="02020603050405020304" pitchFamily="18" charset="0"/>
              </a:rPr>
              <a:t>setpoint</a:t>
            </a:r>
            <a:endParaRPr lang="el-GR" dirty="0">
              <a:latin typeface="Times New Roman" panose="02020603050405020304" pitchFamily="18" charset="0"/>
              <a:cs typeface="Times New Roman" panose="02020603050405020304" pitchFamily="18" charset="0"/>
            </a:endParaRPr>
          </a:p>
          <a:p>
            <a:endParaRPr lang="el-GR" dirty="0"/>
          </a:p>
          <a:p>
            <a:endParaRPr lang="el-GR" dirty="0"/>
          </a:p>
        </p:txBody>
      </p:sp>
      <p:sp>
        <p:nvSpPr>
          <p:cNvPr id="4" name="Θέση περιεχομένου 3">
            <a:extLst>
              <a:ext uri="{FF2B5EF4-FFF2-40B4-BE49-F238E27FC236}">
                <a16:creationId xmlns:a16="http://schemas.microsoft.com/office/drawing/2014/main" id="{B74B19EC-05DD-D1C0-2B69-7F3F533F741E}"/>
              </a:ext>
            </a:extLst>
          </p:cNvPr>
          <p:cNvSpPr>
            <a:spLocks noGrp="1"/>
          </p:cNvSpPr>
          <p:nvPr>
            <p:ph sz="half" idx="2"/>
          </p:nvPr>
        </p:nvSpPr>
        <p:spPr/>
        <p:txBody>
          <a:bodyPr>
            <a:normAutofit lnSpcReduction="10000"/>
          </a:bodyPr>
          <a:lstStyle/>
          <a:p>
            <a:pPr marL="0" indent="0">
              <a:buNone/>
            </a:pPr>
            <a:r>
              <a:rPr lang="el-GR" b="1" dirty="0">
                <a:latin typeface="Times New Roman" panose="02020603050405020304" pitchFamily="18" charset="0"/>
                <a:cs typeface="Times New Roman" panose="02020603050405020304" pitchFamily="18" charset="0"/>
              </a:rPr>
              <a:t>Πως μετράμε την απόδοση</a:t>
            </a:r>
            <a:r>
              <a:rPr lang="en-US" b="1" dirty="0">
                <a:latin typeface="Times New Roman" panose="02020603050405020304" pitchFamily="18" charset="0"/>
                <a:cs typeface="Times New Roman" panose="02020603050405020304" pitchFamily="18" charset="0"/>
              </a:rPr>
              <a:t>(</a:t>
            </a:r>
            <a:r>
              <a:rPr lang="el-GR" b="1" dirty="0">
                <a:latin typeface="Times New Roman" panose="02020603050405020304" pitchFamily="18" charset="0"/>
                <a:cs typeface="Times New Roman" panose="02020603050405020304" pitchFamily="18" charset="0"/>
              </a:rPr>
              <a:t>συχνά αναφέρεται και ως «</a:t>
            </a:r>
            <a:r>
              <a:rPr lang="en-US" b="1" dirty="0">
                <a:latin typeface="Times New Roman" panose="02020603050405020304" pitchFamily="18" charset="0"/>
                <a:cs typeface="Times New Roman" panose="02020603050405020304" pitchFamily="18" charset="0"/>
              </a:rPr>
              <a:t>performance</a:t>
            </a:r>
            <a:r>
              <a:rPr lang="el-GR"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r>
              <a:rPr lang="el-GR" b="1" dirty="0">
                <a:latin typeface="Times New Roman" panose="02020603050405020304" pitchFamily="18" charset="0"/>
                <a:cs typeface="Times New Roman" panose="02020603050405020304" pitchFamily="18" charset="0"/>
              </a:rPr>
              <a:t> του συστήματος ;</a:t>
            </a:r>
            <a:endParaRPr lang="en-US" b="1" dirty="0">
              <a:latin typeface="Times New Roman" panose="02020603050405020304" pitchFamily="18" charset="0"/>
              <a:cs typeface="Times New Roman" panose="02020603050405020304" pitchFamily="18" charset="0"/>
            </a:endParaRPr>
          </a:p>
          <a:p>
            <a:pPr marL="0" indent="0">
              <a:buNone/>
            </a:pPr>
            <a:r>
              <a:rPr lang="el-GR" dirty="0">
                <a:latin typeface="Times New Roman" panose="02020603050405020304" pitchFamily="18" charset="0"/>
                <a:cs typeface="Times New Roman" panose="02020603050405020304" pitchFamily="18" charset="0"/>
              </a:rPr>
              <a:t>Κλασσικές μετρικές στη θεωρία ελέγχου είναι :</a:t>
            </a:r>
          </a:p>
          <a:p>
            <a:r>
              <a:rPr lang="en-US" dirty="0">
                <a:latin typeface="Times New Roman" panose="02020603050405020304" pitchFamily="18" charset="0"/>
                <a:cs typeface="Times New Roman" panose="02020603050405020304" pitchFamily="18" charset="0"/>
              </a:rPr>
              <a:t>Steady-state-error</a:t>
            </a:r>
          </a:p>
          <a:p>
            <a:r>
              <a:rPr lang="en-US" dirty="0">
                <a:latin typeface="Times New Roman" panose="02020603050405020304" pitchFamily="18" charset="0"/>
                <a:cs typeface="Times New Roman" panose="02020603050405020304" pitchFamily="18" charset="0"/>
              </a:rPr>
              <a:t>Settling Time</a:t>
            </a:r>
          </a:p>
          <a:p>
            <a:r>
              <a:rPr lang="en-US" dirty="0">
                <a:latin typeface="Times New Roman" panose="02020603050405020304" pitchFamily="18" charset="0"/>
                <a:cs typeface="Times New Roman" panose="02020603050405020304" pitchFamily="18" charset="0"/>
              </a:rPr>
              <a:t>Rise Time</a:t>
            </a:r>
          </a:p>
          <a:p>
            <a:r>
              <a:rPr lang="en-US" dirty="0">
                <a:latin typeface="Times New Roman" panose="02020603050405020304" pitchFamily="18" charset="0"/>
                <a:cs typeface="Times New Roman" panose="02020603050405020304" pitchFamily="18" charset="0"/>
              </a:rPr>
              <a:t>Overshoot/Undershoot</a:t>
            </a:r>
            <a:endParaRPr lang="el-GR"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34348A-A4C1-FABD-F662-59E6664E7ADB}"/>
              </a:ext>
            </a:extLst>
          </p:cNvPr>
          <p:cNvSpPr txBox="1"/>
          <p:nvPr/>
        </p:nvSpPr>
        <p:spPr>
          <a:xfrm>
            <a:off x="1639388" y="6169709"/>
            <a:ext cx="9065623" cy="646331"/>
          </a:xfrm>
          <a:prstGeom prst="rect">
            <a:avLst/>
          </a:prstGeom>
          <a:noFill/>
        </p:spPr>
        <p:txBody>
          <a:bodyPr wrap="square" rtlCol="0">
            <a:spAutoFit/>
          </a:bodyPr>
          <a:lstStyle/>
          <a:p>
            <a:pPr algn="ctr"/>
            <a:r>
              <a:rPr lang="el-GR" dirty="0"/>
              <a:t>*Ανάλογα την εφαρμογή οι μετρικές που χρησιμοποιούνται μπορεί να διαφέρουν. Οι παραπάνω αναφορές αποτελούν απλώς κάποιες κλασσικές επιλογές.</a:t>
            </a:r>
          </a:p>
        </p:txBody>
      </p:sp>
      <p:sp>
        <p:nvSpPr>
          <p:cNvPr id="6" name="Θέση ημερομηνίας 5">
            <a:extLst>
              <a:ext uri="{FF2B5EF4-FFF2-40B4-BE49-F238E27FC236}">
                <a16:creationId xmlns:a16="http://schemas.microsoft.com/office/drawing/2014/main" id="{FFBE83EA-1FC9-1E6F-4A8F-CEAB668A9168}"/>
              </a:ext>
            </a:extLst>
          </p:cNvPr>
          <p:cNvSpPr>
            <a:spLocks noGrp="1"/>
          </p:cNvSpPr>
          <p:nvPr>
            <p:ph type="dt" sz="half" idx="10"/>
          </p:nvPr>
        </p:nvSpPr>
        <p:spPr/>
        <p:txBody>
          <a:bodyPr/>
          <a:lstStyle/>
          <a:p>
            <a:fld id="{0695C894-5EE1-4B81-BB89-771AFEDEDCD1}" type="datetime1">
              <a:rPr lang="el-GR" smtClean="0"/>
              <a:t>28/3/2025</a:t>
            </a:fld>
            <a:endParaRPr lang="el-GR"/>
          </a:p>
        </p:txBody>
      </p:sp>
      <p:sp>
        <p:nvSpPr>
          <p:cNvPr id="8" name="TextBox 7">
            <a:extLst>
              <a:ext uri="{FF2B5EF4-FFF2-40B4-BE49-F238E27FC236}">
                <a16:creationId xmlns:a16="http://schemas.microsoft.com/office/drawing/2014/main" id="{51DFC26C-68AD-4ABA-32C5-BEF3A89987B9}"/>
              </a:ext>
            </a:extLst>
          </p:cNvPr>
          <p:cNvSpPr txBox="1"/>
          <p:nvPr/>
        </p:nvSpPr>
        <p:spPr>
          <a:xfrm>
            <a:off x="10296798" y="6446708"/>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1198041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155EFF-F3B7-544D-0486-31024961B026}"/>
              </a:ext>
            </a:extLst>
          </p:cNvPr>
          <p:cNvSpPr>
            <a:spLocks noGrp="1"/>
          </p:cNvSpPr>
          <p:nvPr>
            <p:ph type="title"/>
          </p:nvPr>
        </p:nvSpPr>
        <p:spPr>
          <a:xfrm>
            <a:off x="838199" y="234497"/>
            <a:ext cx="10552611" cy="854982"/>
          </a:xfrm>
        </p:spPr>
        <p:txBody>
          <a:bodyPr/>
          <a:lstStyle/>
          <a:p>
            <a:pPr algn="ctr"/>
            <a:r>
              <a:rPr lang="el-GR" dirty="0">
                <a:latin typeface="Times New Roman" panose="02020603050405020304" pitchFamily="18" charset="0"/>
                <a:cs typeface="Times New Roman" panose="02020603050405020304" pitchFamily="18" charset="0"/>
              </a:rPr>
              <a:t>Έξοδος συστήματος </a:t>
            </a:r>
            <a:r>
              <a:rPr lang="en-US" dirty="0">
                <a:latin typeface="Times New Roman" panose="02020603050405020304" pitchFamily="18" charset="0"/>
                <a:cs typeface="Times New Roman" panose="02020603050405020304" pitchFamily="18" charset="0"/>
              </a:rPr>
              <a:t>y</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a:t>
            </a:r>
            <a:r>
              <a:rPr lang="el-GR" dirty="0">
                <a:latin typeface="Times New Roman" panose="02020603050405020304" pitchFamily="18" charset="0"/>
                <a:cs typeface="Times New Roman" panose="02020603050405020304" pitchFamily="18" charset="0"/>
              </a:rPr>
              <a:t>) με </a:t>
            </a:r>
            <a:r>
              <a:rPr lang="en-US" dirty="0">
                <a:latin typeface="Times New Roman" panose="02020603050405020304" pitchFamily="18" charset="0"/>
                <a:cs typeface="Times New Roman" panose="02020603050405020304" pitchFamily="18" charset="0"/>
              </a:rPr>
              <a:t>PID </a:t>
            </a:r>
            <a:r>
              <a:rPr lang="el-GR" dirty="0">
                <a:latin typeface="Times New Roman" panose="02020603050405020304" pitchFamily="18" charset="0"/>
                <a:cs typeface="Times New Roman" panose="02020603050405020304" pitchFamily="18" charset="0"/>
              </a:rPr>
              <a:t>ελεγκτή</a:t>
            </a:r>
          </a:p>
        </p:txBody>
      </p:sp>
      <p:sp>
        <p:nvSpPr>
          <p:cNvPr id="5" name="Θέση ημερομηνίας 4">
            <a:extLst>
              <a:ext uri="{FF2B5EF4-FFF2-40B4-BE49-F238E27FC236}">
                <a16:creationId xmlns:a16="http://schemas.microsoft.com/office/drawing/2014/main" id="{F9DE01A4-FF89-FD1B-E5C8-DDF0505DB276}"/>
              </a:ext>
            </a:extLst>
          </p:cNvPr>
          <p:cNvSpPr>
            <a:spLocks noGrp="1"/>
          </p:cNvSpPr>
          <p:nvPr>
            <p:ph type="dt" sz="half" idx="10"/>
          </p:nvPr>
        </p:nvSpPr>
        <p:spPr/>
        <p:txBody>
          <a:bodyPr/>
          <a:lstStyle/>
          <a:p>
            <a:fld id="{55BF9FE4-1150-4830-A174-31847B436EF0}" type="datetime1">
              <a:rPr lang="el-GR" smtClean="0"/>
              <a:t>28/3/2025</a:t>
            </a:fld>
            <a:endParaRPr lang="el-GR"/>
          </a:p>
        </p:txBody>
      </p:sp>
      <p:pic>
        <p:nvPicPr>
          <p:cNvPr id="6" name="Θέση περιεχομένου 5">
            <a:extLst>
              <a:ext uri="{FF2B5EF4-FFF2-40B4-BE49-F238E27FC236}">
                <a16:creationId xmlns:a16="http://schemas.microsoft.com/office/drawing/2014/main" id="{BF60BDC7-A0AF-A187-4A03-909B72A140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6580" t="1447" r="8060"/>
          <a:stretch/>
        </p:blipFill>
        <p:spPr bwMode="auto">
          <a:xfrm>
            <a:off x="1371600" y="1371600"/>
            <a:ext cx="9287691" cy="4702628"/>
          </a:xfrm>
          <a:prstGeom prst="rect">
            <a:avLst/>
          </a:prstGeom>
          <a:noFill/>
          <a:ln>
            <a:noFill/>
          </a:ln>
        </p:spPr>
      </p:pic>
      <p:cxnSp>
        <p:nvCxnSpPr>
          <p:cNvPr id="8" name="Ευθύγραμμο βέλος σύνδεσης 7">
            <a:extLst>
              <a:ext uri="{FF2B5EF4-FFF2-40B4-BE49-F238E27FC236}">
                <a16:creationId xmlns:a16="http://schemas.microsoft.com/office/drawing/2014/main" id="{3E087907-C19C-C4C1-A49C-6E69389316DC}"/>
              </a:ext>
            </a:extLst>
          </p:cNvPr>
          <p:cNvCxnSpPr>
            <a:cxnSpLocks/>
          </p:cNvCxnSpPr>
          <p:nvPr/>
        </p:nvCxnSpPr>
        <p:spPr>
          <a:xfrm flipH="1" flipV="1">
            <a:off x="2442754" y="3429000"/>
            <a:ext cx="1959429" cy="854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801FE82-9127-25BE-D878-C3BA46330270}"/>
              </a:ext>
            </a:extLst>
          </p:cNvPr>
          <p:cNvSpPr txBox="1"/>
          <p:nvPr/>
        </p:nvSpPr>
        <p:spPr>
          <a:xfrm>
            <a:off x="4341223" y="4123655"/>
            <a:ext cx="12017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Setpoint</a:t>
            </a:r>
            <a:endParaRPr lang="el-GR" dirty="0">
              <a:latin typeface="Times New Roman" panose="02020603050405020304" pitchFamily="18" charset="0"/>
              <a:cs typeface="Times New Roman" panose="02020603050405020304" pitchFamily="18" charset="0"/>
            </a:endParaRPr>
          </a:p>
        </p:txBody>
      </p:sp>
      <p:cxnSp>
        <p:nvCxnSpPr>
          <p:cNvPr id="12" name="Ευθύγραμμο βέλος σύνδεσης 11">
            <a:extLst>
              <a:ext uri="{FF2B5EF4-FFF2-40B4-BE49-F238E27FC236}">
                <a16:creationId xmlns:a16="http://schemas.microsoft.com/office/drawing/2014/main" id="{095A6D7E-911D-58FA-7AC7-295CE8D08416}"/>
              </a:ext>
            </a:extLst>
          </p:cNvPr>
          <p:cNvCxnSpPr>
            <a:cxnSpLocks/>
          </p:cNvCxnSpPr>
          <p:nvPr/>
        </p:nvCxnSpPr>
        <p:spPr>
          <a:xfrm flipH="1">
            <a:off x="2617651" y="2347567"/>
            <a:ext cx="216989" cy="9403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9560AA5-A95A-FB81-D465-10F91DFFA281}"/>
              </a:ext>
            </a:extLst>
          </p:cNvPr>
          <p:cNvSpPr txBox="1"/>
          <p:nvPr/>
        </p:nvSpPr>
        <p:spPr>
          <a:xfrm>
            <a:off x="2617651" y="2092371"/>
            <a:ext cx="404440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Settling Time </a:t>
            </a:r>
            <a:r>
              <a:rPr lang="el-GR" dirty="0">
                <a:latin typeface="Times New Roman" panose="02020603050405020304" pitchFamily="18" charset="0"/>
                <a:cs typeface="Times New Roman" panose="02020603050405020304" pitchFamily="18" charset="0"/>
              </a:rPr>
              <a:t>με </a:t>
            </a:r>
            <a:r>
              <a:rPr lang="el-GR" dirty="0"/>
              <a:t>±</a:t>
            </a:r>
            <a:r>
              <a:rPr lang="el-GR" dirty="0">
                <a:latin typeface="Times New Roman" panose="02020603050405020304" pitchFamily="18" charset="0"/>
                <a:cs typeface="Times New Roman" panose="02020603050405020304" pitchFamily="18" charset="0"/>
              </a:rPr>
              <a:t>2% ανοχή</a:t>
            </a:r>
          </a:p>
        </p:txBody>
      </p:sp>
      <p:cxnSp>
        <p:nvCxnSpPr>
          <p:cNvPr id="15" name="Ευθύγραμμο βέλος σύνδεσης 14">
            <a:extLst>
              <a:ext uri="{FF2B5EF4-FFF2-40B4-BE49-F238E27FC236}">
                <a16:creationId xmlns:a16="http://schemas.microsoft.com/office/drawing/2014/main" id="{B1A23C7B-39DE-7341-163E-8106AC453D0E}"/>
              </a:ext>
            </a:extLst>
          </p:cNvPr>
          <p:cNvCxnSpPr>
            <a:cxnSpLocks/>
          </p:cNvCxnSpPr>
          <p:nvPr/>
        </p:nvCxnSpPr>
        <p:spPr>
          <a:xfrm flipV="1">
            <a:off x="8464731" y="3302481"/>
            <a:ext cx="2011681" cy="7968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E9EBA88-3E6A-1ECA-9176-8C81A2F9765B}"/>
              </a:ext>
            </a:extLst>
          </p:cNvPr>
          <p:cNvSpPr txBox="1"/>
          <p:nvPr/>
        </p:nvSpPr>
        <p:spPr>
          <a:xfrm>
            <a:off x="6962505" y="3822317"/>
            <a:ext cx="181573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Steady state condition </a:t>
            </a:r>
            <a:endParaRPr lang="el-GR" dirty="0">
              <a:latin typeface="Times New Roman" panose="02020603050405020304" pitchFamily="18" charset="0"/>
              <a:cs typeface="Times New Roman" panose="02020603050405020304" pitchFamily="18" charset="0"/>
            </a:endParaRPr>
          </a:p>
        </p:txBody>
      </p:sp>
      <p:cxnSp>
        <p:nvCxnSpPr>
          <p:cNvPr id="20" name="Ευθύγραμμο βέλος σύνδεσης 19">
            <a:extLst>
              <a:ext uri="{FF2B5EF4-FFF2-40B4-BE49-F238E27FC236}">
                <a16:creationId xmlns:a16="http://schemas.microsoft.com/office/drawing/2014/main" id="{FA7AF7F2-1113-AF57-12D9-FAD1F20FCB38}"/>
              </a:ext>
            </a:extLst>
          </p:cNvPr>
          <p:cNvCxnSpPr>
            <a:cxnSpLocks/>
          </p:cNvCxnSpPr>
          <p:nvPr/>
        </p:nvCxnSpPr>
        <p:spPr>
          <a:xfrm flipV="1">
            <a:off x="2331720" y="2914224"/>
            <a:ext cx="0" cy="388257"/>
          </a:xfrm>
          <a:prstGeom prst="straightConnector1">
            <a:avLst/>
          </a:prstGeom>
          <a:ln>
            <a:solidFill>
              <a:srgbClr val="FFC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Ευθύγραμμο βέλος σύνδεσης 23">
            <a:extLst>
              <a:ext uri="{FF2B5EF4-FFF2-40B4-BE49-F238E27FC236}">
                <a16:creationId xmlns:a16="http://schemas.microsoft.com/office/drawing/2014/main" id="{803D53AC-655D-41BC-43A2-C114B61D7C2D}"/>
              </a:ext>
            </a:extLst>
          </p:cNvPr>
          <p:cNvCxnSpPr>
            <a:cxnSpLocks/>
          </p:cNvCxnSpPr>
          <p:nvPr/>
        </p:nvCxnSpPr>
        <p:spPr>
          <a:xfrm flipH="1" flipV="1">
            <a:off x="1209766" y="2347567"/>
            <a:ext cx="1121954" cy="827433"/>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37D0AC2-9F9D-3C54-6F88-B8BFE1331DB2}"/>
              </a:ext>
            </a:extLst>
          </p:cNvPr>
          <p:cNvSpPr txBox="1"/>
          <p:nvPr/>
        </p:nvSpPr>
        <p:spPr>
          <a:xfrm>
            <a:off x="433735" y="2031096"/>
            <a:ext cx="125959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Overshoot</a:t>
            </a:r>
            <a:endParaRPr lang="el-GR" dirty="0">
              <a:latin typeface="Times New Roman" panose="02020603050405020304" pitchFamily="18" charset="0"/>
              <a:cs typeface="Times New Roman" panose="02020603050405020304" pitchFamily="18" charset="0"/>
            </a:endParaRPr>
          </a:p>
        </p:txBody>
      </p:sp>
      <p:cxnSp>
        <p:nvCxnSpPr>
          <p:cNvPr id="32" name="Ευθύγραμμο βέλος σύνδεσης 31">
            <a:extLst>
              <a:ext uri="{FF2B5EF4-FFF2-40B4-BE49-F238E27FC236}">
                <a16:creationId xmlns:a16="http://schemas.microsoft.com/office/drawing/2014/main" id="{DBD1D2C9-B710-EBF8-8E5D-808DCD1D235D}"/>
              </a:ext>
            </a:extLst>
          </p:cNvPr>
          <p:cNvCxnSpPr>
            <a:cxnSpLocks/>
          </p:cNvCxnSpPr>
          <p:nvPr/>
        </p:nvCxnSpPr>
        <p:spPr>
          <a:xfrm flipV="1">
            <a:off x="555170" y="3722914"/>
            <a:ext cx="1502230" cy="643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5CE2350-5F3E-2790-3C3C-9359AED93474}"/>
              </a:ext>
            </a:extLst>
          </p:cNvPr>
          <p:cNvSpPr txBox="1"/>
          <p:nvPr/>
        </p:nvSpPr>
        <p:spPr>
          <a:xfrm>
            <a:off x="-31567" y="3516232"/>
            <a:ext cx="6183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 </a:t>
            </a:r>
            <a:endParaRPr lang="el-GR" dirty="0">
              <a:latin typeface="Times New Roman" panose="02020603050405020304" pitchFamily="18" charset="0"/>
              <a:cs typeface="Times New Roman" panose="02020603050405020304" pitchFamily="18" charset="0"/>
            </a:endParaRPr>
          </a:p>
        </p:txBody>
      </p:sp>
      <p:cxnSp>
        <p:nvCxnSpPr>
          <p:cNvPr id="34" name="Ευθύγραμμο βέλος σύνδεσης 33">
            <a:extLst>
              <a:ext uri="{FF2B5EF4-FFF2-40B4-BE49-F238E27FC236}">
                <a16:creationId xmlns:a16="http://schemas.microsoft.com/office/drawing/2014/main" id="{3125BADD-1C4F-A7F0-00AF-78C25B5E56A5}"/>
              </a:ext>
            </a:extLst>
          </p:cNvPr>
          <p:cNvCxnSpPr>
            <a:cxnSpLocks/>
          </p:cNvCxnSpPr>
          <p:nvPr/>
        </p:nvCxnSpPr>
        <p:spPr>
          <a:xfrm flipV="1">
            <a:off x="555171" y="2996340"/>
            <a:ext cx="1701074" cy="20406"/>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F8958536-A253-CB54-85E4-F018B819D1C7}"/>
              </a:ext>
            </a:extLst>
          </p:cNvPr>
          <p:cNvSpPr txBox="1"/>
          <p:nvPr/>
        </p:nvSpPr>
        <p:spPr>
          <a:xfrm>
            <a:off x="0" y="2851194"/>
            <a:ext cx="776031" cy="369332"/>
          </a:xfrm>
          <a:prstGeom prst="rect">
            <a:avLst/>
          </a:prstGeom>
          <a:noFill/>
        </p:spPr>
        <p:txBody>
          <a:bodyPr wrap="square">
            <a:spAutoFit/>
          </a:bodyPr>
          <a:lstStyle/>
          <a:p>
            <a:r>
              <a:rPr lang="el-GR"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0% </a:t>
            </a:r>
            <a:endParaRPr lang="el-GR" dirty="0">
              <a:latin typeface="Times New Roman" panose="02020603050405020304" pitchFamily="18" charset="0"/>
              <a:cs typeface="Times New Roman" panose="02020603050405020304" pitchFamily="18" charset="0"/>
            </a:endParaRPr>
          </a:p>
        </p:txBody>
      </p:sp>
      <p:cxnSp>
        <p:nvCxnSpPr>
          <p:cNvPr id="44" name="Ευθύγραμμο βέλος σύνδεσης 43">
            <a:extLst>
              <a:ext uri="{FF2B5EF4-FFF2-40B4-BE49-F238E27FC236}">
                <a16:creationId xmlns:a16="http://schemas.microsoft.com/office/drawing/2014/main" id="{9CA424E4-90C2-B05E-2189-E3AA51B6CD1D}"/>
              </a:ext>
            </a:extLst>
          </p:cNvPr>
          <p:cNvCxnSpPr/>
          <p:nvPr/>
        </p:nvCxnSpPr>
        <p:spPr>
          <a:xfrm>
            <a:off x="1186544" y="3045563"/>
            <a:ext cx="0" cy="6553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CEC23C6B-14BB-8F3C-934B-A8CEB905B760}"/>
              </a:ext>
            </a:extLst>
          </p:cNvPr>
          <p:cNvSpPr txBox="1"/>
          <p:nvPr/>
        </p:nvSpPr>
        <p:spPr>
          <a:xfrm>
            <a:off x="555170" y="3083018"/>
            <a:ext cx="10769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Rise Time</a:t>
            </a:r>
            <a:endParaRPr lang="el-G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813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23F6AF-D8EF-13C9-50FA-E1EAC72123A1}"/>
              </a:ext>
            </a:extLst>
          </p:cNvPr>
          <p:cNvSpPr>
            <a:spLocks noGrp="1"/>
          </p:cNvSpPr>
          <p:nvPr>
            <p:ph type="title"/>
          </p:nvPr>
        </p:nvSpPr>
        <p:spPr/>
        <p:txBody>
          <a:bodyPr/>
          <a:lstStyle/>
          <a:p>
            <a:pPr algn="ctr"/>
            <a:r>
              <a:rPr lang="el-GR" dirty="0">
                <a:latin typeface="Times New Roman" panose="02020603050405020304" pitchFamily="18" charset="0"/>
                <a:cs typeface="Times New Roman" panose="02020603050405020304" pitchFamily="18" charset="0"/>
              </a:rPr>
              <a:t>Εφαρμογές (Επιλογή 1 ή 2 )</a:t>
            </a:r>
          </a:p>
        </p:txBody>
      </p:sp>
      <p:sp>
        <p:nvSpPr>
          <p:cNvPr id="3" name="Θέση περιεχομένου 2">
            <a:extLst>
              <a:ext uri="{FF2B5EF4-FFF2-40B4-BE49-F238E27FC236}">
                <a16:creationId xmlns:a16="http://schemas.microsoft.com/office/drawing/2014/main" id="{269BC2D4-3D1C-90AF-4EE1-24A5ABFE99B5}"/>
              </a:ext>
            </a:extLst>
          </p:cNvPr>
          <p:cNvSpPr>
            <a:spLocks noGrp="1"/>
          </p:cNvSpPr>
          <p:nvPr>
            <p:ph sz="half" idx="1"/>
          </p:nvPr>
        </p:nvSpPr>
        <p:spPr>
          <a:xfrm>
            <a:off x="838200" y="1825625"/>
            <a:ext cx="5181600" cy="2184672"/>
          </a:xfrm>
        </p:spPr>
        <p:txBody>
          <a:bodyPr>
            <a:normAutofit fontScale="92500"/>
          </a:bodyPr>
          <a:lstStyle/>
          <a:p>
            <a:pPr marL="0" indent="0">
              <a:buNone/>
            </a:pPr>
            <a:r>
              <a:rPr lang="el-GR" dirty="0">
                <a:latin typeface="Times New Roman" panose="02020603050405020304" pitchFamily="18" charset="0"/>
                <a:cs typeface="Times New Roman" panose="02020603050405020304" pitchFamily="18" charset="0"/>
              </a:rPr>
              <a:t>Επιλογή 1:</a:t>
            </a:r>
            <a:endParaRPr lang="en-US" dirty="0">
              <a:latin typeface="Times New Roman" panose="02020603050405020304" pitchFamily="18" charset="0"/>
              <a:cs typeface="Times New Roman" panose="02020603050405020304" pitchFamily="18" charset="0"/>
            </a:endParaRPr>
          </a:p>
          <a:p>
            <a:pPr marL="0" indent="0">
              <a:buNone/>
            </a:pPr>
            <a:r>
              <a:rPr lang="el-GR" dirty="0">
                <a:latin typeface="Times New Roman" panose="02020603050405020304" pitchFamily="18" charset="0"/>
                <a:cs typeface="Times New Roman" panose="02020603050405020304" pitchFamily="18" charset="0"/>
              </a:rPr>
              <a:t>Δημιουργίας ενός συστήματος ελέγχου που προσομοιώνει και ελέγχει την κίνηση λειτουργία ρομποτικού βραχίονα</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ενός </a:t>
            </a:r>
            <a:r>
              <a:rPr lang="en-US" dirty="0" err="1">
                <a:latin typeface="Times New Roman" panose="02020603050405020304" pitchFamily="18" charset="0"/>
                <a:cs typeface="Times New Roman" panose="02020603050405020304" pitchFamily="18" charset="0"/>
              </a:rPr>
              <a:t>nao</a:t>
            </a:r>
            <a:r>
              <a:rPr lang="en-US" dirty="0">
                <a:latin typeface="Times New Roman" panose="02020603050405020304" pitchFamily="18" charset="0"/>
                <a:cs typeface="Times New Roman" panose="02020603050405020304" pitchFamily="18" charset="0"/>
              </a:rPr>
              <a:t> bot.</a:t>
            </a:r>
            <a:endParaRPr lang="el-GR" dirty="0">
              <a:latin typeface="Times New Roman" panose="02020603050405020304" pitchFamily="18" charset="0"/>
              <a:cs typeface="Times New Roman" panose="02020603050405020304" pitchFamily="18" charset="0"/>
            </a:endParaRPr>
          </a:p>
          <a:p>
            <a:pPr marL="0" indent="0">
              <a:buNone/>
            </a:pPr>
            <a:endParaRPr lang="en-US" dirty="0"/>
          </a:p>
          <a:p>
            <a:endParaRPr lang="el-GR" dirty="0"/>
          </a:p>
        </p:txBody>
      </p:sp>
      <p:sp>
        <p:nvSpPr>
          <p:cNvPr id="4" name="Θέση περιεχομένου 3">
            <a:extLst>
              <a:ext uri="{FF2B5EF4-FFF2-40B4-BE49-F238E27FC236}">
                <a16:creationId xmlns:a16="http://schemas.microsoft.com/office/drawing/2014/main" id="{A835BCF7-C77A-6B69-3C21-5BB6E6EECE9C}"/>
              </a:ext>
            </a:extLst>
          </p:cNvPr>
          <p:cNvSpPr>
            <a:spLocks noGrp="1"/>
          </p:cNvSpPr>
          <p:nvPr>
            <p:ph sz="half" idx="2"/>
          </p:nvPr>
        </p:nvSpPr>
        <p:spPr>
          <a:xfrm>
            <a:off x="6172200" y="1825625"/>
            <a:ext cx="5181600" cy="2184672"/>
          </a:xfrm>
        </p:spPr>
        <p:txBody>
          <a:bodyPr>
            <a:normAutofit fontScale="92500"/>
          </a:bodyPr>
          <a:lstStyle/>
          <a:p>
            <a:pPr marL="0" indent="0">
              <a:buNone/>
            </a:pPr>
            <a:r>
              <a:rPr lang="el-GR" dirty="0">
                <a:latin typeface="Times New Roman" panose="02020603050405020304" pitchFamily="18" charset="0"/>
                <a:cs typeface="Times New Roman" panose="02020603050405020304" pitchFamily="18" charset="0"/>
              </a:rPr>
              <a:t>Επιλογή 2:</a:t>
            </a:r>
          </a:p>
          <a:p>
            <a:pPr marL="0" indent="0">
              <a:buNone/>
            </a:pPr>
            <a:r>
              <a:rPr lang="el-GR" dirty="0">
                <a:latin typeface="Times New Roman" panose="02020603050405020304" pitchFamily="18" charset="0"/>
                <a:cs typeface="Times New Roman" panose="02020603050405020304" pitchFamily="18" charset="0"/>
              </a:rPr>
              <a:t>Δημιουργίας ενός συστήματος ελέγχου που προσομοιώνει και ελέγχει έκχυση ενός φαρμάκου στον ανθρώπινο οργανισμό</a:t>
            </a:r>
            <a:r>
              <a:rPr lang="en-US" dirty="0">
                <a:latin typeface="Times New Roman" panose="02020603050405020304" pitchFamily="18" charset="0"/>
                <a:cs typeface="Times New Roman" panose="02020603050405020304" pitchFamily="18" charset="0"/>
              </a:rPr>
              <a:t>.</a:t>
            </a:r>
            <a:endParaRPr lang="el-GR" dirty="0">
              <a:latin typeface="Times New Roman" panose="02020603050405020304" pitchFamily="18" charset="0"/>
              <a:cs typeface="Times New Roman" panose="02020603050405020304" pitchFamily="18" charset="0"/>
            </a:endParaRPr>
          </a:p>
          <a:p>
            <a:endParaRPr lang="el-GR" dirty="0"/>
          </a:p>
        </p:txBody>
      </p:sp>
      <p:sp>
        <p:nvSpPr>
          <p:cNvPr id="5" name="TextBox 4">
            <a:extLst>
              <a:ext uri="{FF2B5EF4-FFF2-40B4-BE49-F238E27FC236}">
                <a16:creationId xmlns:a16="http://schemas.microsoft.com/office/drawing/2014/main" id="{BE15B8B7-0748-BE78-B47C-18F8FBD0DA34}"/>
              </a:ext>
            </a:extLst>
          </p:cNvPr>
          <p:cNvSpPr txBox="1"/>
          <p:nvPr/>
        </p:nvSpPr>
        <p:spPr>
          <a:xfrm>
            <a:off x="1336765" y="4611189"/>
            <a:ext cx="9366069"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Πληροφορίες για την κάθε εφαρμογή θα βρείτε στις επόμενες διαφάνειες , ανάλογα με την εφαρμογή που θα διαλέξετε</a:t>
            </a:r>
          </a:p>
        </p:txBody>
      </p:sp>
      <p:sp>
        <p:nvSpPr>
          <p:cNvPr id="6" name="Θέση ημερομηνίας 5">
            <a:extLst>
              <a:ext uri="{FF2B5EF4-FFF2-40B4-BE49-F238E27FC236}">
                <a16:creationId xmlns:a16="http://schemas.microsoft.com/office/drawing/2014/main" id="{71870B58-F696-8270-E54C-42A8C740FF24}"/>
              </a:ext>
            </a:extLst>
          </p:cNvPr>
          <p:cNvSpPr>
            <a:spLocks noGrp="1"/>
          </p:cNvSpPr>
          <p:nvPr>
            <p:ph type="dt" sz="half" idx="10"/>
          </p:nvPr>
        </p:nvSpPr>
        <p:spPr/>
        <p:txBody>
          <a:bodyPr/>
          <a:lstStyle/>
          <a:p>
            <a:fld id="{7D4D37B9-2B19-4673-BD7F-716D51FD771D}" type="datetime1">
              <a:rPr lang="el-GR" smtClean="0"/>
              <a:t>28/3/2025</a:t>
            </a:fld>
            <a:endParaRPr lang="el-GR"/>
          </a:p>
        </p:txBody>
      </p:sp>
      <p:sp>
        <p:nvSpPr>
          <p:cNvPr id="8" name="TextBox 7">
            <a:extLst>
              <a:ext uri="{FF2B5EF4-FFF2-40B4-BE49-F238E27FC236}">
                <a16:creationId xmlns:a16="http://schemas.microsoft.com/office/drawing/2014/main" id="{CECCBC28-DAB5-9863-1591-8BD5B5DC33B6}"/>
              </a:ext>
            </a:extLst>
          </p:cNvPr>
          <p:cNvSpPr txBox="1"/>
          <p:nvPr/>
        </p:nvSpPr>
        <p:spPr>
          <a:xfrm>
            <a:off x="10375175" y="6356350"/>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3924760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AO Robot V5 Open Box Edition">
            <a:extLst>
              <a:ext uri="{FF2B5EF4-FFF2-40B4-BE49-F238E27FC236}">
                <a16:creationId xmlns:a16="http://schemas.microsoft.com/office/drawing/2014/main" id="{BB08DC5E-32A6-3A05-D251-57CA7728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35" y="225476"/>
            <a:ext cx="718051" cy="1316630"/>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100D1708-8247-FC80-0705-DD1FE55E9550}"/>
              </a:ext>
            </a:extLst>
          </p:cNvPr>
          <p:cNvSpPr>
            <a:spLocks noGrp="1"/>
          </p:cNvSpPr>
          <p:nvPr>
            <p:ph type="title"/>
          </p:nvPr>
        </p:nvSpPr>
        <p:spPr>
          <a:xfrm>
            <a:off x="838200" y="404949"/>
            <a:ext cx="2743200" cy="1285739"/>
          </a:xfrm>
        </p:spPr>
        <p:txBody>
          <a:bodyPr/>
          <a:lstStyle/>
          <a:p>
            <a:r>
              <a:rPr lang="el-GR" dirty="0">
                <a:latin typeface="Times New Roman" panose="02020603050405020304" pitchFamily="18" charset="0"/>
                <a:cs typeface="Times New Roman" panose="02020603050405020304" pitchFamily="18" charset="0"/>
              </a:rPr>
              <a:t>Επιλογή 1</a:t>
            </a:r>
            <a:endParaRPr lang="el-GR" dirty="0"/>
          </a:p>
        </p:txBody>
      </p:sp>
      <p:sp>
        <p:nvSpPr>
          <p:cNvPr id="3" name="Θέση περιεχομένου 2">
            <a:extLst>
              <a:ext uri="{FF2B5EF4-FFF2-40B4-BE49-F238E27FC236}">
                <a16:creationId xmlns:a16="http://schemas.microsoft.com/office/drawing/2014/main" id="{A03B773F-628D-0EDA-5267-A280DBC07F50}"/>
              </a:ext>
            </a:extLst>
          </p:cNvPr>
          <p:cNvSpPr>
            <a:spLocks noGrp="1"/>
          </p:cNvSpPr>
          <p:nvPr>
            <p:ph sz="half" idx="1"/>
          </p:nvPr>
        </p:nvSpPr>
        <p:spPr>
          <a:xfrm>
            <a:off x="5849149" y="985965"/>
            <a:ext cx="5668874" cy="5653091"/>
          </a:xfrm>
        </p:spPr>
        <p:txBody>
          <a:bodyPr>
            <a:normAutofit fontScale="85000" lnSpcReduction="10000"/>
          </a:bodyPr>
          <a:lstStyle/>
          <a:p>
            <a:pPr marL="0" indent="0">
              <a:buNone/>
            </a:pPr>
            <a:r>
              <a:rPr lang="el-GR" sz="1700" b="1" u="sng" dirty="0"/>
              <a:t>ΣΤΟΧΟΣ</a:t>
            </a:r>
            <a:r>
              <a:rPr lang="el-GR" sz="1700" dirty="0"/>
              <a:t> : Ρύθμιση </a:t>
            </a:r>
            <a:r>
              <a:rPr lang="en-US" sz="1700" dirty="0"/>
              <a:t>PID </a:t>
            </a:r>
            <a:r>
              <a:rPr lang="el-GR" sz="1700" dirty="0"/>
              <a:t>ώστε το σύστημα να έρχεται σε ισορροπία στο </a:t>
            </a:r>
            <a:r>
              <a:rPr lang="en-US" sz="1700" dirty="0"/>
              <a:t>setpoint </a:t>
            </a:r>
            <a:r>
              <a:rPr lang="el-GR" sz="1700" dirty="0"/>
              <a:t>σε λιγότερο από </a:t>
            </a:r>
            <a:r>
              <a:rPr lang="el-GR" sz="1700" b="1" dirty="0"/>
              <a:t>3 δευτερόλεπτα</a:t>
            </a:r>
            <a:r>
              <a:rPr lang="el-GR" sz="1700" dirty="0"/>
              <a:t>.</a:t>
            </a:r>
            <a:r>
              <a:rPr lang="el-GR" sz="1800" dirty="0"/>
              <a:t> Ορίστε </a:t>
            </a:r>
            <a:r>
              <a:rPr lang="en-US" sz="1800" b="1" dirty="0"/>
              <a:t>simulation time 10s</a:t>
            </a:r>
            <a:endParaRPr lang="en-US" sz="1700" b="1" dirty="0"/>
          </a:p>
          <a:p>
            <a:pPr marL="0" indent="0">
              <a:buNone/>
            </a:pPr>
            <a:r>
              <a:rPr lang="en-US" sz="1700" b="1" u="sng" dirty="0"/>
              <a:t>PARTS</a:t>
            </a:r>
          </a:p>
          <a:p>
            <a:r>
              <a:rPr lang="el-GR" sz="1700" dirty="0"/>
              <a:t>Μαθηματικό Μοντέλο (Συνάρτηση Μεταφοράς=</a:t>
            </a:r>
            <a:r>
              <a:rPr lang="en-US" sz="1700" dirty="0" err="1"/>
              <a:t>Matlab</a:t>
            </a:r>
            <a:r>
              <a:rPr lang="en-US" sz="1700" dirty="0"/>
              <a:t> Fcn Block</a:t>
            </a:r>
            <a:r>
              <a:rPr lang="el-GR" sz="1700" dirty="0"/>
              <a:t>) γωνίας περιστροφής ρομποτικού βραχίονα : </a:t>
            </a:r>
          </a:p>
          <a:p>
            <a:pPr marL="0" indent="0">
              <a:buNone/>
            </a:pPr>
            <a:r>
              <a:rPr lang="en-US" sz="1700" b="1" dirty="0"/>
              <a:t>G(s)=A/(Bs^(2)+A*5s+</a:t>
            </a:r>
            <a:r>
              <a:rPr lang="el-GR" sz="1700" b="1" dirty="0"/>
              <a:t>Γ</a:t>
            </a:r>
            <a:r>
              <a:rPr lang="en-US" sz="1700" b="1" dirty="0"/>
              <a:t>)</a:t>
            </a:r>
            <a:endParaRPr lang="el-GR" sz="1700" b="1" dirty="0"/>
          </a:p>
          <a:p>
            <a:r>
              <a:rPr lang="el-GR" sz="1700" dirty="0"/>
              <a:t>Ιδανικός αισθητήρας όπου περνάει το σήμα από μέσα του αναλλοίωτο να προσομοιωθεί με </a:t>
            </a:r>
            <a:r>
              <a:rPr lang="en-US" sz="1700" b="1" dirty="0"/>
              <a:t>gain</a:t>
            </a:r>
            <a:r>
              <a:rPr lang="en-US" sz="1700" dirty="0"/>
              <a:t> </a:t>
            </a:r>
            <a:r>
              <a:rPr lang="el-GR" sz="1700" dirty="0"/>
              <a:t>με τιμή 1.</a:t>
            </a:r>
          </a:p>
          <a:p>
            <a:r>
              <a:rPr lang="en-US" sz="1700" b="1" dirty="0"/>
              <a:t>Setpoint</a:t>
            </a:r>
            <a:r>
              <a:rPr lang="en-US" sz="1700" dirty="0"/>
              <a:t> </a:t>
            </a:r>
            <a:r>
              <a:rPr lang="el-GR" sz="1700" dirty="0"/>
              <a:t>του συστήματος θα είναι οι </a:t>
            </a:r>
            <a:r>
              <a:rPr lang="el-GR" sz="1700" b="1" dirty="0"/>
              <a:t>90 μοίρες</a:t>
            </a:r>
          </a:p>
          <a:p>
            <a:r>
              <a:rPr lang="en-US" sz="1700" b="1" dirty="0"/>
              <a:t>PID</a:t>
            </a:r>
          </a:p>
          <a:p>
            <a:r>
              <a:rPr lang="el-GR" sz="1700" dirty="0"/>
              <a:t>Διεργασία (</a:t>
            </a:r>
            <a:r>
              <a:rPr lang="en-US" sz="1700" b="1" dirty="0" err="1"/>
              <a:t>Matlab</a:t>
            </a:r>
            <a:r>
              <a:rPr lang="en-US" sz="1700" b="1" dirty="0"/>
              <a:t> Function</a:t>
            </a:r>
            <a:r>
              <a:rPr lang="el-GR" sz="1700" dirty="0"/>
              <a:t>) που δέχεται </a:t>
            </a:r>
            <a:r>
              <a:rPr lang="el-GR" sz="1700" b="1" dirty="0"/>
              <a:t>είσοδο</a:t>
            </a:r>
            <a:r>
              <a:rPr lang="el-GR" sz="1700" dirty="0"/>
              <a:t> την τιμή του </a:t>
            </a:r>
            <a:r>
              <a:rPr lang="en-US" sz="1700" dirty="0"/>
              <a:t>PID (</a:t>
            </a:r>
            <a:r>
              <a:rPr lang="el-GR" sz="1700" dirty="0"/>
              <a:t>τάση</a:t>
            </a:r>
            <a:r>
              <a:rPr lang="en-US" sz="1700" dirty="0"/>
              <a:t>)</a:t>
            </a:r>
            <a:r>
              <a:rPr lang="el-GR" sz="1700" dirty="0"/>
              <a:t> που πολλαπλασιάζεται με </a:t>
            </a:r>
            <a:r>
              <a:rPr lang="el-GR" sz="1700" b="1" dirty="0"/>
              <a:t>100</a:t>
            </a:r>
            <a:r>
              <a:rPr lang="el-GR" sz="1700" dirty="0"/>
              <a:t> (βήμα περιστροφής κινητήρα).Η έξοδος </a:t>
            </a:r>
            <a:r>
              <a:rPr lang="en-US" sz="1700" b="1" dirty="0"/>
              <a:t>y </a:t>
            </a:r>
            <a:r>
              <a:rPr lang="en-US" sz="1700" dirty="0"/>
              <a:t>(</a:t>
            </a:r>
            <a:r>
              <a:rPr lang="en-US" sz="1700" dirty="0" err="1"/>
              <a:t>pid_value</a:t>
            </a:r>
            <a:r>
              <a:rPr lang="en-US" sz="1700" dirty="0"/>
              <a:t>*100) </a:t>
            </a:r>
            <a:r>
              <a:rPr lang="el-GR" sz="1700" dirty="0"/>
              <a:t>δίνεται ως είσοδος στη συνάρτηση μεταφοράς</a:t>
            </a:r>
            <a:endParaRPr lang="en-US" sz="1700" dirty="0"/>
          </a:p>
          <a:p>
            <a:r>
              <a:rPr lang="el-GR" sz="1700" b="1" dirty="0" err="1"/>
              <a:t>Αρνητικη</a:t>
            </a:r>
            <a:r>
              <a:rPr lang="el-GR" sz="1700" b="1" dirty="0"/>
              <a:t> ανατροφοδότηση</a:t>
            </a:r>
          </a:p>
          <a:p>
            <a:r>
              <a:rPr lang="en-US" sz="1700" b="1" dirty="0"/>
              <a:t>Constant block </a:t>
            </a:r>
            <a:r>
              <a:rPr lang="el-GR" sz="1700" dirty="0"/>
              <a:t>για το </a:t>
            </a:r>
            <a:r>
              <a:rPr lang="en-US" sz="1700" dirty="0"/>
              <a:t>setpoint</a:t>
            </a:r>
          </a:p>
          <a:p>
            <a:pPr marL="0" indent="0">
              <a:buNone/>
            </a:pPr>
            <a:r>
              <a:rPr lang="en-US" sz="1700" b="1" u="sng" dirty="0"/>
              <a:t>HINTS :</a:t>
            </a:r>
          </a:p>
          <a:p>
            <a:pPr marL="0" indent="0">
              <a:buNone/>
            </a:pPr>
            <a:r>
              <a:rPr lang="el-GR" sz="1700" dirty="0"/>
              <a:t>1)Για να ρυθμίσετε τον </a:t>
            </a:r>
            <a:r>
              <a:rPr lang="en-US" sz="1700" dirty="0"/>
              <a:t>PID </a:t>
            </a:r>
            <a:r>
              <a:rPr lang="el-GR" sz="1700" dirty="0"/>
              <a:t>, ξεκινήστε μηδενίζοντας </a:t>
            </a:r>
            <a:r>
              <a:rPr lang="en-US" sz="1700" dirty="0"/>
              <a:t>Ki,Kd </a:t>
            </a:r>
            <a:r>
              <a:rPr lang="el-GR" sz="1700" dirty="0"/>
              <a:t>και ορίζοντας μικρή τιμή στο </a:t>
            </a:r>
            <a:r>
              <a:rPr lang="en-US" sz="1700" dirty="0"/>
              <a:t>Kp </a:t>
            </a:r>
            <a:r>
              <a:rPr lang="el-GR" sz="1700" dirty="0"/>
              <a:t>, κατόπιν ξεκινήστε να αυξομειώνετε τις τιμές παρακολουθώντας την απόκριση του ελεγκτή.</a:t>
            </a:r>
          </a:p>
          <a:p>
            <a:pPr marL="0" indent="0">
              <a:buNone/>
            </a:pPr>
            <a:r>
              <a:rPr lang="el-GR" sz="1700" dirty="0"/>
              <a:t>2)Αν δεν τα καταφέρετε φωνάξτε με!(ή χρησιμοποιήστε το κουμπί </a:t>
            </a:r>
            <a:r>
              <a:rPr lang="en-US" sz="1700" dirty="0"/>
              <a:t>tune </a:t>
            </a:r>
            <a:r>
              <a:rPr lang="el-GR" sz="1700" dirty="0"/>
              <a:t>και (μετά) φωνάξτε με!</a:t>
            </a:r>
          </a:p>
          <a:p>
            <a:pPr marL="0" indent="0">
              <a:buNone/>
            </a:pPr>
            <a:endParaRPr lang="el-GR" dirty="0"/>
          </a:p>
          <a:p>
            <a:endParaRPr lang="el-GR" dirty="0"/>
          </a:p>
        </p:txBody>
      </p:sp>
      <p:sp>
        <p:nvSpPr>
          <p:cNvPr id="5" name="Θέση ημερομηνίας 4">
            <a:extLst>
              <a:ext uri="{FF2B5EF4-FFF2-40B4-BE49-F238E27FC236}">
                <a16:creationId xmlns:a16="http://schemas.microsoft.com/office/drawing/2014/main" id="{C69146D5-18FB-A381-C0AA-5A58C255C4D6}"/>
              </a:ext>
            </a:extLst>
          </p:cNvPr>
          <p:cNvSpPr>
            <a:spLocks noGrp="1"/>
          </p:cNvSpPr>
          <p:nvPr>
            <p:ph type="dt" sz="half" idx="10"/>
          </p:nvPr>
        </p:nvSpPr>
        <p:spPr/>
        <p:txBody>
          <a:bodyPr/>
          <a:lstStyle/>
          <a:p>
            <a:fld id="{55BF9FE4-1150-4830-A174-31847B436EF0}" type="datetime1">
              <a:rPr lang="el-GR" smtClean="0"/>
              <a:t>28/3/2025</a:t>
            </a:fld>
            <a:endParaRPr lang="el-GR" dirty="0"/>
          </a:p>
        </p:txBody>
      </p:sp>
      <p:sp>
        <p:nvSpPr>
          <p:cNvPr id="6" name="TextBox 5">
            <a:extLst>
              <a:ext uri="{FF2B5EF4-FFF2-40B4-BE49-F238E27FC236}">
                <a16:creationId xmlns:a16="http://schemas.microsoft.com/office/drawing/2014/main" id="{F083E413-75FD-044F-9A31-977228F4E58D}"/>
              </a:ext>
            </a:extLst>
          </p:cNvPr>
          <p:cNvSpPr txBox="1"/>
          <p:nvPr/>
        </p:nvSpPr>
        <p:spPr>
          <a:xfrm>
            <a:off x="6192200" y="218944"/>
            <a:ext cx="6283234" cy="646331"/>
          </a:xfrm>
          <a:prstGeom prst="rect">
            <a:avLst/>
          </a:prstGeom>
          <a:noFill/>
        </p:spPr>
        <p:txBody>
          <a:bodyPr wrap="square" rtlCol="0">
            <a:spAutoFit/>
          </a:bodyPr>
          <a:lstStyle/>
          <a:p>
            <a:r>
              <a:rPr lang="el-GR" dirty="0"/>
              <a:t>Α = 1</a:t>
            </a:r>
            <a:r>
              <a:rPr lang="el-GR" baseline="30000" dirty="0"/>
              <a:t>ο</a:t>
            </a:r>
            <a:r>
              <a:rPr lang="el-GR" dirty="0"/>
              <a:t> νούμερο ΑΜ , Β=1</a:t>
            </a:r>
            <a:r>
              <a:rPr lang="el-GR" baseline="30000" dirty="0"/>
              <a:t>ο</a:t>
            </a:r>
            <a:r>
              <a:rPr lang="el-GR" dirty="0"/>
              <a:t> νούμερο ΑΜ*10,Γ τελευταίο νούμερο ΑΜ</a:t>
            </a:r>
          </a:p>
        </p:txBody>
      </p:sp>
      <p:sp>
        <p:nvSpPr>
          <p:cNvPr id="7" name="TextBox 6">
            <a:extLst>
              <a:ext uri="{FF2B5EF4-FFF2-40B4-BE49-F238E27FC236}">
                <a16:creationId xmlns:a16="http://schemas.microsoft.com/office/drawing/2014/main" id="{DF223604-FDDE-86CA-0ED1-69646D08E750}"/>
              </a:ext>
            </a:extLst>
          </p:cNvPr>
          <p:cNvSpPr txBox="1"/>
          <p:nvPr/>
        </p:nvSpPr>
        <p:spPr>
          <a:xfrm>
            <a:off x="330925" y="1699074"/>
            <a:ext cx="4801411" cy="4801314"/>
          </a:xfrm>
          <a:prstGeom prst="rect">
            <a:avLst/>
          </a:prstGeom>
          <a:noFill/>
        </p:spPr>
        <p:txBody>
          <a:bodyPr wrap="square" rtlCol="0">
            <a:spAutoFit/>
          </a:bodyPr>
          <a:lstStyle/>
          <a:p>
            <a:pPr algn="just"/>
            <a:r>
              <a:rPr lang="el-GR" dirty="0"/>
              <a:t>Ο </a:t>
            </a:r>
            <a:r>
              <a:rPr lang="el-GR" dirty="0" err="1"/>
              <a:t>Νάο</a:t>
            </a:r>
            <a:r>
              <a:rPr lang="el-GR" dirty="0"/>
              <a:t> αναλαμβάνει την πιο κρίσιμη αποστολή του: πρέπει να πατήσει το κουμπί για την εκτόξευση ενός διαστημοπλοίου. Τον ρομποτικό του βραχίονα, ρυθμίζει ένας αλγόριθμος PID, υπολογίζοντας ακριβώς τη δύναμη και τη γωνία της κίνησης του χεριού του, ώστε να πατήσει το κουμπί με την τέλεια ακρίβεια. Κάθε κίνηση παρακολουθείται προσεκτικά μέσω αρνητικής ανατροφοδότησης, εξασφαλίζοντας ότι δεν θα υπάρξει λάθος ούτε στην παραμικρή κίνηση. Με την απόλυτη συνέπεια και ταχύτητα, ο </a:t>
            </a:r>
            <a:r>
              <a:rPr lang="el-GR" dirty="0" err="1"/>
              <a:t>Νάο</a:t>
            </a:r>
            <a:r>
              <a:rPr lang="el-GR" dirty="0"/>
              <a:t> πατάει το κουμπί και η εκτόξευση του διαστημοπλοίου είναι πλέον σε πλήρη εξέλιξη, αποδεικνύοντας την ακριβή και ασφαλή λειτουργία του ρομποτικού ελέγχου σε κρίσιμες αποστολές</a:t>
            </a:r>
          </a:p>
        </p:txBody>
      </p:sp>
      <p:pic>
        <p:nvPicPr>
          <p:cNvPr id="1030" name="Picture 6" descr="Blowing space rocket sketch engraving style vector illustration. 28003805  Vector Art at Vecteezy">
            <a:extLst>
              <a:ext uri="{FF2B5EF4-FFF2-40B4-BE49-F238E27FC236}">
                <a16:creationId xmlns:a16="http://schemas.microsoft.com/office/drawing/2014/main" id="{FEC73C72-2D5A-A22D-2471-F8997AE49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35" y="84108"/>
            <a:ext cx="2441666" cy="162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257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vate patient room in an Intensive Care Unit with an assigned nurse.... |  Download Scientific Diagram">
            <a:extLst>
              <a:ext uri="{FF2B5EF4-FFF2-40B4-BE49-F238E27FC236}">
                <a16:creationId xmlns:a16="http://schemas.microsoft.com/office/drawing/2014/main" id="{7DCB659C-E4A8-7C01-A59A-3C039295D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13" y="628185"/>
            <a:ext cx="3683914" cy="2505061"/>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D18BBBB6-6B87-604D-BA14-6785C4295AD3}"/>
              </a:ext>
            </a:extLst>
          </p:cNvPr>
          <p:cNvSpPr>
            <a:spLocks noGrp="1"/>
          </p:cNvSpPr>
          <p:nvPr>
            <p:ph type="title"/>
          </p:nvPr>
        </p:nvSpPr>
        <p:spPr>
          <a:xfrm>
            <a:off x="674913" y="129042"/>
            <a:ext cx="10515600" cy="1325563"/>
          </a:xfrm>
        </p:spPr>
        <p:txBody>
          <a:bodyPr/>
          <a:lstStyle/>
          <a:p>
            <a:r>
              <a:rPr lang="el-GR" dirty="0">
                <a:latin typeface="Times New Roman" panose="02020603050405020304" pitchFamily="18" charset="0"/>
                <a:cs typeface="Times New Roman" panose="02020603050405020304" pitchFamily="18" charset="0"/>
              </a:rPr>
              <a:t>Επιλογή 2</a:t>
            </a:r>
            <a:endParaRPr lang="el-GR" dirty="0"/>
          </a:p>
        </p:txBody>
      </p:sp>
      <p:sp>
        <p:nvSpPr>
          <p:cNvPr id="3" name="Θέση περιεχομένου 2">
            <a:extLst>
              <a:ext uri="{FF2B5EF4-FFF2-40B4-BE49-F238E27FC236}">
                <a16:creationId xmlns:a16="http://schemas.microsoft.com/office/drawing/2014/main" id="{B973B958-CB88-8E44-0CAA-3CDDF826D3CF}"/>
              </a:ext>
            </a:extLst>
          </p:cNvPr>
          <p:cNvSpPr>
            <a:spLocks noGrp="1"/>
          </p:cNvSpPr>
          <p:nvPr>
            <p:ph sz="half" idx="1"/>
          </p:nvPr>
        </p:nvSpPr>
        <p:spPr>
          <a:xfrm>
            <a:off x="4872446" y="927780"/>
            <a:ext cx="6749049" cy="6193063"/>
          </a:xfrm>
        </p:spPr>
        <p:txBody>
          <a:bodyPr>
            <a:normAutofit fontScale="32500" lnSpcReduction="20000"/>
          </a:bodyPr>
          <a:lstStyle/>
          <a:p>
            <a:pPr marL="0" indent="0">
              <a:buNone/>
            </a:pPr>
            <a:r>
              <a:rPr lang="el-GR" sz="4900" b="1" u="sng" dirty="0"/>
              <a:t>ΣΤΟΧΟΣ</a:t>
            </a:r>
            <a:r>
              <a:rPr lang="el-GR" sz="4900" dirty="0"/>
              <a:t> : Ρύθμιση </a:t>
            </a:r>
            <a:r>
              <a:rPr lang="en-US" sz="4900" dirty="0"/>
              <a:t>PID </a:t>
            </a:r>
            <a:r>
              <a:rPr lang="el-GR" sz="4900" dirty="0"/>
              <a:t>ώστε το σύστημα να έρχεται σε ισορροπία στο </a:t>
            </a:r>
            <a:r>
              <a:rPr lang="en-US" sz="4900" dirty="0"/>
              <a:t>setpoint </a:t>
            </a:r>
            <a:r>
              <a:rPr lang="el-GR" sz="4900" dirty="0"/>
              <a:t>σε λιγότερο από 4 δευτερόλεπτα.</a:t>
            </a:r>
            <a:r>
              <a:rPr lang="en-US" sz="4900" dirty="0"/>
              <a:t> </a:t>
            </a:r>
            <a:r>
              <a:rPr lang="el-GR" sz="4900" dirty="0"/>
              <a:t>Ορίστε </a:t>
            </a:r>
            <a:r>
              <a:rPr lang="en-US" sz="4900" dirty="0"/>
              <a:t>simulation time </a:t>
            </a:r>
            <a:r>
              <a:rPr lang="en-US" sz="4900" b="1" dirty="0"/>
              <a:t>10s</a:t>
            </a:r>
            <a:r>
              <a:rPr lang="en-US" sz="4900" dirty="0"/>
              <a:t>.</a:t>
            </a:r>
          </a:p>
          <a:p>
            <a:pPr marL="0" indent="0">
              <a:buNone/>
            </a:pPr>
            <a:r>
              <a:rPr lang="en-US" sz="4900" b="1" u="sng" dirty="0"/>
              <a:t>PARTS</a:t>
            </a:r>
          </a:p>
          <a:p>
            <a:r>
              <a:rPr lang="el-GR" sz="4900" dirty="0"/>
              <a:t>Μαθηματικό Μοντέλο (Συνάρτηση Μεταφοράς=</a:t>
            </a:r>
            <a:r>
              <a:rPr lang="en-US" sz="4900" dirty="0" err="1"/>
              <a:t>Matlab</a:t>
            </a:r>
            <a:r>
              <a:rPr lang="en-US" sz="4900" dirty="0"/>
              <a:t> Fcn Block</a:t>
            </a:r>
            <a:r>
              <a:rPr lang="el-GR" sz="4900" dirty="0"/>
              <a:t>) που περιγράφει τη δυναμική της ροής του φυσιολογικού ορού στο σώμα : </a:t>
            </a:r>
          </a:p>
          <a:p>
            <a:pPr marL="0" indent="0">
              <a:buNone/>
            </a:pPr>
            <a:r>
              <a:rPr lang="en-US" sz="4900" b="1" dirty="0"/>
              <a:t>G(s)=</a:t>
            </a:r>
            <a:r>
              <a:rPr lang="el-GR" sz="4900" b="1" dirty="0"/>
              <a:t>2*</a:t>
            </a:r>
            <a:r>
              <a:rPr lang="en-US" sz="4900" b="1" dirty="0"/>
              <a:t>A/(Bs^(2)+A*</a:t>
            </a:r>
            <a:r>
              <a:rPr lang="el-GR" sz="4900" b="1" dirty="0"/>
              <a:t>2</a:t>
            </a:r>
            <a:r>
              <a:rPr lang="en-US" sz="4900" b="1" dirty="0"/>
              <a:t>s+</a:t>
            </a:r>
            <a:r>
              <a:rPr lang="el-GR" sz="4900" b="1" dirty="0"/>
              <a:t>3*Γ</a:t>
            </a:r>
            <a:r>
              <a:rPr lang="en-US" sz="4900" b="1" dirty="0"/>
              <a:t>)</a:t>
            </a:r>
            <a:endParaRPr lang="el-GR" sz="4900" b="1" dirty="0"/>
          </a:p>
          <a:p>
            <a:r>
              <a:rPr lang="el-GR" sz="4900" dirty="0"/>
              <a:t>Ιδανικός αισθητήρας όπου περνάει το σήμα από μέσα του αναλλοίωτο να προσομοιωθεί με </a:t>
            </a:r>
            <a:r>
              <a:rPr lang="en-US" sz="4900" b="1" dirty="0"/>
              <a:t>gain</a:t>
            </a:r>
            <a:r>
              <a:rPr lang="en-US" sz="4900" dirty="0"/>
              <a:t> </a:t>
            </a:r>
            <a:r>
              <a:rPr lang="el-GR" sz="4900" dirty="0"/>
              <a:t>με τιμή 1.</a:t>
            </a:r>
          </a:p>
          <a:p>
            <a:r>
              <a:rPr lang="en-US" sz="4900" b="1" dirty="0"/>
              <a:t>Setpoint</a:t>
            </a:r>
            <a:r>
              <a:rPr lang="en-US" sz="4900" dirty="0"/>
              <a:t> </a:t>
            </a:r>
            <a:r>
              <a:rPr lang="el-GR" sz="4900" dirty="0"/>
              <a:t>του συστήματος θα είναι οι τα </a:t>
            </a:r>
            <a:r>
              <a:rPr lang="en-US" sz="4900" b="1" dirty="0"/>
              <a:t>90mL</a:t>
            </a:r>
            <a:r>
              <a:rPr lang="el-GR" sz="4900" dirty="0"/>
              <a:t> φυσιολογικού ορού</a:t>
            </a:r>
          </a:p>
          <a:p>
            <a:r>
              <a:rPr lang="en-US" sz="4900" b="1" dirty="0"/>
              <a:t>PID</a:t>
            </a:r>
          </a:p>
          <a:p>
            <a:r>
              <a:rPr lang="el-GR" sz="4900" dirty="0"/>
              <a:t>Διεργασία (</a:t>
            </a:r>
            <a:r>
              <a:rPr lang="en-US" sz="4900" b="1" dirty="0" err="1"/>
              <a:t>Matlab</a:t>
            </a:r>
            <a:r>
              <a:rPr lang="en-US" sz="4900" b="1" dirty="0"/>
              <a:t> Function</a:t>
            </a:r>
            <a:r>
              <a:rPr lang="el-GR" sz="4900" dirty="0"/>
              <a:t>) που δέχεται </a:t>
            </a:r>
            <a:r>
              <a:rPr lang="el-GR" sz="4900" b="1" dirty="0"/>
              <a:t>είσοδο</a:t>
            </a:r>
            <a:r>
              <a:rPr lang="el-GR" sz="4900" dirty="0"/>
              <a:t> την τιμή του </a:t>
            </a:r>
            <a:r>
              <a:rPr lang="en-US" sz="4900" dirty="0"/>
              <a:t>PID (</a:t>
            </a:r>
            <a:r>
              <a:rPr lang="el-GR" sz="4900" dirty="0"/>
              <a:t>τάση</a:t>
            </a:r>
            <a:r>
              <a:rPr lang="en-US" sz="4900" dirty="0"/>
              <a:t>)</a:t>
            </a:r>
            <a:r>
              <a:rPr lang="el-GR" sz="4900" dirty="0"/>
              <a:t> που πολλαπλασιάζεται με </a:t>
            </a:r>
            <a:r>
              <a:rPr lang="el-GR" sz="4900" b="1" dirty="0"/>
              <a:t>120</a:t>
            </a:r>
            <a:r>
              <a:rPr lang="el-GR" sz="4900" dirty="0"/>
              <a:t> (</a:t>
            </a:r>
            <a:r>
              <a:rPr lang="en-US" sz="4900" dirty="0"/>
              <a:t>conversation factor </a:t>
            </a:r>
            <a:r>
              <a:rPr lang="el-GR" sz="4900" dirty="0"/>
              <a:t>των </a:t>
            </a:r>
            <a:r>
              <a:rPr lang="en-US" sz="4900" dirty="0"/>
              <a:t>volt </a:t>
            </a:r>
            <a:r>
              <a:rPr lang="el-GR" sz="4900" dirty="0"/>
              <a:t>σε ρυθμό ροής) για να υπολογίσει τον ρυθμό ροής  του φυσιολογικού ορού. Η έξοδος </a:t>
            </a:r>
            <a:r>
              <a:rPr lang="en-US" sz="4900" b="1" dirty="0"/>
              <a:t>y </a:t>
            </a:r>
            <a:r>
              <a:rPr lang="en-US" sz="4900" dirty="0"/>
              <a:t>(</a:t>
            </a:r>
            <a:r>
              <a:rPr lang="en-US" sz="4900" dirty="0" err="1"/>
              <a:t>pid_value</a:t>
            </a:r>
            <a:r>
              <a:rPr lang="en-US" sz="4900" dirty="0"/>
              <a:t>*1</a:t>
            </a:r>
            <a:r>
              <a:rPr lang="el-GR" sz="4900" dirty="0"/>
              <a:t>20</a:t>
            </a:r>
            <a:r>
              <a:rPr lang="en-US" sz="4900" dirty="0"/>
              <a:t>) </a:t>
            </a:r>
            <a:r>
              <a:rPr lang="el-GR" sz="4900" dirty="0"/>
              <a:t>δίνεται ως είσοδος στη συνάρτηση μεταφοράς</a:t>
            </a:r>
            <a:endParaRPr lang="en-US" sz="4900" dirty="0"/>
          </a:p>
          <a:p>
            <a:r>
              <a:rPr lang="el-GR" sz="4900" b="1" dirty="0" err="1"/>
              <a:t>Αρνητικη</a:t>
            </a:r>
            <a:r>
              <a:rPr lang="el-GR" sz="4900" b="1" dirty="0"/>
              <a:t> ανατροφοδότηση</a:t>
            </a:r>
          </a:p>
          <a:p>
            <a:r>
              <a:rPr lang="en-US" sz="4900" b="1" dirty="0"/>
              <a:t>Constant block </a:t>
            </a:r>
            <a:r>
              <a:rPr lang="el-GR" sz="4900" dirty="0"/>
              <a:t>για το </a:t>
            </a:r>
            <a:r>
              <a:rPr lang="en-US" sz="4900" dirty="0"/>
              <a:t>setpoint</a:t>
            </a:r>
          </a:p>
          <a:p>
            <a:pPr marL="0" indent="0">
              <a:buNone/>
            </a:pPr>
            <a:r>
              <a:rPr lang="en-US" sz="4900" b="1" u="sng" dirty="0"/>
              <a:t>HINTS :</a:t>
            </a:r>
          </a:p>
          <a:p>
            <a:pPr marL="0" indent="0">
              <a:buNone/>
            </a:pPr>
            <a:r>
              <a:rPr lang="el-GR" sz="4900" dirty="0"/>
              <a:t>1)Για να ρυθμίσετε τον </a:t>
            </a:r>
            <a:r>
              <a:rPr lang="en-US" sz="4900" dirty="0"/>
              <a:t>PID </a:t>
            </a:r>
            <a:r>
              <a:rPr lang="el-GR" sz="4900" dirty="0"/>
              <a:t>, ξεκινήστε μηδενίζοντας </a:t>
            </a:r>
            <a:r>
              <a:rPr lang="en-US" sz="4900" dirty="0"/>
              <a:t>Ki,Kd </a:t>
            </a:r>
            <a:r>
              <a:rPr lang="el-GR" sz="4900" dirty="0"/>
              <a:t>και ορίζοντας μικρή τιμή στο </a:t>
            </a:r>
            <a:r>
              <a:rPr lang="en-US" sz="4900" dirty="0"/>
              <a:t>Kp </a:t>
            </a:r>
            <a:r>
              <a:rPr lang="el-GR" sz="4900" dirty="0"/>
              <a:t>, κατόπιν ξεκινήστε να αυξομειώνετε τις τιμές παρακολουθώντας την απόκριση του ελεγκτή.</a:t>
            </a:r>
          </a:p>
          <a:p>
            <a:pPr marL="0" indent="0">
              <a:buNone/>
            </a:pPr>
            <a:r>
              <a:rPr lang="el-GR" sz="4900" dirty="0"/>
              <a:t>2)Αν δεν τα καταφέρετε φωνάξτε με!(ή χρησιμοποιήστε το κουμπί </a:t>
            </a:r>
            <a:r>
              <a:rPr lang="en-US" sz="4900" dirty="0"/>
              <a:t>tune </a:t>
            </a:r>
            <a:r>
              <a:rPr lang="el-GR" sz="4900" dirty="0"/>
              <a:t>και (μετά) φωνάξτε με!</a:t>
            </a:r>
          </a:p>
          <a:p>
            <a:endParaRPr lang="el-GR" dirty="0"/>
          </a:p>
        </p:txBody>
      </p:sp>
      <p:sp>
        <p:nvSpPr>
          <p:cNvPr id="5" name="Θέση ημερομηνίας 4">
            <a:extLst>
              <a:ext uri="{FF2B5EF4-FFF2-40B4-BE49-F238E27FC236}">
                <a16:creationId xmlns:a16="http://schemas.microsoft.com/office/drawing/2014/main" id="{D3CDE462-4ECF-F53D-910C-CBD83C280592}"/>
              </a:ext>
            </a:extLst>
          </p:cNvPr>
          <p:cNvSpPr>
            <a:spLocks noGrp="1"/>
          </p:cNvSpPr>
          <p:nvPr>
            <p:ph type="dt" sz="half" idx="10"/>
          </p:nvPr>
        </p:nvSpPr>
        <p:spPr/>
        <p:txBody>
          <a:bodyPr/>
          <a:lstStyle/>
          <a:p>
            <a:fld id="{55BF9FE4-1150-4830-A174-31847B436EF0}" type="datetime1">
              <a:rPr lang="el-GR" smtClean="0"/>
              <a:t>28/3/2025</a:t>
            </a:fld>
            <a:endParaRPr lang="el-GR"/>
          </a:p>
        </p:txBody>
      </p:sp>
      <p:sp>
        <p:nvSpPr>
          <p:cNvPr id="8" name="TextBox 7">
            <a:extLst>
              <a:ext uri="{FF2B5EF4-FFF2-40B4-BE49-F238E27FC236}">
                <a16:creationId xmlns:a16="http://schemas.microsoft.com/office/drawing/2014/main" id="{BD13E583-2F06-8356-36DE-C897A0745F43}"/>
              </a:ext>
            </a:extLst>
          </p:cNvPr>
          <p:cNvSpPr txBox="1"/>
          <p:nvPr/>
        </p:nvSpPr>
        <p:spPr>
          <a:xfrm>
            <a:off x="570505" y="2842335"/>
            <a:ext cx="3892731" cy="3323987"/>
          </a:xfrm>
          <a:prstGeom prst="rect">
            <a:avLst/>
          </a:prstGeom>
          <a:noFill/>
        </p:spPr>
        <p:txBody>
          <a:bodyPr wrap="square" rtlCol="0">
            <a:spAutoFit/>
          </a:bodyPr>
          <a:lstStyle/>
          <a:p>
            <a:r>
              <a:rPr lang="el-GR" b="1" dirty="0"/>
              <a:t>Ιστορία</a:t>
            </a:r>
            <a:r>
              <a:rPr lang="el-GR" dirty="0"/>
              <a:t> :</a:t>
            </a:r>
          </a:p>
          <a:p>
            <a:pPr algn="just"/>
            <a:r>
              <a:rPr lang="el-GR" sz="1600" dirty="0"/>
              <a:t>Σε μια νοσοκομειακή μονάδα εντατικής θεραπείας (ΜΕΘ), χρησιμοποιείται ένα αυτοματοποιημένο σύστημα ελέγχου για τη ρύθμιση της έγχυσης φυσιολογικού ορού σε ασθενείς. Το σύστημα αυτό πρέπει να εξασφαλίζει ότι η ροή του φυσιολογικού ορού είναι σταθερή και φτάνει </a:t>
            </a:r>
            <a:r>
              <a:rPr lang="el-GR" sz="1600" b="1" dirty="0"/>
              <a:t>τον στόχο των 90 </a:t>
            </a:r>
            <a:r>
              <a:rPr lang="el-GR" sz="1600" b="1" dirty="0" err="1"/>
              <a:t>mL</a:t>
            </a:r>
            <a:r>
              <a:rPr lang="el-GR" sz="1600" b="1" dirty="0"/>
              <a:t>/</a:t>
            </a:r>
            <a:r>
              <a:rPr lang="el-GR" sz="1600" b="1" dirty="0" err="1"/>
              <a:t>min</a:t>
            </a:r>
            <a:r>
              <a:rPr lang="el-GR" sz="1600" b="1" dirty="0"/>
              <a:t> </a:t>
            </a:r>
            <a:r>
              <a:rPr lang="el-GR" sz="1600" dirty="0"/>
              <a:t>μέσα σε λιγότερο από </a:t>
            </a:r>
            <a:r>
              <a:rPr lang="el-GR" sz="1600" b="1" dirty="0"/>
              <a:t>4 δευτερόλεπτα</a:t>
            </a:r>
            <a:r>
              <a:rPr lang="el-GR" sz="1600" dirty="0"/>
              <a:t>, ώστε να διασφαλιστεί η σωστή ενυδάτωση του ασθενή χωρίς </a:t>
            </a:r>
            <a:r>
              <a:rPr lang="el-GR" sz="1600" dirty="0" err="1"/>
              <a:t>υπερδοσολογία</a:t>
            </a:r>
            <a:r>
              <a:rPr lang="el-GR" sz="1600" dirty="0"/>
              <a:t> ή έλλειψη υγρών.</a:t>
            </a:r>
          </a:p>
        </p:txBody>
      </p:sp>
      <p:sp>
        <p:nvSpPr>
          <p:cNvPr id="10" name="TextBox 9">
            <a:extLst>
              <a:ext uri="{FF2B5EF4-FFF2-40B4-BE49-F238E27FC236}">
                <a16:creationId xmlns:a16="http://schemas.microsoft.com/office/drawing/2014/main" id="{FE5B4FA2-976E-7241-022B-8289EAC3A747}"/>
              </a:ext>
            </a:extLst>
          </p:cNvPr>
          <p:cNvSpPr txBox="1"/>
          <p:nvPr/>
        </p:nvSpPr>
        <p:spPr>
          <a:xfrm>
            <a:off x="5200059" y="223830"/>
            <a:ext cx="6093822" cy="646331"/>
          </a:xfrm>
          <a:prstGeom prst="rect">
            <a:avLst/>
          </a:prstGeom>
          <a:noFill/>
        </p:spPr>
        <p:txBody>
          <a:bodyPr wrap="square">
            <a:spAutoFit/>
          </a:bodyPr>
          <a:lstStyle/>
          <a:p>
            <a:r>
              <a:rPr lang="el-GR" dirty="0"/>
              <a:t>Α = 1</a:t>
            </a:r>
            <a:r>
              <a:rPr lang="el-GR" baseline="30000" dirty="0"/>
              <a:t>ο</a:t>
            </a:r>
            <a:r>
              <a:rPr lang="el-GR" dirty="0"/>
              <a:t> νούμερο ΑΜ , Β=1</a:t>
            </a:r>
            <a:r>
              <a:rPr lang="el-GR" baseline="30000" dirty="0"/>
              <a:t>ο</a:t>
            </a:r>
            <a:r>
              <a:rPr lang="el-GR" dirty="0"/>
              <a:t> νούμερο ΑΜ*10,Γ τελευταίο νούμερο ΑΜ</a:t>
            </a:r>
          </a:p>
        </p:txBody>
      </p:sp>
    </p:spTree>
    <p:extLst>
      <p:ext uri="{BB962C8B-B14F-4D97-AF65-F5344CB8AC3E}">
        <p14:creationId xmlns:p14="http://schemas.microsoft.com/office/powerpoint/2010/main" val="49878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EEED8C5-A065-ADD8-3A76-EFD03860E212}"/>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Τι είναι το Simulink</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Θέση περιεχομένου 3">
            <a:extLst>
              <a:ext uri="{FF2B5EF4-FFF2-40B4-BE49-F238E27FC236}">
                <a16:creationId xmlns:a16="http://schemas.microsoft.com/office/drawing/2014/main" id="{2DDDA5DE-1C26-64B5-A8DD-89770BFCB24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72493" y="2071316"/>
            <a:ext cx="6713552" cy="4119172"/>
          </a:xfrm>
        </p:spPr>
        <p:txBody>
          <a:bodyPr anchor="t">
            <a:normAutofit/>
          </a:bodyPr>
          <a:lstStyle/>
          <a:p>
            <a:pPr marL="0" indent="0">
              <a:spcBef>
                <a:spcPts val="2500"/>
              </a:spcBef>
              <a:buNone/>
            </a:pPr>
            <a:r>
              <a:rPr lang="el-GR" sz="1900" b="1"/>
              <a:t>Διαγράμματα Μπλοκ</a:t>
            </a:r>
          </a:p>
          <a:p>
            <a:pPr marL="0" lvl="1" indent="0">
              <a:buNone/>
            </a:pPr>
            <a:r>
              <a:rPr lang="el-GR" sz="1900"/>
              <a:t>Το Simulink επιτρέπει τη δημιουργία διαγραμμάτων μπλοκ που απεικονίζουν μαθηματικά μοντέλα, διευκολύνοντας την ανάλυση και τον σχεδιασμό συστημάτων.</a:t>
            </a:r>
          </a:p>
          <a:p>
            <a:pPr marL="0" indent="0">
              <a:spcBef>
                <a:spcPts val="2500"/>
              </a:spcBef>
              <a:buNone/>
            </a:pPr>
            <a:r>
              <a:rPr lang="el-GR" sz="1900" b="1"/>
              <a:t>Σχέση με MATLAB</a:t>
            </a:r>
          </a:p>
          <a:p>
            <a:pPr marL="0" lvl="1" indent="0">
              <a:buNone/>
            </a:pPr>
            <a:r>
              <a:rPr lang="el-GR" sz="1900"/>
              <a:t>Το Simulink είναι ένα εργαλείο που σχετίζεται στενά με το MATLAB, επεκτείνοντας τις δυνατότητες προσομοίωσης και ανάλυσης των συστημάτων ελέγχου.</a:t>
            </a:r>
          </a:p>
          <a:p>
            <a:pPr marL="0" indent="0">
              <a:spcBef>
                <a:spcPts val="2500"/>
              </a:spcBef>
              <a:buNone/>
            </a:pPr>
            <a:r>
              <a:rPr lang="el-GR" sz="1900" b="1"/>
              <a:t>Προσομοίωση Συστημάτων Ελέγχου</a:t>
            </a:r>
          </a:p>
          <a:p>
            <a:pPr marL="0" lvl="1" indent="0">
              <a:buNone/>
            </a:pPr>
            <a:r>
              <a:rPr lang="el-GR" sz="1900"/>
              <a:t>Χρησιμοποιείται ευρέως για την προσομοίωση συστημάτων ελέγχου, επιτρέποντας την αξιολόγηση και τη βελτιστοποίηση των λειτουργιών τους.</a:t>
            </a:r>
          </a:p>
        </p:txBody>
      </p:sp>
      <p:pic>
        <p:nvPicPr>
          <p:cNvPr id="1030" name="Picture 6" descr="Simulink Wiki - FPGAkey">
            <a:extLst>
              <a:ext uri="{FF2B5EF4-FFF2-40B4-BE49-F238E27FC236}">
                <a16:creationId xmlns:a16="http://schemas.microsoft.com/office/drawing/2014/main" id="{580B6263-4D4E-A4F2-0E92-971FA745D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1251" y="2488449"/>
            <a:ext cx="4092494" cy="3580933"/>
          </a:xfrm>
          <a:prstGeom prst="rect">
            <a:avLst/>
          </a:prstGeom>
          <a:noFill/>
          <a:extLst>
            <a:ext uri="{909E8E84-426E-40DD-AFC4-6F175D3DCCD1}">
              <a14:hiddenFill xmlns:a14="http://schemas.microsoft.com/office/drawing/2010/main">
                <a:solidFill>
                  <a:srgbClr val="FFFFFF"/>
                </a:solidFill>
              </a14:hiddenFill>
            </a:ext>
          </a:extLst>
        </p:spPr>
      </p:pic>
      <p:sp>
        <p:nvSpPr>
          <p:cNvPr id="3" name="Θέση ημερομηνίας 2">
            <a:extLst>
              <a:ext uri="{FF2B5EF4-FFF2-40B4-BE49-F238E27FC236}">
                <a16:creationId xmlns:a16="http://schemas.microsoft.com/office/drawing/2014/main" id="{13073762-6AC4-67CD-4D37-4794C8D9BBF0}"/>
              </a:ext>
            </a:extLst>
          </p:cNvPr>
          <p:cNvSpPr>
            <a:spLocks noGrp="1"/>
          </p:cNvSpPr>
          <p:nvPr>
            <p:ph type="dt" sz="half" idx="10"/>
          </p:nvPr>
        </p:nvSpPr>
        <p:spPr/>
        <p:txBody>
          <a:bodyPr/>
          <a:lstStyle/>
          <a:p>
            <a:fld id="{325D366F-34B1-4515-8183-C35D83FBCE61}" type="datetime1">
              <a:rPr lang="el-GR" smtClean="0"/>
              <a:t>28/3/2025</a:t>
            </a:fld>
            <a:endParaRPr lang="el-GR"/>
          </a:p>
        </p:txBody>
      </p:sp>
      <p:sp>
        <p:nvSpPr>
          <p:cNvPr id="6" name="TextBox 5">
            <a:extLst>
              <a:ext uri="{FF2B5EF4-FFF2-40B4-BE49-F238E27FC236}">
                <a16:creationId xmlns:a16="http://schemas.microsoft.com/office/drawing/2014/main" id="{6BA3995B-E52A-BA22-2E1D-D26464CCEA29}"/>
              </a:ext>
            </a:extLst>
          </p:cNvPr>
          <p:cNvSpPr txBox="1"/>
          <p:nvPr/>
        </p:nvSpPr>
        <p:spPr>
          <a:xfrm>
            <a:off x="10398906" y="6497258"/>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190736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25D9B9D-AEE2-A6D1-A3FD-FC839B38F030}"/>
              </a:ext>
            </a:extLst>
          </p:cNvPr>
          <p:cNvSpPr>
            <a:spLocks noGrp="1"/>
          </p:cNvSpPr>
          <p:nvPr>
            <p:ph type="title"/>
          </p:nvPr>
        </p:nvSpPr>
        <p:spPr/>
        <p:txBody>
          <a:bodyPr/>
          <a:lstStyle/>
          <a:p>
            <a:r>
              <a:rPr lang="el-GR" dirty="0">
                <a:latin typeface="Times New Roman" panose="02020603050405020304" pitchFamily="18" charset="0"/>
                <a:cs typeface="Times New Roman" panose="02020603050405020304" pitchFamily="18" charset="0"/>
              </a:rPr>
              <a:t>Εκκίνηση Περιβάλλοντος</a:t>
            </a:r>
          </a:p>
        </p:txBody>
      </p:sp>
      <p:pic>
        <p:nvPicPr>
          <p:cNvPr id="6" name="Θέση περιεχομένου 5">
            <a:extLst>
              <a:ext uri="{FF2B5EF4-FFF2-40B4-BE49-F238E27FC236}">
                <a16:creationId xmlns:a16="http://schemas.microsoft.com/office/drawing/2014/main" id="{9BAE4C8E-B25E-387B-F2B9-E1DCC563BFC4}"/>
              </a:ext>
            </a:extLst>
          </p:cNvPr>
          <p:cNvPicPr>
            <a:picLocks noGrp="1" noChangeAspect="1"/>
          </p:cNvPicPr>
          <p:nvPr>
            <p:ph sz="half" idx="1"/>
          </p:nvPr>
        </p:nvPicPr>
        <p:blipFill>
          <a:blip r:embed="rId2"/>
          <a:stretch>
            <a:fillRect/>
          </a:stretch>
        </p:blipFill>
        <p:spPr>
          <a:xfrm>
            <a:off x="261257" y="2376738"/>
            <a:ext cx="6122068" cy="3554500"/>
          </a:xfrm>
        </p:spPr>
      </p:pic>
      <p:pic>
        <p:nvPicPr>
          <p:cNvPr id="11" name="Θέση περιεχομένου 10">
            <a:extLst>
              <a:ext uri="{FF2B5EF4-FFF2-40B4-BE49-F238E27FC236}">
                <a16:creationId xmlns:a16="http://schemas.microsoft.com/office/drawing/2014/main" id="{9D374A6D-8249-BABC-703B-AD0C28F6C255}"/>
              </a:ext>
            </a:extLst>
          </p:cNvPr>
          <p:cNvPicPr>
            <a:picLocks noGrp="1" noChangeAspect="1"/>
          </p:cNvPicPr>
          <p:nvPr>
            <p:ph sz="half" idx="2"/>
          </p:nvPr>
        </p:nvPicPr>
        <p:blipFill>
          <a:blip r:embed="rId3"/>
          <a:stretch>
            <a:fillRect/>
          </a:stretch>
        </p:blipFill>
        <p:spPr>
          <a:xfrm>
            <a:off x="6749143" y="2155432"/>
            <a:ext cx="5181600" cy="3997111"/>
          </a:xfrm>
        </p:spPr>
      </p:pic>
      <p:sp>
        <p:nvSpPr>
          <p:cNvPr id="7" name="Ορθογώνιο 6">
            <a:extLst>
              <a:ext uri="{FF2B5EF4-FFF2-40B4-BE49-F238E27FC236}">
                <a16:creationId xmlns:a16="http://schemas.microsoft.com/office/drawing/2014/main" id="{B752E6CA-631B-E265-BAE2-885B0DB28C53}"/>
              </a:ext>
            </a:extLst>
          </p:cNvPr>
          <p:cNvSpPr/>
          <p:nvPr/>
        </p:nvSpPr>
        <p:spPr>
          <a:xfrm>
            <a:off x="1489166" y="3428999"/>
            <a:ext cx="1097280" cy="7249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9" name="Ευθύγραμμο βέλος σύνδεσης 8">
            <a:extLst>
              <a:ext uri="{FF2B5EF4-FFF2-40B4-BE49-F238E27FC236}">
                <a16:creationId xmlns:a16="http://schemas.microsoft.com/office/drawing/2014/main" id="{513C9FE4-B0D2-321F-EF5B-CD23C2940BFC}"/>
              </a:ext>
            </a:extLst>
          </p:cNvPr>
          <p:cNvCxnSpPr/>
          <p:nvPr/>
        </p:nvCxnSpPr>
        <p:spPr>
          <a:xfrm>
            <a:off x="1123406" y="1825625"/>
            <a:ext cx="914400" cy="16033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6A53026E-5009-E390-F279-CBD22B23DE59}"/>
              </a:ext>
            </a:extLst>
          </p:cNvPr>
          <p:cNvCxnSpPr>
            <a:cxnSpLocks/>
            <a:stCxn id="6" idx="3"/>
            <a:endCxn id="11" idx="1"/>
          </p:cNvCxnSpPr>
          <p:nvPr/>
        </p:nvCxnSpPr>
        <p:spPr>
          <a:xfrm>
            <a:off x="6383325" y="4153988"/>
            <a:ext cx="365818"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Θέση ημερομηνίας 2">
            <a:extLst>
              <a:ext uri="{FF2B5EF4-FFF2-40B4-BE49-F238E27FC236}">
                <a16:creationId xmlns:a16="http://schemas.microsoft.com/office/drawing/2014/main" id="{A2FB8F3C-D60E-1FCA-C58D-5CE15B9AA3CD}"/>
              </a:ext>
            </a:extLst>
          </p:cNvPr>
          <p:cNvSpPr>
            <a:spLocks noGrp="1"/>
          </p:cNvSpPr>
          <p:nvPr>
            <p:ph type="dt" sz="half" idx="10"/>
          </p:nvPr>
        </p:nvSpPr>
        <p:spPr/>
        <p:txBody>
          <a:bodyPr/>
          <a:lstStyle/>
          <a:p>
            <a:fld id="{29D5ACEC-5B98-472F-9368-2F8337C080DA}" type="datetime1">
              <a:rPr lang="el-GR" smtClean="0"/>
              <a:t>28/3/2025</a:t>
            </a:fld>
            <a:endParaRPr lang="el-GR"/>
          </a:p>
        </p:txBody>
      </p:sp>
      <p:sp>
        <p:nvSpPr>
          <p:cNvPr id="4" name="Ορθογώνιο 3">
            <a:extLst>
              <a:ext uri="{FF2B5EF4-FFF2-40B4-BE49-F238E27FC236}">
                <a16:creationId xmlns:a16="http://schemas.microsoft.com/office/drawing/2014/main" id="{F50337EF-51EB-9C3E-A9DB-C6A874832B42}"/>
              </a:ext>
            </a:extLst>
          </p:cNvPr>
          <p:cNvSpPr/>
          <p:nvPr/>
        </p:nvSpPr>
        <p:spPr>
          <a:xfrm>
            <a:off x="326572" y="3185244"/>
            <a:ext cx="1097280" cy="110913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76926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175EB0-7894-C958-415E-B4ED5E15873B}"/>
              </a:ext>
            </a:extLst>
          </p:cNvPr>
          <p:cNvSpPr>
            <a:spLocks noGrp="1"/>
          </p:cNvSpPr>
          <p:nvPr>
            <p:ph type="title"/>
          </p:nvPr>
        </p:nvSpPr>
        <p:spPr>
          <a:xfrm>
            <a:off x="2144486" y="6848"/>
            <a:ext cx="10515600" cy="1325563"/>
          </a:xfrm>
        </p:spPr>
        <p:txBody>
          <a:bodyPr/>
          <a:lstStyle/>
          <a:p>
            <a:r>
              <a:rPr lang="el-GR" dirty="0">
                <a:latin typeface="Times New Roman" panose="02020603050405020304" pitchFamily="18" charset="0"/>
                <a:cs typeface="Times New Roman" panose="02020603050405020304" pitchFamily="18" charset="0"/>
              </a:rPr>
              <a:t>Βασική Βιβλιοθήκη </a:t>
            </a:r>
            <a:r>
              <a:rPr lang="en-US" dirty="0">
                <a:latin typeface="Times New Roman" panose="02020603050405020304" pitchFamily="18" charset="0"/>
                <a:cs typeface="Times New Roman" panose="02020603050405020304" pitchFamily="18" charset="0"/>
              </a:rPr>
              <a:t>Simulink</a:t>
            </a:r>
            <a:endParaRPr lang="el-GR"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B9A4F9FF-DADE-48ED-A82E-1AB94929AFB6}"/>
              </a:ext>
            </a:extLst>
          </p:cNvPr>
          <p:cNvPicPr>
            <a:picLocks noChangeAspect="1"/>
          </p:cNvPicPr>
          <p:nvPr/>
        </p:nvPicPr>
        <p:blipFill>
          <a:blip r:embed="rId3"/>
          <a:stretch>
            <a:fillRect/>
          </a:stretch>
        </p:blipFill>
        <p:spPr>
          <a:xfrm>
            <a:off x="776695" y="978180"/>
            <a:ext cx="10202092" cy="5409556"/>
          </a:xfrm>
          <a:prstGeom prst="rect">
            <a:avLst/>
          </a:prstGeom>
        </p:spPr>
      </p:pic>
      <p:sp>
        <p:nvSpPr>
          <p:cNvPr id="7" name="Ορθογώνιο 6">
            <a:extLst>
              <a:ext uri="{FF2B5EF4-FFF2-40B4-BE49-F238E27FC236}">
                <a16:creationId xmlns:a16="http://schemas.microsoft.com/office/drawing/2014/main" id="{03A4D828-897F-889D-C662-4A4A1294DA6A}"/>
              </a:ext>
            </a:extLst>
          </p:cNvPr>
          <p:cNvSpPr/>
          <p:nvPr/>
        </p:nvSpPr>
        <p:spPr>
          <a:xfrm>
            <a:off x="1658983" y="1332411"/>
            <a:ext cx="378823" cy="6662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F885A41B-BF53-B914-8B4A-83062BFD0385}"/>
              </a:ext>
            </a:extLst>
          </p:cNvPr>
          <p:cNvSpPr/>
          <p:nvPr/>
        </p:nvSpPr>
        <p:spPr>
          <a:xfrm>
            <a:off x="940526" y="2207623"/>
            <a:ext cx="2037805" cy="418011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0" name="Ευθύγραμμο βέλος σύνδεσης 9">
            <a:extLst>
              <a:ext uri="{FF2B5EF4-FFF2-40B4-BE49-F238E27FC236}">
                <a16:creationId xmlns:a16="http://schemas.microsoft.com/office/drawing/2014/main" id="{FE3ABBAE-21D0-A5DA-FCE5-FAAE92DE7FF9}"/>
              </a:ext>
            </a:extLst>
          </p:cNvPr>
          <p:cNvCxnSpPr>
            <a:cxnSpLocks/>
          </p:cNvCxnSpPr>
          <p:nvPr/>
        </p:nvCxnSpPr>
        <p:spPr>
          <a:xfrm flipH="1" flipV="1">
            <a:off x="3012075" y="2955470"/>
            <a:ext cx="2703469" cy="473530"/>
          </a:xfrm>
          <a:prstGeom prst="straightConnector1">
            <a:avLst/>
          </a:prstGeom>
          <a:ln w="28575">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343BFF4-6A67-3A80-05CE-BE1420FE939F}"/>
              </a:ext>
            </a:extLst>
          </p:cNvPr>
          <p:cNvSpPr txBox="1"/>
          <p:nvPr/>
        </p:nvSpPr>
        <p:spPr>
          <a:xfrm>
            <a:off x="3397701" y="3359793"/>
            <a:ext cx="4703173" cy="646331"/>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Επιλογές μπλοκ περιεχομένου του μοντέλου που θα δημιουργηθεί</a:t>
            </a:r>
          </a:p>
        </p:txBody>
      </p:sp>
      <p:sp>
        <p:nvSpPr>
          <p:cNvPr id="14" name="Ορθογώνιο 13">
            <a:extLst>
              <a:ext uri="{FF2B5EF4-FFF2-40B4-BE49-F238E27FC236}">
                <a16:creationId xmlns:a16="http://schemas.microsoft.com/office/drawing/2014/main" id="{DEBD24C7-C18F-A0D7-5F83-F7326DB8B632}"/>
              </a:ext>
            </a:extLst>
          </p:cNvPr>
          <p:cNvSpPr/>
          <p:nvPr/>
        </p:nvSpPr>
        <p:spPr>
          <a:xfrm>
            <a:off x="3880756" y="1295058"/>
            <a:ext cx="2625635" cy="6463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 name="Ευθύγραμμο βέλος σύνδεσης 14">
            <a:extLst>
              <a:ext uri="{FF2B5EF4-FFF2-40B4-BE49-F238E27FC236}">
                <a16:creationId xmlns:a16="http://schemas.microsoft.com/office/drawing/2014/main" id="{FCCC8042-BA28-932F-1205-1560EC990DF1}"/>
              </a:ext>
            </a:extLst>
          </p:cNvPr>
          <p:cNvCxnSpPr>
            <a:cxnSpLocks/>
            <a:stCxn id="17" idx="0"/>
          </p:cNvCxnSpPr>
          <p:nvPr/>
        </p:nvCxnSpPr>
        <p:spPr>
          <a:xfrm flipH="1" flipV="1">
            <a:off x="6506391" y="1998617"/>
            <a:ext cx="2613117" cy="1751992"/>
          </a:xfrm>
          <a:prstGeom prst="straightConnector1">
            <a:avLst/>
          </a:prstGeom>
          <a:ln w="28575">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35FC1DD-7DE9-277D-2253-3B58A2ACAB5F}"/>
              </a:ext>
            </a:extLst>
          </p:cNvPr>
          <p:cNvSpPr txBox="1"/>
          <p:nvPr/>
        </p:nvSpPr>
        <p:spPr>
          <a:xfrm>
            <a:off x="7260229" y="3750609"/>
            <a:ext cx="3718558" cy="646331"/>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Κουμπιά ρύθμισης εκκίνησης , προσομοίωσης</a:t>
            </a:r>
          </a:p>
        </p:txBody>
      </p:sp>
      <p:sp>
        <p:nvSpPr>
          <p:cNvPr id="18" name="Ορθογώνιο 17">
            <a:extLst>
              <a:ext uri="{FF2B5EF4-FFF2-40B4-BE49-F238E27FC236}">
                <a16:creationId xmlns:a16="http://schemas.microsoft.com/office/drawing/2014/main" id="{7231821F-82F7-0D51-9A18-6C6B2EF4178A}"/>
              </a:ext>
            </a:extLst>
          </p:cNvPr>
          <p:cNvSpPr/>
          <p:nvPr/>
        </p:nvSpPr>
        <p:spPr>
          <a:xfrm>
            <a:off x="5281746" y="1345993"/>
            <a:ext cx="486593" cy="4445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Θέση ημερομηνίας 2">
            <a:extLst>
              <a:ext uri="{FF2B5EF4-FFF2-40B4-BE49-F238E27FC236}">
                <a16:creationId xmlns:a16="http://schemas.microsoft.com/office/drawing/2014/main" id="{470CE0A3-F4F6-A787-4E7E-8D3EF664109D}"/>
              </a:ext>
            </a:extLst>
          </p:cNvPr>
          <p:cNvSpPr>
            <a:spLocks noGrp="1"/>
          </p:cNvSpPr>
          <p:nvPr>
            <p:ph type="dt" sz="half" idx="10"/>
          </p:nvPr>
        </p:nvSpPr>
        <p:spPr/>
        <p:txBody>
          <a:bodyPr/>
          <a:lstStyle/>
          <a:p>
            <a:fld id="{A67A850F-1035-4276-8A55-334D4DCD1E1C}" type="datetime1">
              <a:rPr lang="el-GR" smtClean="0"/>
              <a:t>28/3/2025</a:t>
            </a:fld>
            <a:endParaRPr lang="el-GR"/>
          </a:p>
        </p:txBody>
      </p:sp>
      <p:sp>
        <p:nvSpPr>
          <p:cNvPr id="5" name="TextBox 4">
            <a:extLst>
              <a:ext uri="{FF2B5EF4-FFF2-40B4-BE49-F238E27FC236}">
                <a16:creationId xmlns:a16="http://schemas.microsoft.com/office/drawing/2014/main" id="{A11866A8-C036-AEF9-2F04-32226549890B}"/>
              </a:ext>
            </a:extLst>
          </p:cNvPr>
          <p:cNvSpPr txBox="1"/>
          <p:nvPr/>
        </p:nvSpPr>
        <p:spPr>
          <a:xfrm>
            <a:off x="10388237" y="6445806"/>
            <a:ext cx="6328954"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3340364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14A233-E556-65B4-6536-E517752DB054}"/>
              </a:ext>
            </a:extLst>
          </p:cNvPr>
          <p:cNvSpPr>
            <a:spLocks noGrp="1"/>
          </p:cNvSpPr>
          <p:nvPr>
            <p:ph type="title"/>
          </p:nvPr>
        </p:nvSpPr>
        <p:spPr/>
        <p:txBody>
          <a:bodyPr/>
          <a:lstStyle/>
          <a:p>
            <a:pPr algn="ctr"/>
            <a:r>
              <a:rPr lang="el-GR" dirty="0">
                <a:latin typeface="Times New Roman" panose="02020603050405020304" pitchFamily="18" charset="0"/>
                <a:cs typeface="Times New Roman" panose="02020603050405020304" pitchFamily="18" charset="0"/>
              </a:rPr>
              <a:t>Επιλογές Εκκίνησης/Τερματισμού</a:t>
            </a:r>
          </a:p>
        </p:txBody>
      </p:sp>
      <p:pic>
        <p:nvPicPr>
          <p:cNvPr id="6" name="Θέση περιεχομένου 5">
            <a:extLst>
              <a:ext uri="{FF2B5EF4-FFF2-40B4-BE49-F238E27FC236}">
                <a16:creationId xmlns:a16="http://schemas.microsoft.com/office/drawing/2014/main" id="{5A2979A7-5DA9-A93C-C363-DFAFE9559DB7}"/>
              </a:ext>
            </a:extLst>
          </p:cNvPr>
          <p:cNvPicPr>
            <a:picLocks noGrp="1" noChangeAspect="1"/>
          </p:cNvPicPr>
          <p:nvPr>
            <p:ph sz="half" idx="1"/>
          </p:nvPr>
        </p:nvPicPr>
        <p:blipFill>
          <a:blip r:embed="rId2"/>
          <a:srcRect t="-7315" r="9333"/>
          <a:stretch/>
        </p:blipFill>
        <p:spPr>
          <a:xfrm>
            <a:off x="0" y="1639706"/>
            <a:ext cx="12192000" cy="1175658"/>
          </a:xfrm>
        </p:spPr>
      </p:pic>
      <p:sp>
        <p:nvSpPr>
          <p:cNvPr id="7" name="TextBox 6">
            <a:extLst>
              <a:ext uri="{FF2B5EF4-FFF2-40B4-BE49-F238E27FC236}">
                <a16:creationId xmlns:a16="http://schemas.microsoft.com/office/drawing/2014/main" id="{A525C641-A2CF-FCD3-0D94-55F796DC68BA}"/>
              </a:ext>
            </a:extLst>
          </p:cNvPr>
          <p:cNvSpPr txBox="1"/>
          <p:nvPr/>
        </p:nvSpPr>
        <p:spPr>
          <a:xfrm>
            <a:off x="352697" y="3212782"/>
            <a:ext cx="10567852" cy="2308324"/>
          </a:xfrm>
          <a:prstGeom prst="rect">
            <a:avLst/>
          </a:prstGeom>
          <a:noFill/>
        </p:spPr>
        <p:txBody>
          <a:bodyPr wrap="square" rtlCol="0">
            <a:spAutoFit/>
          </a:bodyPr>
          <a:lstStyle/>
          <a:p>
            <a:pPr marL="285750" indent="-285750">
              <a:buFont typeface="Wingdings" panose="05000000000000000000" pitchFamily="2" charset="2"/>
              <a:buChar char="v"/>
            </a:pPr>
            <a:r>
              <a:rPr lang="el-GR" dirty="0">
                <a:latin typeface="Times New Roman" panose="02020603050405020304" pitchFamily="18" charset="0"/>
                <a:cs typeface="Times New Roman" panose="02020603050405020304" pitchFamily="18" charset="0"/>
              </a:rPr>
              <a:t>Ρύθμιση </a:t>
            </a:r>
            <a:r>
              <a:rPr lang="en-US" dirty="0">
                <a:latin typeface="Times New Roman" panose="02020603050405020304" pitchFamily="18" charset="0"/>
                <a:cs typeface="Times New Roman" panose="02020603050405020304" pitchFamily="18" charset="0"/>
              </a:rPr>
              <a:t>Stop Time : </a:t>
            </a:r>
            <a:r>
              <a:rPr lang="el-GR" dirty="0">
                <a:latin typeface="Times New Roman" panose="02020603050405020304" pitchFamily="18" charset="0"/>
                <a:cs typeface="Times New Roman" panose="02020603050405020304" pitchFamily="18" charset="0"/>
              </a:rPr>
              <a:t>Χρόνος Προσομοίωσης</a:t>
            </a:r>
          </a:p>
          <a:p>
            <a:pPr marL="285750" indent="-285750">
              <a:buFont typeface="Wingdings" panose="05000000000000000000" pitchFamily="2" charset="2"/>
              <a:buChar char="v"/>
            </a:pPr>
            <a:r>
              <a:rPr lang="el-GR" dirty="0">
                <a:latin typeface="Times New Roman" panose="02020603050405020304" pitchFamily="18" charset="0"/>
                <a:cs typeface="Times New Roman" panose="02020603050405020304" pitchFamily="18" charset="0"/>
              </a:rPr>
              <a:t>Εκκίνηση προσομοίωσης με </a:t>
            </a:r>
            <a:r>
              <a:rPr lang="en-US" dirty="0">
                <a:latin typeface="Times New Roman" panose="02020603050405020304" pitchFamily="18" charset="0"/>
                <a:cs typeface="Times New Roman" panose="02020603050405020304" pitchFamily="18" charset="0"/>
              </a:rPr>
              <a:t>Run</a:t>
            </a:r>
          </a:p>
          <a:p>
            <a:pPr marL="285750" indent="-285750">
              <a:buFont typeface="Wingdings" panose="05000000000000000000" pitchFamily="2" charset="2"/>
              <a:buChar char="v"/>
            </a:pPr>
            <a:r>
              <a:rPr lang="el-GR" dirty="0">
                <a:latin typeface="Times New Roman" panose="02020603050405020304" pitchFamily="18" charset="0"/>
                <a:cs typeface="Times New Roman" panose="02020603050405020304" pitchFamily="18" charset="0"/>
              </a:rPr>
              <a:t>Όσο η προσομοίωση βρίσκεται σε εξέλιξη , το </a:t>
            </a:r>
            <a:r>
              <a:rPr lang="en-US" dirty="0">
                <a:latin typeface="Times New Roman" panose="02020603050405020304" pitchFamily="18" charset="0"/>
                <a:cs typeface="Times New Roman" panose="02020603050405020304" pitchFamily="18" charset="0"/>
              </a:rPr>
              <a:t>run </a:t>
            </a:r>
            <a:r>
              <a:rPr lang="el-GR" dirty="0">
                <a:latin typeface="Times New Roman" panose="02020603050405020304" pitchFamily="18" charset="0"/>
                <a:cs typeface="Times New Roman" panose="02020603050405020304" pitchFamily="18" charset="0"/>
              </a:rPr>
              <a:t>μετατρέπεται σε </a:t>
            </a:r>
            <a:r>
              <a:rPr lang="en-US" dirty="0">
                <a:latin typeface="Times New Roman" panose="02020603050405020304" pitchFamily="18" charset="0"/>
                <a:cs typeface="Times New Roman" panose="02020603050405020304" pitchFamily="18" charset="0"/>
              </a:rPr>
              <a:t>“stop”</a:t>
            </a:r>
            <a:r>
              <a:rPr lang="el-GR" dirty="0">
                <a:latin typeface="Times New Roman" panose="02020603050405020304" pitchFamily="18" charset="0"/>
                <a:cs typeface="Times New Roman" panose="02020603050405020304" pitchFamily="18" charset="0"/>
              </a:rPr>
              <a:t> και μπορούμε ανά πάσα στιγμή να διακόψουμε</a:t>
            </a:r>
          </a:p>
          <a:p>
            <a:pPr marL="285750" indent="-285750">
              <a:buFont typeface="Wingdings" panose="05000000000000000000" pitchFamily="2" charset="2"/>
              <a:buChar char="v"/>
            </a:pPr>
            <a:r>
              <a:rPr lang="el-GR" dirty="0">
                <a:latin typeface="Times New Roman" panose="02020603050405020304" pitchFamily="18" charset="0"/>
                <a:cs typeface="Times New Roman" panose="02020603050405020304" pitchFamily="18" charset="0"/>
              </a:rPr>
              <a:t>Πάνω αριστερά έχουμε </a:t>
            </a:r>
            <a:r>
              <a:rPr lang="en-US" dirty="0">
                <a:latin typeface="Times New Roman" panose="02020603050405020304" pitchFamily="18" charset="0"/>
                <a:cs typeface="Times New Roman" panose="02020603050405020304" pitchFamily="18" charset="0"/>
              </a:rPr>
              <a:t>Open/Save/New </a:t>
            </a:r>
            <a:r>
              <a:rPr lang="el-GR" dirty="0">
                <a:latin typeface="Times New Roman" panose="02020603050405020304" pitchFamily="18" charset="0"/>
                <a:cs typeface="Times New Roman" panose="02020603050405020304" pitchFamily="18" charset="0"/>
              </a:rPr>
              <a:t>αντίστοιχης λειτουργικότητας με του </a:t>
            </a:r>
            <a:r>
              <a:rPr lang="en-US" dirty="0">
                <a:latin typeface="Times New Roman" panose="02020603050405020304" pitchFamily="18" charset="0"/>
                <a:cs typeface="Times New Roman" panose="02020603050405020304" pitchFamily="18" charset="0"/>
              </a:rPr>
              <a:t>MATLAB.</a:t>
            </a:r>
            <a:r>
              <a:rPr lang="el-GR" dirty="0">
                <a:latin typeface="Times New Roman" panose="02020603050405020304" pitchFamily="18" charset="0"/>
                <a:cs typeface="Times New Roman" panose="02020603050405020304" pitchFamily="18" charset="0"/>
              </a:rPr>
              <a:t>Τα απλά αρχεία </a:t>
            </a:r>
            <a:r>
              <a:rPr lang="en-US" dirty="0">
                <a:latin typeface="Times New Roman" panose="02020603050405020304" pitchFamily="18" charset="0"/>
                <a:cs typeface="Times New Roman" panose="02020603050405020304" pitchFamily="18" charset="0"/>
              </a:rPr>
              <a:t>Simulink </a:t>
            </a:r>
            <a:r>
              <a:rPr lang="el-GR" dirty="0">
                <a:latin typeface="Times New Roman" panose="02020603050405020304" pitchFamily="18" charset="0"/>
                <a:cs typeface="Times New Roman" panose="02020603050405020304" pitchFamily="18" charset="0"/>
              </a:rPr>
              <a:t>αποθηκεύονται ως «</a:t>
            </a:r>
            <a:r>
              <a:rPr lang="en-US" dirty="0" err="1">
                <a:latin typeface="Times New Roman" panose="02020603050405020304" pitchFamily="18" charset="0"/>
                <a:cs typeface="Times New Roman" panose="02020603050405020304" pitchFamily="18" charset="0"/>
              </a:rPr>
              <a:t>onoma_archeiou.slx</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Ισχύουν όλοι οι περιορισμοί ονοματοδωσίας του </a:t>
            </a:r>
            <a:r>
              <a:rPr lang="en-US" dirty="0">
                <a:latin typeface="Times New Roman" panose="02020603050405020304" pitchFamily="18" charset="0"/>
                <a:cs typeface="Times New Roman" panose="02020603050405020304" pitchFamily="18" charset="0"/>
              </a:rPr>
              <a:t>MATLBAB</a:t>
            </a:r>
            <a:endParaRPr lang="el-G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l-GR" dirty="0"/>
          </a:p>
        </p:txBody>
      </p:sp>
      <p:sp>
        <p:nvSpPr>
          <p:cNvPr id="3" name="Θέση ημερομηνίας 2">
            <a:extLst>
              <a:ext uri="{FF2B5EF4-FFF2-40B4-BE49-F238E27FC236}">
                <a16:creationId xmlns:a16="http://schemas.microsoft.com/office/drawing/2014/main" id="{78C27C53-C818-8B2B-3189-3EA4FCCD81FC}"/>
              </a:ext>
            </a:extLst>
          </p:cNvPr>
          <p:cNvSpPr>
            <a:spLocks noGrp="1"/>
          </p:cNvSpPr>
          <p:nvPr>
            <p:ph type="dt" sz="half" idx="10"/>
          </p:nvPr>
        </p:nvSpPr>
        <p:spPr/>
        <p:txBody>
          <a:bodyPr/>
          <a:lstStyle/>
          <a:p>
            <a:fld id="{C5D29F05-94BB-4D35-80A2-26CFF0DC8F49}" type="datetime1">
              <a:rPr lang="el-GR" smtClean="0"/>
              <a:t>28/3/2025</a:t>
            </a:fld>
            <a:endParaRPr lang="el-GR"/>
          </a:p>
        </p:txBody>
      </p:sp>
      <p:sp>
        <p:nvSpPr>
          <p:cNvPr id="5" name="TextBox 4">
            <a:extLst>
              <a:ext uri="{FF2B5EF4-FFF2-40B4-BE49-F238E27FC236}">
                <a16:creationId xmlns:a16="http://schemas.microsoft.com/office/drawing/2014/main" id="{078E5207-3E32-21AD-1AD4-F205F205836F}"/>
              </a:ext>
            </a:extLst>
          </p:cNvPr>
          <p:cNvSpPr txBox="1"/>
          <p:nvPr/>
        </p:nvSpPr>
        <p:spPr>
          <a:xfrm>
            <a:off x="10218421" y="6382476"/>
            <a:ext cx="6093822" cy="369332"/>
          </a:xfrm>
          <a:prstGeom prst="rect">
            <a:avLst/>
          </a:prstGeom>
          <a:noFill/>
        </p:spPr>
        <p:txBody>
          <a:bodyPr wrap="square">
            <a:spAutoFit/>
          </a:bodyPr>
          <a:lstStyle/>
          <a:p>
            <a:r>
              <a:rPr lang="el-GR" dirty="0"/>
              <a:t>Ζένια Φραγκάκη</a:t>
            </a:r>
          </a:p>
        </p:txBody>
      </p:sp>
    </p:spTree>
    <p:extLst>
      <p:ext uri="{BB962C8B-B14F-4D97-AF65-F5344CB8AC3E}">
        <p14:creationId xmlns:p14="http://schemas.microsoft.com/office/powerpoint/2010/main" val="276058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59CDBD4-CA99-97FD-D4A4-8A8CFF239639}"/>
              </a:ext>
            </a:extLst>
          </p:cNvPr>
          <p:cNvSpPr>
            <a:spLocks noGrp="1"/>
          </p:cNvSpPr>
          <p:nvPr>
            <p:ph type="title"/>
          </p:nvPr>
        </p:nvSpPr>
        <p:spPr/>
        <p:txBody>
          <a:bodyPr/>
          <a:lstStyle/>
          <a:p>
            <a:pPr algn="ctr"/>
            <a:r>
              <a:rPr lang="el-GR" dirty="0">
                <a:latin typeface="Times New Roman" panose="02020603050405020304" pitchFamily="18" charset="0"/>
                <a:cs typeface="Times New Roman" panose="02020603050405020304" pitchFamily="18" charset="0"/>
              </a:rPr>
              <a:t>Εξειδικευμένες εντολές ρύθμισης προσομοίωσης (προαιρετικά)</a:t>
            </a:r>
          </a:p>
        </p:txBody>
      </p:sp>
      <p:pic>
        <p:nvPicPr>
          <p:cNvPr id="6" name="Θέση περιεχομένου 5">
            <a:extLst>
              <a:ext uri="{FF2B5EF4-FFF2-40B4-BE49-F238E27FC236}">
                <a16:creationId xmlns:a16="http://schemas.microsoft.com/office/drawing/2014/main" id="{88CC11F3-5F3D-2407-D805-E0F0A136B299}"/>
              </a:ext>
            </a:extLst>
          </p:cNvPr>
          <p:cNvPicPr>
            <a:picLocks noGrp="1" noChangeAspect="1"/>
          </p:cNvPicPr>
          <p:nvPr>
            <p:ph sz="half" idx="1"/>
          </p:nvPr>
        </p:nvPicPr>
        <p:blipFill>
          <a:blip r:embed="rId2"/>
          <a:stretch>
            <a:fillRect/>
          </a:stretch>
        </p:blipFill>
        <p:spPr>
          <a:xfrm>
            <a:off x="360994" y="1705020"/>
            <a:ext cx="11470012" cy="1207997"/>
          </a:xfrm>
        </p:spPr>
      </p:pic>
      <p:sp>
        <p:nvSpPr>
          <p:cNvPr id="7" name="Ορθογώνιο 6">
            <a:extLst>
              <a:ext uri="{FF2B5EF4-FFF2-40B4-BE49-F238E27FC236}">
                <a16:creationId xmlns:a16="http://schemas.microsoft.com/office/drawing/2014/main" id="{60EE612F-26AB-1364-9106-658661DC7D67}"/>
              </a:ext>
            </a:extLst>
          </p:cNvPr>
          <p:cNvSpPr/>
          <p:nvPr/>
        </p:nvSpPr>
        <p:spPr>
          <a:xfrm>
            <a:off x="367937" y="2103121"/>
            <a:ext cx="470263" cy="6139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4CF21E55-2051-6D4B-DA75-9C2964EC33CA}"/>
              </a:ext>
            </a:extLst>
          </p:cNvPr>
          <p:cNvSpPr/>
          <p:nvPr/>
        </p:nvSpPr>
        <p:spPr>
          <a:xfrm>
            <a:off x="4099559" y="2103121"/>
            <a:ext cx="470263" cy="7184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TextBox 8">
            <a:extLst>
              <a:ext uri="{FF2B5EF4-FFF2-40B4-BE49-F238E27FC236}">
                <a16:creationId xmlns:a16="http://schemas.microsoft.com/office/drawing/2014/main" id="{21146501-EC9A-4AC9-E733-2410679AB3EB}"/>
              </a:ext>
            </a:extLst>
          </p:cNvPr>
          <p:cNvSpPr txBox="1"/>
          <p:nvPr/>
        </p:nvSpPr>
        <p:spPr>
          <a:xfrm>
            <a:off x="498566" y="3219678"/>
            <a:ext cx="9834154"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Model Advisor :</a:t>
            </a:r>
            <a:r>
              <a:rPr lang="el-GR" dirty="0">
                <a:latin typeface="Times New Roman" panose="02020603050405020304" pitchFamily="18" charset="0"/>
                <a:cs typeface="Times New Roman" panose="02020603050405020304" pitchFamily="18" charset="0"/>
              </a:rPr>
              <a:t> Μας παρέχει πληροφορίες για την προσομοίωση και τα πιθανά σφάλματα που μπορεί να προκύψουν / παρέχει χρήσιμη βοήθεια σε καταστάσεις </a:t>
            </a:r>
            <a:r>
              <a:rPr lang="en-US" dirty="0">
                <a:latin typeface="Times New Roman" panose="02020603050405020304" pitchFamily="18" charset="0"/>
                <a:cs typeface="Times New Roman" panose="02020603050405020304" pitchFamily="18" charset="0"/>
              </a:rPr>
              <a:t>debugging.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Model Setting :</a:t>
            </a:r>
            <a:r>
              <a:rPr lang="el-GR" dirty="0">
                <a:latin typeface="Times New Roman" panose="02020603050405020304" pitchFamily="18" charset="0"/>
                <a:cs typeface="Times New Roman" panose="02020603050405020304" pitchFamily="18" charset="0"/>
              </a:rPr>
              <a:t>Μας επιτρέπει να επιλέξουμε λύτη (</a:t>
            </a:r>
            <a:r>
              <a:rPr lang="en-US" dirty="0">
                <a:latin typeface="Times New Roman" panose="02020603050405020304" pitchFamily="18" charset="0"/>
                <a:cs typeface="Times New Roman" panose="02020603050405020304" pitchFamily="18" charset="0"/>
              </a:rPr>
              <a:t>Math solver </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μέγεθος</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βήματος εκτέλεσης προσομοίωσης ,διακριτός χρόνος/συνεχής ,επιλογή λεπτομερειών για τη λειτουργία του </a:t>
            </a:r>
            <a:r>
              <a:rPr lang="en-US" dirty="0">
                <a:latin typeface="Times New Roman" panose="02020603050405020304" pitchFamily="18" charset="0"/>
                <a:cs typeface="Times New Roman" panose="02020603050405020304" pitchFamily="18" charset="0"/>
              </a:rPr>
              <a:t>solver (max/min steps , zero crossing , eps, tolerance </a:t>
            </a:r>
            <a:r>
              <a:rPr lang="el-GR" dirty="0">
                <a:latin typeface="Times New Roman" panose="02020603050405020304" pitchFamily="18" charset="0"/>
                <a:cs typeface="Times New Roman" panose="02020603050405020304" pitchFamily="18" charset="0"/>
              </a:rPr>
              <a:t>κα</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.Επιλογές για τον τύπο των δεδομένων και κάποιες προηγμένες επιλογές για τον τύπο του λογισμικού και του επεξεργαστή.</a:t>
            </a:r>
          </a:p>
          <a:p>
            <a:pPr algn="just"/>
            <a:r>
              <a:rPr lang="el-GR"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EDDB58FE-B706-CA0F-3F26-D8C511DE4B18}"/>
              </a:ext>
            </a:extLst>
          </p:cNvPr>
          <p:cNvSpPr txBox="1"/>
          <p:nvPr/>
        </p:nvSpPr>
        <p:spPr>
          <a:xfrm>
            <a:off x="731520" y="5528002"/>
            <a:ext cx="8621486" cy="646331"/>
          </a:xfrm>
          <a:prstGeom prst="rect">
            <a:avLst/>
          </a:prstGeom>
          <a:noFill/>
        </p:spPr>
        <p:txBody>
          <a:bodyPr wrap="square" rtlCol="0">
            <a:spAutoFit/>
          </a:bodyPr>
          <a:lstStyle/>
          <a:p>
            <a:pPr marL="285750" indent="-285750">
              <a:buFont typeface="Wingdings" panose="05000000000000000000" pitchFamily="2" charset="2"/>
              <a:buChar char="Ø"/>
            </a:pPr>
            <a:r>
              <a:rPr lang="el-GR" dirty="0">
                <a:latin typeface="Times New Roman" panose="02020603050405020304" pitchFamily="18" charset="0"/>
                <a:cs typeface="Times New Roman" panose="02020603050405020304" pitchFamily="18" charset="0"/>
              </a:rPr>
              <a:t>Σε κάθε περίπτωση συνιστάται αν δεν έχουμε γνώσεις που για την ρύθμισης του </a:t>
            </a:r>
            <a:r>
              <a:rPr lang="en-US" dirty="0">
                <a:latin typeface="Times New Roman" panose="02020603050405020304" pitchFamily="18" charset="0"/>
                <a:cs typeface="Times New Roman" panose="02020603050405020304" pitchFamily="18" charset="0"/>
              </a:rPr>
              <a:t>model settings </a:t>
            </a:r>
            <a:r>
              <a:rPr lang="el-GR" dirty="0">
                <a:latin typeface="Times New Roman" panose="02020603050405020304" pitchFamily="18" charset="0"/>
                <a:cs typeface="Times New Roman" panose="02020603050405020304" pitchFamily="18" charset="0"/>
              </a:rPr>
              <a:t>, να αφήσουμε την </a:t>
            </a:r>
            <a:r>
              <a:rPr lang="en-US" dirty="0">
                <a:latin typeface="Times New Roman" panose="02020603050405020304" pitchFamily="18" charset="0"/>
                <a:cs typeface="Times New Roman" panose="02020603050405020304" pitchFamily="18" charset="0"/>
              </a:rPr>
              <a:t>default </a:t>
            </a:r>
            <a:r>
              <a:rPr lang="el-GR" dirty="0">
                <a:latin typeface="Times New Roman" panose="02020603050405020304" pitchFamily="18" charset="0"/>
                <a:cs typeface="Times New Roman" panose="02020603050405020304" pitchFamily="18" charset="0"/>
              </a:rPr>
              <a:t>επιλογή </a:t>
            </a:r>
            <a:r>
              <a:rPr lang="en-US" dirty="0">
                <a:latin typeface="Times New Roman" panose="02020603050405020304" pitchFamily="18" charset="0"/>
                <a:cs typeface="Times New Roman" panose="02020603050405020304" pitchFamily="18" charset="0"/>
              </a:rPr>
              <a:t>“auto”.</a:t>
            </a:r>
            <a:endParaRPr lang="el-GR" dirty="0">
              <a:latin typeface="Times New Roman" panose="02020603050405020304" pitchFamily="18" charset="0"/>
              <a:cs typeface="Times New Roman" panose="02020603050405020304" pitchFamily="18" charset="0"/>
            </a:endParaRPr>
          </a:p>
        </p:txBody>
      </p:sp>
      <p:sp>
        <p:nvSpPr>
          <p:cNvPr id="3" name="Θέση ημερομηνίας 2">
            <a:extLst>
              <a:ext uri="{FF2B5EF4-FFF2-40B4-BE49-F238E27FC236}">
                <a16:creationId xmlns:a16="http://schemas.microsoft.com/office/drawing/2014/main" id="{2D5A9CB0-4738-9772-E8A2-C08F5EFEDC61}"/>
              </a:ext>
            </a:extLst>
          </p:cNvPr>
          <p:cNvSpPr>
            <a:spLocks noGrp="1"/>
          </p:cNvSpPr>
          <p:nvPr>
            <p:ph type="dt" sz="half" idx="10"/>
          </p:nvPr>
        </p:nvSpPr>
        <p:spPr/>
        <p:txBody>
          <a:bodyPr/>
          <a:lstStyle/>
          <a:p>
            <a:fld id="{21902DA3-04C5-4F2E-A4B8-43E0D657BD9E}" type="datetime1">
              <a:rPr lang="el-GR" smtClean="0"/>
              <a:t>28/3/2025</a:t>
            </a:fld>
            <a:endParaRPr lang="el-GR"/>
          </a:p>
        </p:txBody>
      </p:sp>
      <p:sp>
        <p:nvSpPr>
          <p:cNvPr id="5" name="TextBox 4">
            <a:extLst>
              <a:ext uri="{FF2B5EF4-FFF2-40B4-BE49-F238E27FC236}">
                <a16:creationId xmlns:a16="http://schemas.microsoft.com/office/drawing/2014/main" id="{74018F52-E4FB-8BB7-E5E3-F7419C2A5C85}"/>
              </a:ext>
            </a:extLst>
          </p:cNvPr>
          <p:cNvSpPr txBox="1"/>
          <p:nvPr/>
        </p:nvSpPr>
        <p:spPr>
          <a:xfrm>
            <a:off x="10205358" y="6356350"/>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Tree>
    <p:extLst>
      <p:ext uri="{BB962C8B-B14F-4D97-AF65-F5344CB8AC3E}">
        <p14:creationId xmlns:p14="http://schemas.microsoft.com/office/powerpoint/2010/main" val="48183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5">
            <a:extLst>
              <a:ext uri="{FF2B5EF4-FFF2-40B4-BE49-F238E27FC236}">
                <a16:creationId xmlns:a16="http://schemas.microsoft.com/office/drawing/2014/main" id="{5CB45572-0AE3-9231-5EE5-176BEA7EDB07}"/>
              </a:ext>
            </a:extLst>
          </p:cNvPr>
          <p:cNvPicPr>
            <a:picLocks noChangeAspect="1"/>
          </p:cNvPicPr>
          <p:nvPr/>
        </p:nvPicPr>
        <p:blipFill>
          <a:blip r:embed="rId2"/>
          <a:stretch>
            <a:fillRect/>
          </a:stretch>
        </p:blipFill>
        <p:spPr>
          <a:xfrm>
            <a:off x="0" y="193480"/>
            <a:ext cx="12192000" cy="6471040"/>
          </a:xfrm>
          <a:prstGeom prst="rect">
            <a:avLst/>
          </a:prstGeom>
        </p:spPr>
      </p:pic>
      <p:sp>
        <p:nvSpPr>
          <p:cNvPr id="7" name="Ορθογώνιο 6">
            <a:extLst>
              <a:ext uri="{FF2B5EF4-FFF2-40B4-BE49-F238E27FC236}">
                <a16:creationId xmlns:a16="http://schemas.microsoft.com/office/drawing/2014/main" id="{DF6C1923-CEF7-2BD7-96AF-1AD5DEAD7E65}"/>
              </a:ext>
            </a:extLst>
          </p:cNvPr>
          <p:cNvSpPr/>
          <p:nvPr/>
        </p:nvSpPr>
        <p:spPr>
          <a:xfrm>
            <a:off x="5551714" y="548640"/>
            <a:ext cx="544286" cy="75764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Θέση ημερομηνίας 1">
            <a:extLst>
              <a:ext uri="{FF2B5EF4-FFF2-40B4-BE49-F238E27FC236}">
                <a16:creationId xmlns:a16="http://schemas.microsoft.com/office/drawing/2014/main" id="{C3A44389-0105-4206-C14B-E519724EB126}"/>
              </a:ext>
            </a:extLst>
          </p:cNvPr>
          <p:cNvSpPr>
            <a:spLocks noGrp="1"/>
          </p:cNvSpPr>
          <p:nvPr>
            <p:ph type="dt" sz="half" idx="10"/>
          </p:nvPr>
        </p:nvSpPr>
        <p:spPr/>
        <p:txBody>
          <a:bodyPr/>
          <a:lstStyle/>
          <a:p>
            <a:fld id="{7456849F-7B7F-4FA1-B57C-5325A7481CD0}" type="datetime1">
              <a:rPr lang="el-GR" smtClean="0"/>
              <a:t>28/3/2025</a:t>
            </a:fld>
            <a:endParaRPr lang="el-GR"/>
          </a:p>
        </p:txBody>
      </p:sp>
      <p:sp>
        <p:nvSpPr>
          <p:cNvPr id="4" name="TextBox 3">
            <a:extLst>
              <a:ext uri="{FF2B5EF4-FFF2-40B4-BE49-F238E27FC236}">
                <a16:creationId xmlns:a16="http://schemas.microsoft.com/office/drawing/2014/main" id="{81C3AD1C-CEC5-0246-17D5-E8EFB8AA7E02}"/>
              </a:ext>
            </a:extLst>
          </p:cNvPr>
          <p:cNvSpPr txBox="1"/>
          <p:nvPr/>
        </p:nvSpPr>
        <p:spPr>
          <a:xfrm>
            <a:off x="10403478" y="6479854"/>
            <a:ext cx="6093822" cy="369332"/>
          </a:xfrm>
          <a:prstGeom prst="rect">
            <a:avLst/>
          </a:prstGeom>
          <a:noFill/>
        </p:spPr>
        <p:txBody>
          <a:bodyPr wrap="square">
            <a:spAutoFit/>
          </a:bodyPr>
          <a:lstStyle/>
          <a:p>
            <a:r>
              <a:rPr lang="el-GR" dirty="0">
                <a:solidFill>
                  <a:schemeClr val="bg1">
                    <a:lumMod val="50000"/>
                  </a:schemeClr>
                </a:solidFill>
              </a:rPr>
              <a:t>Ζένια Φραγκάκη</a:t>
            </a:r>
          </a:p>
        </p:txBody>
      </p:sp>
      <p:sp>
        <p:nvSpPr>
          <p:cNvPr id="3" name="Ορθογώνιο 2">
            <a:extLst>
              <a:ext uri="{FF2B5EF4-FFF2-40B4-BE49-F238E27FC236}">
                <a16:creationId xmlns:a16="http://schemas.microsoft.com/office/drawing/2014/main" id="{DBF5E60E-F8F8-73D7-7839-705927425860}"/>
              </a:ext>
            </a:extLst>
          </p:cNvPr>
          <p:cNvSpPr/>
          <p:nvPr/>
        </p:nvSpPr>
        <p:spPr>
          <a:xfrm>
            <a:off x="0" y="1824095"/>
            <a:ext cx="1567543" cy="19641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4">
            <a:extLst>
              <a:ext uri="{FF2B5EF4-FFF2-40B4-BE49-F238E27FC236}">
                <a16:creationId xmlns:a16="http://schemas.microsoft.com/office/drawing/2014/main" id="{CABB114E-9022-1AF0-9976-B01C445C8EF4}"/>
              </a:ext>
            </a:extLst>
          </p:cNvPr>
          <p:cNvSpPr/>
          <p:nvPr/>
        </p:nvSpPr>
        <p:spPr>
          <a:xfrm>
            <a:off x="3148149" y="1661445"/>
            <a:ext cx="5930537" cy="162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4046118153"/>
      </p:ext>
    </p:extLst>
  </p:cSld>
  <p:clrMapOvr>
    <a:masterClrMapping/>
  </p:clrMapOvr>
</p:sld>
</file>

<file path=ppt/theme/theme1.xml><?xml version="1.0" encoding="utf-8"?>
<a:theme xmlns:a="http://schemas.openxmlformats.org/drawingml/2006/main" name="Θέμα του Office">
  <a:themeElements>
    <a:clrScheme name="Πορτοκαλί κίτρινο">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845</TotalTime>
  <Words>2643</Words>
  <Application>Microsoft Office PowerPoint</Application>
  <PresentationFormat>Ευρεία οθόνη</PresentationFormat>
  <Paragraphs>321</Paragraphs>
  <Slides>36</Slides>
  <Notes>9</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36</vt:i4>
      </vt:variant>
    </vt:vector>
  </HeadingPairs>
  <TitlesOfParts>
    <vt:vector size="44" baseType="lpstr">
      <vt:lpstr>Aptos</vt:lpstr>
      <vt:lpstr>Aptos Display</vt:lpstr>
      <vt:lpstr>Arial</vt:lpstr>
      <vt:lpstr>Calibri</vt:lpstr>
      <vt:lpstr>Cambria Math</vt:lpstr>
      <vt:lpstr>Times New Roman</vt:lpstr>
      <vt:lpstr>Wingdings</vt:lpstr>
      <vt:lpstr>Θέμα του Office</vt:lpstr>
      <vt:lpstr>Simulink και απλά Συστήματα Αυτομάτου Ελέγχου</vt:lpstr>
      <vt:lpstr>Περιεχόμενο Παρουσίασης</vt:lpstr>
      <vt:lpstr>Εισαγωγή στο Simulink</vt:lpstr>
      <vt:lpstr>Τι είναι το Simulink</vt:lpstr>
      <vt:lpstr>Εκκίνηση Περιβάλλοντος</vt:lpstr>
      <vt:lpstr>Βασική Βιβλιοθήκη Simulink</vt:lpstr>
      <vt:lpstr>Επιλογές Εκκίνησης/Τερματισμού</vt:lpstr>
      <vt:lpstr>Εξειδικευμένες εντολές ρύθμισης προσομοίωσης (προαιρετικά)</vt:lpstr>
      <vt:lpstr>Παρουσίαση του PowerPoint</vt:lpstr>
      <vt:lpstr>Σημαντικά Μπλοκ που πρέπει να ξέρουμε</vt:lpstr>
      <vt:lpstr>Παρουσίαση του PowerPoint</vt:lpstr>
      <vt:lpstr>Block Clock ή Digital Clock</vt:lpstr>
      <vt:lpstr>MATLAB Fcn</vt:lpstr>
      <vt:lpstr>Scope</vt:lpstr>
      <vt:lpstr>Σενάρια/Παραδείγματα</vt:lpstr>
      <vt:lpstr>Παρουσίαση του PowerPoint</vt:lpstr>
      <vt:lpstr>Συστήματα Αυτομάτου Ελέγχου και Simulink</vt:lpstr>
      <vt:lpstr>Συστήματα Αυτομάτου Ελέγχου </vt:lpstr>
      <vt:lpstr>Τι είναι όμως σύστημα;;</vt:lpstr>
      <vt:lpstr>Βασικά μέρη ενός ΣΑΕ</vt:lpstr>
      <vt:lpstr>Transfer Function (Fcn) block</vt:lpstr>
      <vt:lpstr>Μαθηματική Μοντελοποίηση και ΣΑΕ</vt:lpstr>
      <vt:lpstr>Μιλώντας για Έλεγχο</vt:lpstr>
      <vt:lpstr>Παραδείγματα :</vt:lpstr>
      <vt:lpstr>Ελεγκτής τύπου PID</vt:lpstr>
      <vt:lpstr>Παράμετροι PID ελεγκτή</vt:lpstr>
      <vt:lpstr> Ρύθμιση PID ελεγκτή</vt:lpstr>
      <vt:lpstr>PID BLOCK</vt:lpstr>
      <vt:lpstr>Αυτόματο Tune γραμμικών συστημάτων</vt:lpstr>
      <vt:lpstr>Αυτόματο Tune γραμμικών συστημάτων</vt:lpstr>
      <vt:lpstr>Πλήρες ΣΑΕ</vt:lpstr>
      <vt:lpstr>Έλεγχος και Αποτελέσματα</vt:lpstr>
      <vt:lpstr>Έξοδος συστήματος y(t) με PID ελεγκτή</vt:lpstr>
      <vt:lpstr>Εφαρμογές (Επιλογή 1 ή 2 )</vt:lpstr>
      <vt:lpstr>Επιλογή 1</vt:lpstr>
      <vt:lpstr>Επιλογή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zenia fragaki</dc:creator>
  <cp:lastModifiedBy>zenia fragaki</cp:lastModifiedBy>
  <cp:revision>1</cp:revision>
  <dcterms:created xsi:type="dcterms:W3CDTF">2025-02-24T08:11:54Z</dcterms:created>
  <dcterms:modified xsi:type="dcterms:W3CDTF">2025-03-28T08:04:48Z</dcterms:modified>
</cp:coreProperties>
</file>