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41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44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65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00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3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0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08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9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3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063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713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0372-554A-854D-9359-152610BCF5B6}" type="datetimeFigureOut">
              <a:rPr kumimoji="1" lang="zh-CN" altLang="en-US" smtClean="0"/>
              <a:t>14-5-8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6FA7C-C1CA-EA42-84F3-6D415FCC355B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>
            <a:alphaModFix amt="48000"/>
          </a:blip>
          <a:stretch>
            <a:fillRect/>
          </a:stretch>
        </p:blipFill>
        <p:spPr>
          <a:xfrm>
            <a:off x="6718904" y="4759401"/>
            <a:ext cx="2733524" cy="27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6600" b="1" dirty="0" smtClean="0">
                <a:solidFill>
                  <a:srgbClr val="0000FF"/>
                </a:solidFill>
                <a:latin typeface="HanziPen SC Bold"/>
                <a:cs typeface="HanziPen SC Bold"/>
              </a:rPr>
              <a:t>REST in peace</a:t>
            </a:r>
            <a:endParaRPr kumimoji="1" lang="zh-CN" altLang="en-US" sz="6600" b="1" dirty="0">
              <a:solidFill>
                <a:srgbClr val="0000FF"/>
              </a:solidFill>
              <a:latin typeface="HanziPen SC Bold"/>
              <a:cs typeface="HanziPen SC Bold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three things I learned about REST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72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before REST</a:t>
            </a:r>
          </a:p>
          <a:p>
            <a:pPr lvl="1"/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get_primary_unit_name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delete_finished_processes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get_cooperation_of_id?id</a:t>
            </a:r>
            <a:r>
              <a:rPr kumimoji="1" lang="en-US" altLang="zh-CN" dirty="0" smtClean="0"/>
              <a:t>=123</a:t>
            </a:r>
          </a:p>
        </p:txBody>
      </p:sp>
    </p:spTree>
    <p:extLst>
      <p:ext uri="{BB962C8B-B14F-4D97-AF65-F5344CB8AC3E}">
        <p14:creationId xmlns:p14="http://schemas.microsoft.com/office/powerpoint/2010/main" val="901301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 what?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Action + Target tightly coupled</a:t>
            </a:r>
          </a:p>
          <a:p>
            <a:pPr lvl="1"/>
            <a:r>
              <a:rPr kumimoji="1" lang="en-US" altLang="zh-CN" dirty="0" smtClean="0"/>
              <a:t>Not flexible enough</a:t>
            </a:r>
          </a:p>
          <a:p>
            <a:pPr lvl="1"/>
            <a:r>
              <a:rPr kumimoji="1" lang="en-US" altLang="zh-CN" dirty="0" smtClean="0"/>
              <a:t>Not generic enough</a:t>
            </a:r>
          </a:p>
        </p:txBody>
      </p:sp>
    </p:spTree>
    <p:extLst>
      <p:ext uri="{BB962C8B-B14F-4D97-AF65-F5344CB8AC3E}">
        <p14:creationId xmlns:p14="http://schemas.microsoft.com/office/powerpoint/2010/main" val="342890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 what?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D9D9D9"/>
                </a:solidFill>
              </a:rPr>
              <a:t>Action + Target tightly coupled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Not flexible enough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Not generic enough</a:t>
            </a:r>
          </a:p>
          <a:p>
            <a:r>
              <a:rPr kumimoji="1" lang="en-US" altLang="zh-CN" dirty="0" smtClean="0"/>
              <a:t>Naming Consistency</a:t>
            </a:r>
          </a:p>
        </p:txBody>
      </p:sp>
    </p:spTree>
    <p:extLst>
      <p:ext uri="{BB962C8B-B14F-4D97-AF65-F5344CB8AC3E}">
        <p14:creationId xmlns:p14="http://schemas.microsoft.com/office/powerpoint/2010/main" val="279142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 REST</a:t>
            </a:r>
          </a:p>
          <a:p>
            <a:pPr lvl="1"/>
            <a:r>
              <a:rPr kumimoji="1" lang="en-US" altLang="zh-CN" dirty="0" smtClean="0"/>
              <a:t>GET /</a:t>
            </a:r>
            <a:r>
              <a:rPr kumimoji="1" lang="en-US" altLang="zh-CN" dirty="0" err="1" smtClean="0"/>
              <a:t>primary_unit</a:t>
            </a:r>
            <a:r>
              <a:rPr kumimoji="1" lang="en-US" altLang="zh-CN" dirty="0" smtClean="0"/>
              <a:t>/name</a:t>
            </a:r>
          </a:p>
          <a:p>
            <a:pPr lvl="1"/>
            <a:r>
              <a:rPr kumimoji="1" lang="en-US" altLang="zh-CN" dirty="0" smtClean="0"/>
              <a:t>DELETE /</a:t>
            </a:r>
            <a:r>
              <a:rPr kumimoji="1" lang="en-US" altLang="zh-CN" dirty="0" err="1" smtClean="0"/>
              <a:t>finished_processes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GET /cooperation/123</a:t>
            </a:r>
          </a:p>
        </p:txBody>
      </p:sp>
    </p:spTree>
    <p:extLst>
      <p:ext uri="{BB962C8B-B14F-4D97-AF65-F5344CB8AC3E}">
        <p14:creationId xmlns:p14="http://schemas.microsoft.com/office/powerpoint/2010/main" val="4002956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in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 for security</a:t>
            </a:r>
          </a:p>
          <a:p>
            <a:pPr lvl="1"/>
            <a:r>
              <a:rPr kumimoji="1" lang="en-US" altLang="zh-CN" dirty="0" smtClean="0"/>
              <a:t>only for authentication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56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in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HTTPS for security</a:t>
            </a:r>
          </a:p>
          <a:p>
            <a:pPr lvl="1"/>
            <a:r>
              <a:rPr kumimoji="1" lang="en-US" altLang="zh-CN" dirty="0" smtClean="0"/>
              <a:t>only for authentication</a:t>
            </a:r>
          </a:p>
          <a:p>
            <a:pPr lvl="1"/>
            <a:r>
              <a:rPr kumimoji="1" lang="en-US" altLang="zh-CN" dirty="0" smtClean="0"/>
              <a:t>MAC/Signature for integrity</a:t>
            </a:r>
          </a:p>
          <a:p>
            <a:pPr lvl="1"/>
            <a:r>
              <a:rPr kumimoji="1" lang="en-US" altLang="zh-CN" dirty="0" smtClean="0"/>
              <a:t>Encryption for confidentiality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05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 in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rgbClr val="D9D9D9"/>
                </a:solidFill>
              </a:rPr>
              <a:t>HTTPS for security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only for authentication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MAC/Signature for integrity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Encryption for confidentiality</a:t>
            </a:r>
          </a:p>
          <a:p>
            <a:r>
              <a:rPr kumimoji="1" lang="en-US" altLang="zh-CN" dirty="0" smtClean="0"/>
              <a:t>JSON</a:t>
            </a:r>
          </a:p>
          <a:p>
            <a:pPr lvl="1"/>
            <a:r>
              <a:rPr kumimoji="1" lang="en-US" altLang="zh-CN" dirty="0" smtClean="0"/>
              <a:t>Request and response</a:t>
            </a:r>
          </a:p>
          <a:p>
            <a:pPr lvl="1"/>
            <a:r>
              <a:rPr kumimoji="1" lang="en-US" altLang="zh-CN" dirty="0" smtClean="0"/>
              <a:t>Why not XML?</a:t>
            </a:r>
          </a:p>
        </p:txBody>
      </p:sp>
    </p:spTree>
    <p:extLst>
      <p:ext uri="{BB962C8B-B14F-4D97-AF65-F5344CB8AC3E}">
        <p14:creationId xmlns:p14="http://schemas.microsoft.com/office/powerpoint/2010/main" val="662282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HATEOAS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Hypermedia as the engine of application state</a:t>
            </a:r>
          </a:p>
          <a:p>
            <a:r>
              <a:rPr kumimoji="1" lang="en-US" altLang="zh-CN" dirty="0" smtClean="0"/>
              <a:t>Hypermedia</a:t>
            </a:r>
          </a:p>
          <a:p>
            <a:pPr lvl="1"/>
            <a:r>
              <a:rPr kumimoji="1" lang="en-US" altLang="zh-CN" dirty="0" smtClean="0"/>
              <a:t>Hypertext</a:t>
            </a:r>
          </a:p>
          <a:p>
            <a:r>
              <a:rPr kumimoji="1" lang="en-US" altLang="zh-CN" dirty="0" smtClean="0"/>
              <a:t>Engine</a:t>
            </a:r>
          </a:p>
          <a:p>
            <a:pPr lvl="1"/>
            <a:r>
              <a:rPr kumimoji="1" lang="en-US" altLang="zh-CN" dirty="0" smtClean="0"/>
              <a:t>Path to other states</a:t>
            </a:r>
          </a:p>
        </p:txBody>
      </p:sp>
    </p:spTree>
    <p:extLst>
      <p:ext uri="{BB962C8B-B14F-4D97-AF65-F5344CB8AC3E}">
        <p14:creationId xmlns:p14="http://schemas.microsoft.com/office/powerpoint/2010/main" val="450866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metaphor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Web</a:t>
            </a:r>
          </a:p>
          <a:p>
            <a:pPr lvl="1"/>
            <a:r>
              <a:rPr kumimoji="1" lang="en-US" altLang="zh-CN" dirty="0" smtClean="0"/>
              <a:t>web pages</a:t>
            </a:r>
          </a:p>
          <a:p>
            <a:pPr lvl="1"/>
            <a:r>
              <a:rPr kumimoji="1" lang="en-US" altLang="zh-CN" dirty="0" smtClean="0"/>
              <a:t>hyperlink</a:t>
            </a:r>
          </a:p>
          <a:p>
            <a:pPr lvl="1"/>
            <a:r>
              <a:rPr kumimoji="1" lang="en-US" altLang="zh-CN" dirty="0" smtClean="0"/>
              <a:t>click!!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78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So what?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 out of band information required</a:t>
            </a:r>
          </a:p>
          <a:p>
            <a:pPr lvl="1"/>
            <a:r>
              <a:rPr kumimoji="1" lang="en-US" altLang="zh-CN" dirty="0" smtClean="0"/>
              <a:t>needs no pre-setup configuration</a:t>
            </a:r>
          </a:p>
          <a:p>
            <a:r>
              <a:rPr kumimoji="1" lang="en-US" altLang="zh-CN" dirty="0" smtClean="0"/>
              <a:t>All available options are provided</a:t>
            </a:r>
          </a:p>
          <a:p>
            <a:pPr lvl="1"/>
            <a:r>
              <a:rPr kumimoji="1" lang="en-US" altLang="zh-CN" dirty="0" smtClean="0"/>
              <a:t>allows user to explore</a:t>
            </a:r>
          </a:p>
        </p:txBody>
      </p:sp>
    </p:spTree>
    <p:extLst>
      <p:ext uri="{BB962C8B-B14F-4D97-AF65-F5344CB8AC3E}">
        <p14:creationId xmlns:p14="http://schemas.microsoft.com/office/powerpoint/2010/main" val="136643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0051" b="10051"/>
          <a:stretch>
            <a:fillRect/>
          </a:stretch>
        </p:blipFill>
        <p:spPr>
          <a:xfrm>
            <a:off x="457200" y="3836737"/>
            <a:ext cx="4162884" cy="2289426"/>
          </a:xfr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What the things?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3264" y="2352842"/>
            <a:ext cx="4077368" cy="1483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6600" dirty="0" smtClean="0"/>
              <a:t>HATEOAS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4090738"/>
            <a:ext cx="3416300" cy="2032000"/>
          </a:xfrm>
          <a:prstGeom prst="rect">
            <a:avLst/>
          </a:prstGeom>
        </p:spPr>
      </p:pic>
      <p:sp>
        <p:nvSpPr>
          <p:cNvPr id="8" name="圆角右箭头 7"/>
          <p:cNvSpPr/>
          <p:nvPr/>
        </p:nvSpPr>
        <p:spPr>
          <a:xfrm>
            <a:off x="1069474" y="2794000"/>
            <a:ext cx="735263" cy="1042737"/>
          </a:xfrm>
          <a:prstGeom prst="ben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/>
        </p:nvSpPr>
        <p:spPr>
          <a:xfrm rot="5400000">
            <a:off x="6983664" y="2640263"/>
            <a:ext cx="735263" cy="1042737"/>
          </a:xfrm>
          <a:prstGeom prst="ben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8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API Design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 5 steps</a:t>
            </a:r>
          </a:p>
          <a:p>
            <a:pPr lvl="1"/>
            <a:r>
              <a:rPr kumimoji="1" lang="en-US" altLang="zh-CN" dirty="0" smtClean="0"/>
              <a:t>Identify all stake holders</a:t>
            </a:r>
          </a:p>
          <a:p>
            <a:pPr lvl="1"/>
            <a:r>
              <a:rPr kumimoji="1" lang="en-US" altLang="zh-CN" dirty="0" smtClean="0"/>
              <a:t>Identify their interested activities</a:t>
            </a:r>
          </a:p>
          <a:p>
            <a:pPr lvl="1"/>
            <a:r>
              <a:rPr kumimoji="1" lang="en-US" altLang="zh-CN" dirty="0" smtClean="0"/>
              <a:t>Split activity into steps</a:t>
            </a:r>
          </a:p>
          <a:p>
            <a:pPr lvl="1"/>
            <a:r>
              <a:rPr kumimoji="1" lang="en-US" altLang="zh-CN" dirty="0" smtClean="0"/>
              <a:t>Create a list of APIs and group common ones</a:t>
            </a:r>
          </a:p>
          <a:p>
            <a:pPr lvl="1"/>
            <a:r>
              <a:rPr kumimoji="1" lang="en-US" altLang="zh-CN" dirty="0" smtClean="0"/>
              <a:t>Validate &amp; Test &amp; Refactor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048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Online Shopping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Identify all stake holders</a:t>
            </a:r>
          </a:p>
          <a:p>
            <a:pPr lvl="1"/>
            <a:r>
              <a:rPr kumimoji="1" lang="en-US" altLang="zh-CN" dirty="0" smtClean="0"/>
              <a:t>Customer</a:t>
            </a:r>
          </a:p>
          <a:p>
            <a:pPr lvl="1"/>
            <a:r>
              <a:rPr kumimoji="1" lang="en-US" altLang="zh-CN" dirty="0" smtClean="0"/>
              <a:t>Provider</a:t>
            </a:r>
          </a:p>
          <a:p>
            <a:pPr lvl="1"/>
            <a:r>
              <a:rPr kumimoji="1" lang="en-US" altLang="zh-CN" dirty="0" smtClean="0"/>
              <a:t>System administrator</a:t>
            </a:r>
          </a:p>
          <a:p>
            <a:pPr lvl="1"/>
            <a:r>
              <a:rPr kumimoji="1" lang="en-US" altLang="zh-CN" dirty="0" smtClean="0"/>
              <a:t>Application developer</a:t>
            </a:r>
          </a:p>
          <a:p>
            <a:pPr lvl="1"/>
            <a:r>
              <a:rPr kumimoji="1" lang="en-US" altLang="zh-CN" dirty="0" smtClean="0"/>
              <a:t>Cooperative company</a:t>
            </a:r>
          </a:p>
          <a:p>
            <a:pPr lvl="1"/>
            <a:r>
              <a:rPr kumimoji="1" lang="en-US" altLang="zh-CN" dirty="0" smtClean="0"/>
              <a:t>…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6730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Online Shopping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kumimoji="1" lang="en-US" altLang="zh-CN" dirty="0" smtClean="0"/>
              <a:t>Identify their activities</a:t>
            </a:r>
          </a:p>
          <a:p>
            <a:pPr marL="457200" lvl="1" indent="0"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39652"/>
              </p:ext>
            </p:extLst>
          </p:nvPr>
        </p:nvGraphicFramePr>
        <p:xfrm>
          <a:off x="457199" y="2372359"/>
          <a:ext cx="8229600" cy="337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4837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Activities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Participants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9743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Place Orders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743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Lookup transportation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Customer, Provider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97435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Get site</a:t>
                      </a:r>
                      <a:r>
                        <a:rPr lang="en-US" altLang="zh-CN" baseline="0" dirty="0" smtClean="0"/>
                        <a:t> visiting 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System administrator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6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Online Shopping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Split activity into steps</a:t>
            </a:r>
          </a:p>
          <a:p>
            <a:r>
              <a:rPr kumimoji="1" lang="en-US" altLang="zh-CN" dirty="0" smtClean="0"/>
              <a:t>Place Order</a:t>
            </a:r>
          </a:p>
          <a:p>
            <a:pPr lvl="1"/>
            <a:r>
              <a:rPr kumimoji="1" lang="en-US" altLang="zh-CN" dirty="0" smtClean="0"/>
              <a:t>List item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Add item to cart</a:t>
            </a:r>
          </a:p>
          <a:p>
            <a:pPr lvl="1"/>
            <a:r>
              <a:rPr kumimoji="1" lang="en-US" altLang="zh-CN" dirty="0" smtClean="0"/>
              <a:t>Remove item from cart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View cart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Checkout</a:t>
            </a:r>
          </a:p>
          <a:p>
            <a:pPr lvl="1"/>
            <a:r>
              <a:rPr kumimoji="1" lang="en-US" altLang="zh-CN" dirty="0" smtClean="0"/>
              <a:t>…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08935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Online Shopping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Create API list and group them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48262"/>
              </p:ext>
            </p:extLst>
          </p:nvPr>
        </p:nvGraphicFramePr>
        <p:xfrm>
          <a:off x="882315" y="2413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Items</a:t>
                      </a:r>
                      <a:r>
                        <a:rPr lang="en-US" altLang="zh-CN" baseline="0" dirty="0" smtClean="0"/>
                        <a:t> API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Participants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List 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75"/>
              </p:ext>
            </p:extLst>
          </p:nvPr>
        </p:nvGraphicFramePr>
        <p:xfrm>
          <a:off x="909051" y="4132446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Cart API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Participants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 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Remove Items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Checkout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Customers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Online Shopping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Validate &amp; Test &amp; Refactor</a:t>
            </a:r>
          </a:p>
          <a:p>
            <a:pPr marL="0" indent="0">
              <a:buNone/>
            </a:pPr>
            <a:r>
              <a:rPr kumimoji="1" lang="en-US" altLang="zh-CN" dirty="0" smtClean="0"/>
              <a:t>	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04381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Wrap up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HTTP</a:t>
            </a:r>
          </a:p>
          <a:p>
            <a:pPr lvl="1"/>
            <a:r>
              <a:rPr kumimoji="1" lang="en-US" altLang="zh-CN" dirty="0" smtClean="0"/>
              <a:t>verb</a:t>
            </a:r>
          </a:p>
          <a:p>
            <a:pPr lvl="1"/>
            <a:r>
              <a:rPr kumimoji="1" lang="en-US" altLang="zh-CN" dirty="0" smtClean="0"/>
              <a:t>noun</a:t>
            </a:r>
          </a:p>
          <a:p>
            <a:pPr lvl="1"/>
            <a:r>
              <a:rPr kumimoji="1" lang="en-US" altLang="zh-CN" dirty="0" smtClean="0"/>
              <a:t>URL</a:t>
            </a:r>
          </a:p>
          <a:p>
            <a:r>
              <a:rPr kumimoji="1" lang="en-US" altLang="zh-CN" dirty="0" smtClean="0"/>
              <a:t>HATEOAS</a:t>
            </a:r>
          </a:p>
          <a:p>
            <a:pPr lvl="1"/>
            <a:r>
              <a:rPr kumimoji="1" lang="en-US" altLang="zh-CN" dirty="0" smtClean="0"/>
              <a:t>hypermedia</a:t>
            </a:r>
          </a:p>
          <a:p>
            <a:r>
              <a:rPr kumimoji="1" lang="en-US" altLang="zh-CN" dirty="0" smtClean="0"/>
              <a:t>API Design</a:t>
            </a:r>
          </a:p>
          <a:p>
            <a:pPr lvl="1"/>
            <a:r>
              <a:rPr kumimoji="1" lang="en-US" altLang="zh-CN" dirty="0" smtClean="0"/>
              <a:t>Identify people, identify activities, split activity, list &amp; group, Validate &amp; Test &amp; Refactor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76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The end!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thank you very much!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92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First, let’s talk HTTP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 t="10051" b="100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8600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Before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CORBA</a:t>
            </a:r>
          </a:p>
          <a:p>
            <a:r>
              <a:rPr kumimoji="1" lang="en-US" altLang="zh-CN" dirty="0" smtClean="0"/>
              <a:t>DCOM</a:t>
            </a:r>
          </a:p>
          <a:p>
            <a:r>
              <a:rPr kumimoji="1" lang="en-US" altLang="zh-CN" dirty="0" smtClean="0"/>
              <a:t>DCE</a:t>
            </a:r>
          </a:p>
          <a:p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928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Then,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Open standard</a:t>
            </a:r>
          </a:p>
          <a:p>
            <a:pPr lvl="1"/>
            <a:r>
              <a:rPr kumimoji="1" lang="en-US" altLang="zh-CN" dirty="0" smtClean="0"/>
              <a:t>HTTP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89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Then,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Open standard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HTTP</a:t>
            </a:r>
          </a:p>
          <a:p>
            <a:pPr lvl="2"/>
            <a:r>
              <a:rPr kumimoji="1" lang="en-US" altLang="zh-CN" dirty="0" smtClean="0"/>
              <a:t>verb - Action</a:t>
            </a:r>
          </a:p>
          <a:p>
            <a:pPr lvl="2"/>
            <a:r>
              <a:rPr kumimoji="1" lang="en-US" altLang="zh-CN" dirty="0" smtClean="0"/>
              <a:t>noun – Resource</a:t>
            </a:r>
          </a:p>
        </p:txBody>
      </p:sp>
    </p:spTree>
    <p:extLst>
      <p:ext uri="{BB962C8B-B14F-4D97-AF65-F5344CB8AC3E}">
        <p14:creationId xmlns:p14="http://schemas.microsoft.com/office/powerpoint/2010/main" val="14465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Then,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Open standard</a:t>
            </a:r>
          </a:p>
          <a:p>
            <a:pPr lvl="1"/>
            <a:r>
              <a:rPr kumimoji="1" lang="en-US" altLang="zh-CN" dirty="0" smtClean="0">
                <a:solidFill>
                  <a:srgbClr val="D9D9D9"/>
                </a:solidFill>
              </a:rPr>
              <a:t>HTTP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verb - Action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noun – Resource</a:t>
            </a:r>
          </a:p>
          <a:p>
            <a:pPr lvl="2"/>
            <a:r>
              <a:rPr kumimoji="1" lang="en-US" altLang="zh-CN" dirty="0" smtClean="0"/>
              <a:t>URL – Locators</a:t>
            </a:r>
          </a:p>
        </p:txBody>
      </p:sp>
    </p:spTree>
    <p:extLst>
      <p:ext uri="{BB962C8B-B14F-4D97-AF65-F5344CB8AC3E}">
        <p14:creationId xmlns:p14="http://schemas.microsoft.com/office/powerpoint/2010/main" val="1675994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Then,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Open standard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HTTP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verb - Action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noun – Resource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URL – Locators</a:t>
            </a:r>
          </a:p>
          <a:p>
            <a:pPr lvl="2"/>
            <a:r>
              <a:rPr kumimoji="1" lang="en-US" altLang="zh-CN" dirty="0" smtClean="0"/>
              <a:t>verb + noun = method call</a:t>
            </a:r>
          </a:p>
        </p:txBody>
      </p:sp>
    </p:spTree>
    <p:extLst>
      <p:ext uri="{BB962C8B-B14F-4D97-AF65-F5344CB8AC3E}">
        <p14:creationId xmlns:p14="http://schemas.microsoft.com/office/powerpoint/2010/main" val="1463072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Then, REST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Open standard</a:t>
            </a:r>
          </a:p>
          <a:p>
            <a:pPr lvl="1"/>
            <a:r>
              <a:rPr kumimoji="1" lang="en-US" altLang="zh-CN" dirty="0" smtClean="0">
                <a:solidFill>
                  <a:schemeClr val="bg1">
                    <a:lumMod val="85000"/>
                  </a:schemeClr>
                </a:solidFill>
              </a:rPr>
              <a:t>HTTP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verb - Action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noun – Resource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URL – Locators</a:t>
            </a:r>
          </a:p>
          <a:p>
            <a:pPr lvl="2"/>
            <a:r>
              <a:rPr kumimoji="1" lang="en-US" altLang="zh-CN" dirty="0" smtClean="0">
                <a:solidFill>
                  <a:srgbClr val="D9D9D9"/>
                </a:solidFill>
              </a:rPr>
              <a:t>verb + noun = method call</a:t>
            </a:r>
          </a:p>
          <a:p>
            <a:pPr lvl="2"/>
            <a:r>
              <a:rPr kumimoji="1" lang="en-US" altLang="zh-CN" dirty="0" smtClean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21589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426</Words>
  <Application>Microsoft Macintosh PowerPoint</Application>
  <PresentationFormat>全屏显示(4:3)</PresentationFormat>
  <Paragraphs>159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</vt:lpstr>
      <vt:lpstr>REST in peace</vt:lpstr>
      <vt:lpstr>What the things? </vt:lpstr>
      <vt:lpstr>First, let’s talk HTTP</vt:lpstr>
      <vt:lpstr>Before REST</vt:lpstr>
      <vt:lpstr>Then, REST</vt:lpstr>
      <vt:lpstr>Then, REST</vt:lpstr>
      <vt:lpstr>Then, REST</vt:lpstr>
      <vt:lpstr>Then, REST</vt:lpstr>
      <vt:lpstr>Then, REST</vt:lpstr>
      <vt:lpstr>Examples</vt:lpstr>
      <vt:lpstr>So what?</vt:lpstr>
      <vt:lpstr>So what?</vt:lpstr>
      <vt:lpstr>Examples</vt:lpstr>
      <vt:lpstr>HTTP in REST</vt:lpstr>
      <vt:lpstr>HTTP in REST</vt:lpstr>
      <vt:lpstr>HTTP in REST</vt:lpstr>
      <vt:lpstr>HATEOAS</vt:lpstr>
      <vt:lpstr>A metaphor</vt:lpstr>
      <vt:lpstr>So what?</vt:lpstr>
      <vt:lpstr>API Design</vt:lpstr>
      <vt:lpstr>Online Shopping Example</vt:lpstr>
      <vt:lpstr>Online Shopping Example</vt:lpstr>
      <vt:lpstr>Online Shopping Example</vt:lpstr>
      <vt:lpstr>Online Shopping Example</vt:lpstr>
      <vt:lpstr>Online Shopping Example</vt:lpstr>
      <vt:lpstr>Wrap up</vt:lpstr>
      <vt:lpstr>The end!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in peace</dc:title>
  <dc:creator>Wei Lee</dc:creator>
  <cp:lastModifiedBy>Wei Lee</cp:lastModifiedBy>
  <cp:revision>51</cp:revision>
  <dcterms:created xsi:type="dcterms:W3CDTF">2014-05-08T05:47:03Z</dcterms:created>
  <dcterms:modified xsi:type="dcterms:W3CDTF">2014-05-08T07:56:55Z</dcterms:modified>
</cp:coreProperties>
</file>