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7895" cy="9143861"/>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1" autoAdjust="0"/>
    <p:restoredTop sz="99500" autoAdjust="0"/>
  </p:normalViewPr>
  <p:slideViewPr>
    <p:cSldViewPr snapToGrid="0">
      <p:cViewPr>
        <p:scale>
          <a:sx n="66" d="100"/>
          <a:sy n="66" d="100"/>
        </p:scale>
        <p:origin x="0" y="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5" name=""/>
        <p:cNvGrpSpPr/>
        <p:nvPr/>
      </p:nvGrpSpPr>
      <p:grpSpPr>
        <a:xfrm>
          <a:off x="0" y="0"/>
          <a:ext cx="0" cy="0"/>
          <a:chOff x="0" y="0"/>
          <a:chExt cx="0" cy="0"/>
        </a:xfrm>
      </p:grpSpPr>
      <p:sp>
        <p:nvSpPr>
          <p:cNvPr id="1048689"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&lt;#&gt;</a:t>
            </a:fld>
            <a:endParaRPr altLang="en-US" sz="1200" lang="zh-CN">
              <a:latin typeface="Calibri" pitchFamily="0" charset="0"/>
              <a:ea typeface="宋体" pitchFamily="0" charset="0"/>
              <a:cs typeface="Calibri" pitchFamily="0" charset="0"/>
            </a:endParaRPr>
          </a:p>
        </p:txBody>
      </p:sp>
      <p:sp>
        <p:nvSpPr>
          <p:cNvPr id="1048690" name="文本框"/>
          <p:cNvSpPr>
            <a:spLocks noGrp="1"/>
          </p:cNvSpPr>
          <p:nvPr>
            <p:ph type="hdr"/>
          </p:nvPr>
        </p:nvSpPr>
        <p:spPr>
          <a:xfrm rot="0">
            <a:off x="0" y="0"/>
            <a:ext cx="2971799" cy="458787"/>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宋体" pitchFamily="0" charset="0"/>
              <a:cs typeface="Calibri" pitchFamily="0" charset="0"/>
            </a:endParaRPr>
          </a:p>
        </p:txBody>
      </p:sp>
      <p:sp>
        <p:nvSpPr>
          <p:cNvPr id="1048691" name="文本框"/>
          <p:cNvSpPr>
            <a:spLocks noGrp="1"/>
          </p:cNvSpPr>
          <p:nvPr>
            <p:ph type="dt" idx="1"/>
          </p:nvPr>
        </p:nvSpPr>
        <p:spPr>
          <a:xfrm rot="0">
            <a:off x="3884613" y="0"/>
            <a:ext cx="2971800" cy="458787"/>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宋体" pitchFamily="0" charset="0"/>
                <a:cs typeface="Calibri" pitchFamily="0" charset="0"/>
              </a:rPr>
              <a:t>9/1/2025</a:t>
            </a:fld>
            <a:endParaRPr altLang="en-US" sz="1200" lang="zh-CN">
              <a:latin typeface="Calibri" pitchFamily="0" charset="0"/>
              <a:ea typeface="宋体" pitchFamily="0" charset="0"/>
              <a:cs typeface="Calibri" pitchFamily="0" charset="0"/>
            </a:endParaRPr>
          </a:p>
        </p:txBody>
      </p:sp>
      <p:sp>
        <p:nvSpPr>
          <p:cNvPr id="1048692" name="对象"/>
          <p:cNvSpPr>
            <a:spLocks noChangeAspect="1" noGrp="1"/>
          </p:cNvSpPr>
          <p:nvPr>
            <p:ph type="sldImg" idx="2"/>
          </p:nvPr>
        </p:nvSpPr>
        <p:spPr>
          <a:xfrm rot="0">
            <a:off x="685800" y="1143000"/>
            <a:ext cx="5486400" cy="3086100"/>
          </a:xfrm>
          <a:prstGeom prst="rect"/>
          <a:noFill/>
          <a:ln w="12700" cap="flat" cmpd="sng">
            <a:solidFill>
              <a:srgbClr val="000000"/>
            </a:solidFill>
            <a:prstDash val="solid"/>
            <a:round/>
          </a:ln>
        </p:spPr>
      </p:sp>
      <p:sp>
        <p:nvSpPr>
          <p:cNvPr id="1048693" name="文本框"/>
          <p:cNvSpPr>
            <a:spLocks noGrp="1"/>
          </p:cNvSpPr>
          <p:nvPr>
            <p:ph type="body" idx="3"/>
          </p:nvPr>
        </p:nvSpPr>
        <p:spPr>
          <a:xfrm rot="0">
            <a:off x="685800" y="4400550"/>
            <a:ext cx="5486400" cy="3600450"/>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694" name="文本框"/>
          <p:cNvSpPr>
            <a:spLocks noGrp="1"/>
          </p:cNvSpPr>
          <p:nvPr>
            <p:ph type="ftr" idx="4"/>
          </p:nvPr>
        </p:nvSpPr>
        <p:spPr>
          <a:xfrm rot="0">
            <a:off x="0" y="8685213"/>
            <a:ext cx="2971799" cy="4587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宋体"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04" name="文本框"/>
          <p:cNvSpPr>
            <a:spLocks noGrp="1"/>
          </p:cNvSpPr>
          <p:nvPr>
            <p:ph type="sldImg"/>
          </p:nvPr>
        </p:nvSpPr>
        <p:spPr/>
      </p:sp>
      <p:sp>
        <p:nvSpPr>
          <p:cNvPr id="1048605" name="文本框"/>
          <p:cNvSpPr>
            <a:spLocks noGrp="1"/>
          </p:cNvSpPr>
          <p:nvPr>
            <p:ph type="body" idx="1"/>
          </p:nvPr>
        </p:nvSpPr>
        <p:spPr/>
        <p:txBody>
          <a:bodyPr/>
          <a:p>
            <a:endParaRPr altLang="en-US" lang="zh-CN"/>
          </a:p>
        </p:txBody>
      </p:sp>
      <p:sp>
        <p:nvSpPr>
          <p:cNvPr id="104860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1</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2" name="文本框"/>
          <p:cNvSpPr>
            <a:spLocks noGrp="1"/>
          </p:cNvSpPr>
          <p:nvPr>
            <p:ph type="sldImg"/>
          </p:nvPr>
        </p:nvSpPr>
        <p:spPr/>
      </p:sp>
      <p:sp>
        <p:nvSpPr>
          <p:cNvPr id="1048593" name="文本框"/>
          <p:cNvSpPr>
            <a:spLocks noGrp="1"/>
          </p:cNvSpPr>
          <p:nvPr>
            <p:ph type="body" idx="1"/>
          </p:nvPr>
        </p:nvSpPr>
        <p:spPr/>
        <p:txBody>
          <a:bodyPr/>
          <a:p>
            <a:endParaRPr altLang="en-US" lang="zh-CN"/>
          </a:p>
        </p:txBody>
      </p:sp>
      <p:sp>
        <p:nvSpPr>
          <p:cNvPr id="1048594"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10</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84" name="文本框"/>
          <p:cNvSpPr>
            <a:spLocks noGrp="1"/>
          </p:cNvSpPr>
          <p:nvPr>
            <p:ph type="sldImg"/>
          </p:nvPr>
        </p:nvSpPr>
        <p:spPr/>
      </p:sp>
      <p:sp>
        <p:nvSpPr>
          <p:cNvPr id="1048585" name="文本框"/>
          <p:cNvSpPr>
            <a:spLocks noGrp="1"/>
          </p:cNvSpPr>
          <p:nvPr>
            <p:ph type="body" idx="1"/>
          </p:nvPr>
        </p:nvSpPr>
        <p:spPr/>
        <p:txBody>
          <a:bodyPr/>
          <a:p>
            <a:endParaRPr altLang="en-US" lang="zh-CN"/>
          </a:p>
        </p:txBody>
      </p:sp>
      <p:sp>
        <p:nvSpPr>
          <p:cNvPr id="104858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11</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8" name="文本框"/>
          <p:cNvSpPr>
            <a:spLocks noGrp="1"/>
          </p:cNvSpPr>
          <p:nvPr>
            <p:ph type="sldImg"/>
          </p:nvPr>
        </p:nvSpPr>
        <p:spPr/>
      </p:sp>
      <p:sp>
        <p:nvSpPr>
          <p:cNvPr id="1048589" name="文本框"/>
          <p:cNvSpPr>
            <a:spLocks noGrp="1"/>
          </p:cNvSpPr>
          <p:nvPr>
            <p:ph type="body" idx="1"/>
          </p:nvPr>
        </p:nvSpPr>
        <p:spPr/>
        <p:txBody>
          <a:bodyPr/>
          <a:p>
            <a:endParaRPr altLang="en-US" lang="zh-CN"/>
          </a:p>
        </p:txBody>
      </p:sp>
      <p:sp>
        <p:nvSpPr>
          <p:cNvPr id="104859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12</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08" name="文本框"/>
          <p:cNvSpPr>
            <a:spLocks noGrp="1"/>
          </p:cNvSpPr>
          <p:nvPr>
            <p:ph type="sldImg"/>
          </p:nvPr>
        </p:nvSpPr>
        <p:spPr/>
      </p:sp>
      <p:sp>
        <p:nvSpPr>
          <p:cNvPr id="1048609" name="文本框"/>
          <p:cNvSpPr>
            <a:spLocks noGrp="1"/>
          </p:cNvSpPr>
          <p:nvPr>
            <p:ph type="body" idx="1"/>
          </p:nvPr>
        </p:nvSpPr>
        <p:spPr/>
        <p:txBody>
          <a:bodyPr/>
          <a:p>
            <a:endParaRPr altLang="en-US" lang="zh-CN"/>
          </a:p>
        </p:txBody>
      </p:sp>
      <p:sp>
        <p:nvSpPr>
          <p:cNvPr id="104861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2</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12" name="文本框"/>
          <p:cNvSpPr>
            <a:spLocks noGrp="1"/>
          </p:cNvSpPr>
          <p:nvPr>
            <p:ph type="sldImg"/>
          </p:nvPr>
        </p:nvSpPr>
        <p:spPr/>
      </p:sp>
      <p:sp>
        <p:nvSpPr>
          <p:cNvPr id="1048613" name="文本框"/>
          <p:cNvSpPr>
            <a:spLocks noGrp="1"/>
          </p:cNvSpPr>
          <p:nvPr>
            <p:ph type="body" idx="1"/>
          </p:nvPr>
        </p:nvSpPr>
        <p:spPr/>
        <p:txBody>
          <a:bodyPr/>
          <a:p>
            <a:endParaRPr altLang="en-US" lang="zh-CN"/>
          </a:p>
        </p:txBody>
      </p:sp>
      <p:sp>
        <p:nvSpPr>
          <p:cNvPr id="1048614"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3</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16" name="文本框"/>
          <p:cNvSpPr>
            <a:spLocks noGrp="1"/>
          </p:cNvSpPr>
          <p:nvPr>
            <p:ph type="sldImg"/>
          </p:nvPr>
        </p:nvSpPr>
        <p:spPr/>
      </p:sp>
      <p:sp>
        <p:nvSpPr>
          <p:cNvPr id="1048617" name="文本框"/>
          <p:cNvSpPr>
            <a:spLocks noGrp="1"/>
          </p:cNvSpPr>
          <p:nvPr>
            <p:ph type="body" idx="1"/>
          </p:nvPr>
        </p:nvSpPr>
        <p:spPr/>
        <p:txBody>
          <a:bodyPr/>
          <a:p>
            <a:endParaRPr altLang="en-US" lang="zh-CN"/>
          </a:p>
        </p:txBody>
      </p:sp>
      <p:sp>
        <p:nvSpPr>
          <p:cNvPr id="1048618"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4</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20" name="文本框"/>
          <p:cNvSpPr>
            <a:spLocks noGrp="1"/>
          </p:cNvSpPr>
          <p:nvPr>
            <p:ph type="sldImg"/>
          </p:nvPr>
        </p:nvSpPr>
        <p:spPr/>
      </p:sp>
      <p:sp>
        <p:nvSpPr>
          <p:cNvPr id="1048621" name="文本框"/>
          <p:cNvSpPr>
            <a:spLocks noGrp="1"/>
          </p:cNvSpPr>
          <p:nvPr>
            <p:ph type="body" idx="1"/>
          </p:nvPr>
        </p:nvSpPr>
        <p:spPr/>
        <p:txBody>
          <a:bodyPr/>
          <a:p>
            <a:endParaRPr altLang="en-US" lang="zh-CN"/>
          </a:p>
        </p:txBody>
      </p:sp>
      <p:sp>
        <p:nvSpPr>
          <p:cNvPr id="1048622"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5</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24" name="文本框"/>
          <p:cNvSpPr>
            <a:spLocks noGrp="1"/>
          </p:cNvSpPr>
          <p:nvPr>
            <p:ph type="sldImg"/>
          </p:nvPr>
        </p:nvSpPr>
        <p:spPr/>
      </p:sp>
      <p:sp>
        <p:nvSpPr>
          <p:cNvPr id="1048625" name="文本框"/>
          <p:cNvSpPr>
            <a:spLocks noGrp="1"/>
          </p:cNvSpPr>
          <p:nvPr>
            <p:ph type="body" idx="1"/>
          </p:nvPr>
        </p:nvSpPr>
        <p:spPr/>
        <p:txBody>
          <a:bodyPr/>
          <a:p>
            <a:endParaRPr altLang="en-US" lang="zh-CN"/>
          </a:p>
        </p:txBody>
      </p:sp>
      <p:sp>
        <p:nvSpPr>
          <p:cNvPr id="1048626"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6</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28" name="文本框"/>
          <p:cNvSpPr>
            <a:spLocks noGrp="1"/>
          </p:cNvSpPr>
          <p:nvPr>
            <p:ph type="sldImg"/>
          </p:nvPr>
        </p:nvSpPr>
        <p:spPr/>
      </p:sp>
      <p:sp>
        <p:nvSpPr>
          <p:cNvPr id="1048629" name="文本框"/>
          <p:cNvSpPr>
            <a:spLocks noGrp="1"/>
          </p:cNvSpPr>
          <p:nvPr>
            <p:ph type="body" idx="1"/>
          </p:nvPr>
        </p:nvSpPr>
        <p:spPr/>
        <p:txBody>
          <a:bodyPr/>
          <a:p>
            <a:endParaRPr altLang="en-US" lang="zh-CN"/>
          </a:p>
        </p:txBody>
      </p:sp>
      <p:sp>
        <p:nvSpPr>
          <p:cNvPr id="1048630"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7</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0" name="文本框"/>
          <p:cNvSpPr>
            <a:spLocks noGrp="1"/>
          </p:cNvSpPr>
          <p:nvPr>
            <p:ph type="sldImg"/>
          </p:nvPr>
        </p:nvSpPr>
        <p:spPr/>
      </p:sp>
      <p:sp>
        <p:nvSpPr>
          <p:cNvPr id="1048601" name="文本框"/>
          <p:cNvSpPr>
            <a:spLocks noGrp="1"/>
          </p:cNvSpPr>
          <p:nvPr>
            <p:ph type="body" idx="1"/>
          </p:nvPr>
        </p:nvSpPr>
        <p:spPr/>
        <p:txBody>
          <a:bodyPr/>
          <a:p>
            <a:endParaRPr altLang="en-US" lang="zh-CN"/>
          </a:p>
        </p:txBody>
      </p:sp>
      <p:sp>
        <p:nvSpPr>
          <p:cNvPr id="1048602"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8</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596" name="文本框"/>
          <p:cNvSpPr>
            <a:spLocks noGrp="1"/>
          </p:cNvSpPr>
          <p:nvPr>
            <p:ph type="sldImg"/>
          </p:nvPr>
        </p:nvSpPr>
        <p:spPr/>
      </p:sp>
      <p:sp>
        <p:nvSpPr>
          <p:cNvPr id="1048597" name="文本框"/>
          <p:cNvSpPr>
            <a:spLocks noGrp="1"/>
          </p:cNvSpPr>
          <p:nvPr>
            <p:ph type="body" idx="1"/>
          </p:nvPr>
        </p:nvSpPr>
        <p:spPr/>
        <p:txBody>
          <a:bodyPr/>
          <a:p>
            <a:endParaRPr altLang="en-US" lang="zh-CN"/>
          </a:p>
        </p:txBody>
      </p:sp>
      <p:sp>
        <p:nvSpPr>
          <p:cNvPr id="1048598" name="文本框"/>
          <p:cNvSpPr>
            <a:spLocks noGrp="1"/>
          </p:cNvSpPr>
          <p:nvPr>
            <p:ph type="sldNum" idx="5"/>
          </p:nvPr>
        </p:nvSpPr>
        <p:spPr>
          <a:xfrm rot="0">
            <a:off x="3884613" y="8685213"/>
            <a:ext cx="2971800" cy="4587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宋体" pitchFamily="0" charset="0"/>
                <a:cs typeface="Calibri" pitchFamily="0" charset="0"/>
              </a:rPr>
              <a:t>9</a:t>
            </a:fld>
            <a:endParaRPr altLang="en-US" sz="1200" lang="zh-CN">
              <a:latin typeface="Calibri" pitchFamily="0" charset="0"/>
              <a:ea typeface="宋体"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4" name=""/>
        <p:cNvGrpSpPr/>
        <p:nvPr/>
      </p:nvGrpSpPr>
      <p:grpSpPr>
        <a:xfrm>
          <a:off x="0" y="0"/>
          <a:ext cx="0" cy="0"/>
          <a:chOff x="0" y="0"/>
          <a:chExt cx="0" cy="0"/>
        </a:xfrm>
      </p:grpSpPr>
      <p:sp>
        <p:nvSpPr>
          <p:cNvPr id="1048631"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632"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6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4" name="文本框"/>
          <p:cNvSpPr>
            <a:spLocks noGrp="1"/>
          </p:cNvSpPr>
          <p:nvPr>
            <p:ph type="ftr" sz="quarter" idx="11"/>
          </p:nvPr>
        </p:nvSpPr>
        <p:spPr/>
        <p:txBody>
          <a:bodyPr/>
          <a:p>
            <a:endParaRPr altLang="en-US" lang="zh-CN"/>
          </a:p>
        </p:txBody>
      </p:sp>
      <p:sp>
        <p:nvSpPr>
          <p:cNvPr id="10486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69" name=""/>
        <p:cNvGrpSpPr/>
        <p:nvPr/>
      </p:nvGrpSpPr>
      <p:grpSpPr>
        <a:xfrm>
          <a:off x="0" y="0"/>
          <a:ext cx="0" cy="0"/>
          <a:chOff x="0" y="0"/>
          <a:chExt cx="0" cy="0"/>
        </a:xfrm>
      </p:grpSpPr>
      <p:sp>
        <p:nvSpPr>
          <p:cNvPr id="1048656" name="文本框"/>
          <p:cNvSpPr>
            <a:spLocks noGrp="1"/>
          </p:cNvSpPr>
          <p:nvPr>
            <p:ph type="title"/>
          </p:nvPr>
        </p:nvSpPr>
        <p:spPr/>
        <p:txBody>
          <a:bodyPr/>
          <a:p>
            <a:r>
              <a:rPr altLang="en-US" lang="zh-CN" smtClean="0"/>
              <a:t>单击此处编辑母版标题样式</a:t>
            </a:r>
            <a:endParaRPr altLang="en-US" lang="zh-CN"/>
          </a:p>
        </p:txBody>
      </p:sp>
      <p:sp>
        <p:nvSpPr>
          <p:cNvPr id="104865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5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9" name="文本框"/>
          <p:cNvSpPr>
            <a:spLocks noGrp="1"/>
          </p:cNvSpPr>
          <p:nvPr>
            <p:ph type="ftr" sz="quarter" idx="11"/>
          </p:nvPr>
        </p:nvSpPr>
        <p:spPr/>
        <p:txBody>
          <a:bodyPr/>
          <a:p>
            <a:endParaRPr altLang="en-US" lang="zh-CN"/>
          </a:p>
        </p:txBody>
      </p:sp>
      <p:sp>
        <p:nvSpPr>
          <p:cNvPr id="104866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66" name=""/>
        <p:cNvGrpSpPr/>
        <p:nvPr/>
      </p:nvGrpSpPr>
      <p:grpSpPr>
        <a:xfrm>
          <a:off x="0" y="0"/>
          <a:ext cx="0" cy="0"/>
          <a:chOff x="0" y="0"/>
          <a:chExt cx="0" cy="0"/>
        </a:xfrm>
      </p:grpSpPr>
      <p:sp>
        <p:nvSpPr>
          <p:cNvPr id="1048640"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641"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3" name="文本框"/>
          <p:cNvSpPr>
            <a:spLocks noGrp="1"/>
          </p:cNvSpPr>
          <p:nvPr>
            <p:ph type="ftr" sz="quarter" idx="11"/>
          </p:nvPr>
        </p:nvSpPr>
        <p:spPr/>
        <p:txBody>
          <a:bodyPr/>
          <a:p>
            <a:endParaRPr altLang="en-US" lang="zh-CN"/>
          </a:p>
        </p:txBody>
      </p:sp>
      <p:sp>
        <p:nvSpPr>
          <p:cNvPr id="104864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7" name=""/>
        <p:cNvGrpSpPr/>
        <p:nvPr/>
      </p:nvGrpSpPr>
      <p:grpSpPr>
        <a:xfrm>
          <a:off x="0" y="0"/>
          <a:ext cx="0" cy="0"/>
          <a:chOff x="0" y="0"/>
          <a:chExt cx="0" cy="0"/>
        </a:xfrm>
      </p:grpSpPr>
      <p:pic>
        <p:nvPicPr>
          <p:cNvPr id="2097153" name="图片"/>
          <p:cNvPicPr>
            <a:picLocks noChangeAspect="1"/>
          </p:cNvPicPr>
          <p:nvPr/>
        </p:nvPicPr>
        <p:blipFill>
          <a:blip xmlns:r="http://schemas.openxmlformats.org/officeDocument/2006/relationships" r:embed="rId1" cstate="print"/>
          <a:stretch>
            <a:fillRect/>
          </a:stretch>
        </p:blipFill>
        <p:spPr>
          <a:xfrm rot="0">
            <a:off x="0" y="0"/>
            <a:ext cx="12208933" cy="6858000"/>
          </a:xfrm>
          <a:prstGeom prst="rect"/>
          <a:noFill/>
          <a:ln w="9525" cap="flat" cmpd="sng">
            <a:noFill/>
            <a:prstDash val="solid"/>
            <a:round/>
          </a:ln>
        </p:spPr>
      </p:pic>
      <p:sp>
        <p:nvSpPr>
          <p:cNvPr id="1048581" name="文本框"/>
          <p:cNvSpPr>
            <a:spLocks noGrp="1"/>
          </p:cNvSpPr>
          <p:nvPr>
            <p:ph type="dt" idx="10"/>
          </p:nvPr>
        </p:nvSpPr>
        <p:spPr>
          <a:xfrm rot="0">
            <a:off x="609600" y="6245225"/>
            <a:ext cx="2844800" cy="476249"/>
          </a:xfrm>
          <a:prstGeom prst="rect"/>
          <a:noFill/>
          <a:ln cap="flat" cmpd="sng">
            <a:noFill/>
            <a:prstDash val="solid"/>
            <a:miter/>
          </a:ln>
        </p:spPr>
        <p:txBody>
          <a:bodyPr anchor="t" anchorCtr="0" bIns="45720" lIns="91440" rIns="91440" tIns="45720" vert="horz" wrap="square">
            <a:prstTxWarp prst="textNoShape"/>
          </a:bodyPr>
          <a:p>
            <a:endParaRPr altLang="en-US" sz="1400" lang="zh-CN">
              <a:latin typeface="Arial" pitchFamily="0" charset="0"/>
              <a:ea typeface="SimSun" pitchFamily="0" charset="0"/>
              <a:cs typeface="Arial" pitchFamily="0" charset="0"/>
            </a:endParaRPr>
          </a:p>
        </p:txBody>
      </p:sp>
      <p:sp>
        <p:nvSpPr>
          <p:cNvPr id="1048582" name="文本框"/>
          <p:cNvSpPr>
            <a:spLocks noGrp="1"/>
          </p:cNvSpPr>
          <p:nvPr>
            <p:ph type="ftr"/>
          </p:nvPr>
        </p:nvSpPr>
        <p:spPr>
          <a:xfrm rot="0">
            <a:off x="4165600" y="6245225"/>
            <a:ext cx="3860799" cy="476249"/>
          </a:xfrm>
          <a:prstGeom prst="rect"/>
          <a:noFill/>
          <a:ln cap="flat" cmpd="sng">
            <a:noFill/>
            <a:prstDash val="solid"/>
            <a:miter/>
          </a:ln>
        </p:spPr>
        <p:txBody>
          <a:bodyPr anchor="t" anchorCtr="0" bIns="45720" lIns="91440" rIns="91440" tIns="45720" vert="horz" wrap="square">
            <a:prstTxWarp prst="textNoShape"/>
          </a:bodyPr>
          <a:p>
            <a:pPr algn="ctr"/>
            <a:endParaRPr altLang="en-US" sz="1400" lang="zh-CN">
              <a:latin typeface="Arial" pitchFamily="0" charset="0"/>
              <a:ea typeface="SimSun" pitchFamily="0" charset="0"/>
              <a:cs typeface="Arial" pitchFamily="0" charset="0"/>
            </a:endParaRPr>
          </a:p>
        </p:txBody>
      </p:sp>
      <p:sp>
        <p:nvSpPr>
          <p:cNvPr id="1048583" name="文本框"/>
          <p:cNvSpPr>
            <a:spLocks noGrp="1"/>
          </p:cNvSpPr>
          <p:nvPr>
            <p:ph type="sldNum"/>
          </p:nvPr>
        </p:nvSpPr>
        <p:spPr>
          <a:xfrm rot="0">
            <a:off x="8737600" y="6245225"/>
            <a:ext cx="2844799" cy="476249"/>
          </a:xfrm>
          <a:prstGeom prst="rect"/>
          <a:noFill/>
          <a:ln cap="flat" cmpd="sng">
            <a:noFill/>
            <a:prstDash val="solid"/>
            <a:miter/>
          </a:ln>
        </p:spPr>
        <p:txBody>
          <a:bodyPr anchor="t" anchorCtr="0" bIns="45720" lIns="91440" rIns="91440" tIns="45720" vert="horz" wrap="square">
            <a:prstTxWarp prst="textNoShape"/>
          </a:bodyPr>
          <a:p>
            <a:pPr algn="r"/>
            <a:fld id="{CAD2D6BD-DE1B-4B5F-8B41-2702339687B9}" type="slidenum">
              <a:rPr altLang="zh-CN" baseline="0" b="0" cap="none" sz="1400" i="0" kern="1200" lang="en-US" spc="0" strike="noStrike" u="none">
                <a:solidFill>
                  <a:schemeClr val="tx1"/>
                </a:solidFill>
                <a:latin typeface="Arial" pitchFamily="0" charset="0"/>
                <a:ea typeface="SimSun" pitchFamily="0" charset="0"/>
                <a:cs typeface="Arial" pitchFamily="0" charset="0"/>
              </a:rPr>
              <a:t>&lt;#&gt;</a:t>
            </a:fld>
            <a:endParaRPr altLang="en-US" sz="1400" lang="zh-CN">
              <a:latin typeface="Arial" pitchFamily="0" charset="0"/>
              <a:ea typeface="SimSun" pitchFamily="0" charset="0"/>
              <a:cs typeface="Arial"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67" name=""/>
        <p:cNvGrpSpPr/>
        <p:nvPr/>
      </p:nvGrpSpPr>
      <p:grpSpPr>
        <a:xfrm>
          <a:off x="0" y="0"/>
          <a:ext cx="0" cy="0"/>
          <a:chOff x="0" y="0"/>
          <a:chExt cx="0" cy="0"/>
        </a:xfrm>
      </p:grpSpPr>
      <p:sp>
        <p:nvSpPr>
          <p:cNvPr id="1048645" name="文本框"/>
          <p:cNvSpPr>
            <a:spLocks noGrp="1"/>
          </p:cNvSpPr>
          <p:nvPr>
            <p:ph type="title"/>
          </p:nvPr>
        </p:nvSpPr>
        <p:spPr/>
        <p:txBody>
          <a:bodyPr/>
          <a:p>
            <a:r>
              <a:rPr altLang="en-US" lang="zh-CN" smtClean="0"/>
              <a:t>单击此处编辑母版标题样式</a:t>
            </a:r>
            <a:endParaRPr altLang="en-US" lang="zh-CN"/>
          </a:p>
        </p:txBody>
      </p:sp>
      <p:sp>
        <p:nvSpPr>
          <p:cNvPr id="1048646"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4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48" name="文本框"/>
          <p:cNvSpPr>
            <a:spLocks noGrp="1"/>
          </p:cNvSpPr>
          <p:nvPr>
            <p:ph type="ftr" sz="quarter" idx="11"/>
          </p:nvPr>
        </p:nvSpPr>
        <p:spPr/>
        <p:txBody>
          <a:bodyPr/>
          <a:p>
            <a:endParaRPr altLang="en-US" lang="zh-CN"/>
          </a:p>
        </p:txBody>
      </p:sp>
      <p:sp>
        <p:nvSpPr>
          <p:cNvPr id="104864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0" name=""/>
        <p:cNvGrpSpPr/>
        <p:nvPr/>
      </p:nvGrpSpPr>
      <p:grpSpPr>
        <a:xfrm>
          <a:off x="0" y="0"/>
          <a:ext cx="0" cy="0"/>
          <a:chOff x="0" y="0"/>
          <a:chExt cx="0" cy="0"/>
        </a:xfrm>
      </p:grpSpPr>
      <p:sp>
        <p:nvSpPr>
          <p:cNvPr id="1048661"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662"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66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64" name="文本框"/>
          <p:cNvSpPr>
            <a:spLocks noGrp="1"/>
          </p:cNvSpPr>
          <p:nvPr>
            <p:ph type="ftr" sz="quarter" idx="11"/>
          </p:nvPr>
        </p:nvSpPr>
        <p:spPr/>
        <p:txBody>
          <a:bodyPr/>
          <a:p>
            <a:endParaRPr altLang="en-US" lang="zh-CN"/>
          </a:p>
        </p:txBody>
      </p:sp>
      <p:sp>
        <p:nvSpPr>
          <p:cNvPr id="104866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1" name=""/>
        <p:cNvGrpSpPr/>
        <p:nvPr/>
      </p:nvGrpSpPr>
      <p:grpSpPr>
        <a:xfrm>
          <a:off x="0" y="0"/>
          <a:ext cx="0" cy="0"/>
          <a:chOff x="0" y="0"/>
          <a:chExt cx="0" cy="0"/>
        </a:xfrm>
      </p:grpSpPr>
      <p:sp>
        <p:nvSpPr>
          <p:cNvPr id="1048666" name="文本框"/>
          <p:cNvSpPr>
            <a:spLocks noGrp="1"/>
          </p:cNvSpPr>
          <p:nvPr>
            <p:ph type="title"/>
          </p:nvPr>
        </p:nvSpPr>
        <p:spPr/>
        <p:txBody>
          <a:bodyPr/>
          <a:p>
            <a:r>
              <a:rPr altLang="en-US" lang="zh-CN" smtClean="0"/>
              <a:t>单击此处编辑母版标题样式</a:t>
            </a:r>
            <a:endParaRPr altLang="en-US" lang="zh-CN"/>
          </a:p>
        </p:txBody>
      </p:sp>
      <p:sp>
        <p:nvSpPr>
          <p:cNvPr id="104866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0" name="文本框"/>
          <p:cNvSpPr>
            <a:spLocks noGrp="1"/>
          </p:cNvSpPr>
          <p:nvPr>
            <p:ph type="ftr" sz="quarter" idx="11"/>
          </p:nvPr>
        </p:nvSpPr>
        <p:spPr/>
        <p:txBody>
          <a:bodyPr/>
          <a:p>
            <a:endParaRPr altLang="en-US" lang="zh-CN"/>
          </a:p>
        </p:txBody>
      </p:sp>
      <p:sp>
        <p:nvSpPr>
          <p:cNvPr id="10486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2" name=""/>
        <p:cNvGrpSpPr/>
        <p:nvPr/>
      </p:nvGrpSpPr>
      <p:grpSpPr>
        <a:xfrm>
          <a:off x="0" y="0"/>
          <a:ext cx="0" cy="0"/>
          <a:chOff x="0" y="0"/>
          <a:chExt cx="0" cy="0"/>
        </a:xfrm>
      </p:grpSpPr>
      <p:sp>
        <p:nvSpPr>
          <p:cNvPr id="1048672" name="文本框"/>
          <p:cNvSpPr>
            <a:spLocks noGrp="1"/>
          </p:cNvSpPr>
          <p:nvPr>
            <p:ph type="title"/>
          </p:nvPr>
        </p:nvSpPr>
        <p:spPr/>
        <p:txBody>
          <a:bodyPr/>
          <a:p>
            <a:r>
              <a:rPr altLang="en-US" lang="zh-CN" smtClean="0"/>
              <a:t>单击此处编辑母版标题样式</a:t>
            </a:r>
            <a:endParaRPr altLang="en-US" lang="zh-CN"/>
          </a:p>
        </p:txBody>
      </p:sp>
      <p:sp>
        <p:nvSpPr>
          <p:cNvPr id="1048673"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7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5"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67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78" name="文本框"/>
          <p:cNvSpPr>
            <a:spLocks noGrp="1"/>
          </p:cNvSpPr>
          <p:nvPr>
            <p:ph type="ftr" sz="quarter" idx="11"/>
          </p:nvPr>
        </p:nvSpPr>
        <p:spPr/>
        <p:txBody>
          <a:bodyPr/>
          <a:p>
            <a:endParaRPr altLang="en-US" lang="zh-CN"/>
          </a:p>
        </p:txBody>
      </p:sp>
      <p:sp>
        <p:nvSpPr>
          <p:cNvPr id="10486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5" name=""/>
        <p:cNvGrpSpPr/>
        <p:nvPr/>
      </p:nvGrpSpPr>
      <p:grpSpPr>
        <a:xfrm>
          <a:off x="0" y="0"/>
          <a:ext cx="0" cy="0"/>
          <a:chOff x="0" y="0"/>
          <a:chExt cx="0" cy="0"/>
        </a:xfrm>
      </p:grpSpPr>
      <p:sp>
        <p:nvSpPr>
          <p:cNvPr id="1048636" name="文本框"/>
          <p:cNvSpPr>
            <a:spLocks noGrp="1"/>
          </p:cNvSpPr>
          <p:nvPr>
            <p:ph type="title"/>
          </p:nvPr>
        </p:nvSpPr>
        <p:spPr/>
        <p:txBody>
          <a:bodyPr/>
          <a:p>
            <a:r>
              <a:rPr altLang="en-US" lang="zh-CN" smtClean="0"/>
              <a:t>单击此处编辑母版标题样式</a:t>
            </a:r>
            <a:endParaRPr altLang="en-US" lang="zh-CN"/>
          </a:p>
        </p:txBody>
      </p:sp>
      <p:sp>
        <p:nvSpPr>
          <p:cNvPr id="10486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38" name="文本框"/>
          <p:cNvSpPr>
            <a:spLocks noGrp="1"/>
          </p:cNvSpPr>
          <p:nvPr>
            <p:ph type="ftr" sz="quarter" idx="11"/>
          </p:nvPr>
        </p:nvSpPr>
        <p:spPr/>
        <p:txBody>
          <a:bodyPr/>
          <a:p>
            <a:endParaRPr altLang="en-US" lang="zh-CN"/>
          </a:p>
        </p:txBody>
      </p:sp>
      <p:sp>
        <p:nvSpPr>
          <p:cNvPr id="10486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3" name=""/>
        <p:cNvGrpSpPr/>
        <p:nvPr/>
      </p:nvGrpSpPr>
      <p:grpSpPr>
        <a:xfrm>
          <a:off x="0" y="0"/>
          <a:ext cx="0" cy="0"/>
          <a:chOff x="0" y="0"/>
          <a:chExt cx="0" cy="0"/>
        </a:xfrm>
      </p:grpSpPr>
      <p:sp>
        <p:nvSpPr>
          <p:cNvPr id="104868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1" name="文本框"/>
          <p:cNvSpPr>
            <a:spLocks noGrp="1"/>
          </p:cNvSpPr>
          <p:nvPr>
            <p:ph type="ftr" sz="quarter" idx="11"/>
          </p:nvPr>
        </p:nvSpPr>
        <p:spPr/>
        <p:txBody>
          <a:bodyPr/>
          <a:p>
            <a:endParaRPr altLang="en-US" lang="zh-CN"/>
          </a:p>
        </p:txBody>
      </p:sp>
      <p:sp>
        <p:nvSpPr>
          <p:cNvPr id="104868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4" name=""/>
        <p:cNvGrpSpPr/>
        <p:nvPr/>
      </p:nvGrpSpPr>
      <p:grpSpPr>
        <a:xfrm>
          <a:off x="0" y="0"/>
          <a:ext cx="0" cy="0"/>
          <a:chOff x="0" y="0"/>
          <a:chExt cx="0" cy="0"/>
        </a:xfrm>
      </p:grpSpPr>
      <p:sp>
        <p:nvSpPr>
          <p:cNvPr id="1048683"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684"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685"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8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87" name="文本框"/>
          <p:cNvSpPr>
            <a:spLocks noGrp="1"/>
          </p:cNvSpPr>
          <p:nvPr>
            <p:ph type="ftr" sz="quarter" idx="11"/>
          </p:nvPr>
        </p:nvSpPr>
        <p:spPr/>
        <p:txBody>
          <a:bodyPr/>
          <a:p>
            <a:endParaRPr altLang="en-US" lang="zh-CN"/>
          </a:p>
        </p:txBody>
      </p:sp>
      <p:sp>
        <p:nvSpPr>
          <p:cNvPr id="104868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68" name=""/>
        <p:cNvGrpSpPr/>
        <p:nvPr/>
      </p:nvGrpSpPr>
      <p:grpSpPr>
        <a:xfrm>
          <a:off x="0" y="0"/>
          <a:ext cx="0" cy="0"/>
          <a:chOff x="0" y="0"/>
          <a:chExt cx="0" cy="0"/>
        </a:xfrm>
      </p:grpSpPr>
      <p:sp>
        <p:nvSpPr>
          <p:cNvPr id="1048650"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651"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52"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65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54" name="文本框"/>
          <p:cNvSpPr>
            <a:spLocks noGrp="1"/>
          </p:cNvSpPr>
          <p:nvPr>
            <p:ph type="ftr" sz="quarter" idx="11"/>
          </p:nvPr>
        </p:nvSpPr>
        <p:spPr/>
        <p:txBody>
          <a:bodyPr/>
          <a:p>
            <a:endParaRPr altLang="en-US" lang="zh-CN"/>
          </a:p>
        </p:txBody>
      </p:sp>
      <p:sp>
        <p:nvSpPr>
          <p:cNvPr id="104865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image" Target="../media/image1.jpe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4" name=""/>
        <p:cNvGrpSpPr/>
        <p:nvPr/>
      </p:nvGrpSpPr>
      <p:grpSpPr>
        <a:xfrm>
          <a:off x="0" y="0"/>
          <a:ext cx="0" cy="0"/>
          <a:chOff x="0" y="0"/>
          <a:chExt cx="0" cy="0"/>
        </a:xfrm>
      </p:grpSpPr>
      <p:pic>
        <p:nvPicPr>
          <p:cNvPr id="2097152" name="图片"/>
          <p:cNvPicPr>
            <a:picLocks noChangeAspect="1"/>
          </p:cNvPicPr>
          <p:nvPr/>
        </p:nvPicPr>
        <p:blipFill>
          <a:blip xmlns:r="http://schemas.openxmlformats.org/officeDocument/2006/relationships" r:embed="rId13" cstate="print"/>
          <a:stretch>
            <a:fillRect/>
          </a:stretch>
        </p:blipFill>
        <p:spPr>
          <a:xfrm rot="0">
            <a:off x="0" y="0"/>
            <a:ext cx="12208933" cy="6858000"/>
          </a:xfrm>
          <a:prstGeom prst="rect"/>
          <a:noFill/>
          <a:ln w="9525" cap="flat" cmpd="sng">
            <a:noFill/>
            <a:prstDash val="solid"/>
            <a:round/>
          </a:ln>
        </p:spPr>
      </p:pic>
      <p:sp>
        <p:nvSpPr>
          <p:cNvPr id="1048576" name="文本框"/>
          <p:cNvSpPr>
            <a:spLocks noGrp="1"/>
          </p:cNvSpPr>
          <p:nvPr>
            <p:ph type="title"/>
          </p:nvPr>
        </p:nvSpPr>
        <p:spPr>
          <a:xfrm rot="0">
            <a:off x="609600" y="190500"/>
            <a:ext cx="10972800" cy="582613"/>
          </a:xfrm>
          <a:prstGeom prst="rect"/>
          <a:noFill/>
          <a:ln w="9525" cap="flat" cmpd="sng">
            <a:noFill/>
            <a:prstDash val="solid"/>
            <a:round/>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609600" y="1174750"/>
            <a:ext cx="10972800" cy="4953000"/>
          </a:xfrm>
          <a:prstGeom prst="rect"/>
          <a:noFill/>
          <a:ln w="9525" cap="flat" cmpd="sng">
            <a:noFill/>
            <a:prstDash val="solid"/>
            <a:round/>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609600" y="6245225"/>
            <a:ext cx="2844800" cy="476249"/>
          </a:xfrm>
          <a:prstGeom prst="rect"/>
          <a:noFill/>
          <a:ln w="12700" cap="flat" cmpd="sng">
            <a:noFill/>
            <a:prstDash val="solid"/>
            <a:round/>
          </a:ln>
        </p:spPr>
        <p:txBody>
          <a:bodyPr anchor="t" anchorCtr="0" bIns="45720" lIns="91440" rIns="91440" tIns="45720" vert="horz" wrap="square">
            <a:prstTxWarp prst="textNoShape"/>
          </a:bodyPr>
          <a:p>
            <a:fld id="{CAD2D6BD-DE1B-4B5F-8B41-2702339687B9}" type="datetime1">
              <a:rPr altLang="zh-CN" sz="1400" lang="en-US">
                <a:latin typeface="Arial" pitchFamily="0" charset="0"/>
                <a:ea typeface="SimSun" pitchFamily="0" charset="0"/>
                <a:cs typeface="Arial" pitchFamily="0" charset="0"/>
              </a:rPr>
              <a:t>9/1/2025</a:t>
            </a:fld>
            <a:endParaRPr altLang="en-US" sz="1400" lang="zh-CN">
              <a:latin typeface="Arial" pitchFamily="0" charset="0"/>
              <a:ea typeface="SimSun" pitchFamily="0" charset="0"/>
              <a:cs typeface="Arial" pitchFamily="0" charset="0"/>
            </a:endParaRPr>
          </a:p>
        </p:txBody>
      </p:sp>
      <p:sp>
        <p:nvSpPr>
          <p:cNvPr id="1048579" name="文本框"/>
          <p:cNvSpPr>
            <a:spLocks noGrp="1"/>
          </p:cNvSpPr>
          <p:nvPr>
            <p:ph type="ftr" idx="3"/>
          </p:nvPr>
        </p:nvSpPr>
        <p:spPr>
          <a:xfrm rot="0">
            <a:off x="4165600" y="6245225"/>
            <a:ext cx="3860799" cy="476249"/>
          </a:xfrm>
          <a:prstGeom prst="rect"/>
          <a:noFill/>
          <a:ln w="12700" cap="flat" cmpd="sng">
            <a:noFill/>
            <a:prstDash val="solid"/>
            <a:round/>
          </a:ln>
        </p:spPr>
        <p:txBody>
          <a:bodyPr anchor="t" anchorCtr="0" bIns="45720" lIns="91440" rIns="91440" tIns="45720" vert="horz" wrap="square">
            <a:prstTxWarp prst="textNoShape"/>
          </a:bodyPr>
          <a:p>
            <a:pPr algn="ctr"/>
            <a:endParaRPr altLang="en-US" sz="1400" lang="zh-CN">
              <a:latin typeface="Arial" pitchFamily="0" charset="0"/>
              <a:ea typeface="SimSun" pitchFamily="0" charset="0"/>
              <a:cs typeface="Arial" pitchFamily="0" charset="0"/>
            </a:endParaRPr>
          </a:p>
        </p:txBody>
      </p:sp>
      <p:sp>
        <p:nvSpPr>
          <p:cNvPr id="1048580" name="文本框"/>
          <p:cNvSpPr>
            <a:spLocks noGrp="1"/>
          </p:cNvSpPr>
          <p:nvPr>
            <p:ph type="sldNum" idx="4"/>
          </p:nvPr>
        </p:nvSpPr>
        <p:spPr>
          <a:xfrm rot="0">
            <a:off x="8737600" y="6245225"/>
            <a:ext cx="2844799" cy="476249"/>
          </a:xfrm>
          <a:prstGeom prst="rect"/>
          <a:noFill/>
          <a:ln w="12700" cap="flat" cmpd="sng">
            <a:noFill/>
            <a:prstDash val="solid"/>
            <a:round/>
          </a:ln>
        </p:spPr>
        <p:txBody>
          <a:bodyPr anchor="t" anchorCtr="0" bIns="45720" lIns="91440" rIns="91440" tIns="45720" vert="horz" wrap="square">
            <a:prstTxWarp prst="textNoShape"/>
          </a:bodyPr>
          <a:p>
            <a:pPr algn="r"/>
            <a:fld id="{CAD2D6BD-DE1B-4B5F-8B41-2702339687B9}" type="slidenum">
              <a:rPr altLang="zh-CN" baseline="0" b="0" cap="none" sz="1400" i="0" kern="1200" lang="en-US" spc="0" strike="noStrike" u="none">
                <a:solidFill>
                  <a:schemeClr val="tx1"/>
                </a:solidFill>
                <a:latin typeface="Arial" pitchFamily="0" charset="0"/>
                <a:ea typeface="SimSun" pitchFamily="0" charset="0"/>
                <a:cs typeface="Arial" pitchFamily="0" charset="0"/>
              </a:rPr>
              <a:t>&lt;#&gt;</a:t>
            </a:fld>
            <a:endParaRPr altLang="en-US" sz="1400" lang="zh-CN">
              <a:latin typeface="Arial" pitchFamily="0" charset="0"/>
              <a:ea typeface="SimSun" pitchFamily="0" charset="0"/>
              <a:cs typeface="Arial"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l" defTabSz="914400" fontAlgn="base" hangingPunct="1">
        <a:spcBef>
          <a:spcPts val="0"/>
        </a:spcBef>
        <a:spcAft>
          <a:spcPts val="0"/>
        </a:spcAft>
        <a:buNone/>
        <a:defRPr sz="3600" kern="1200">
          <a:solidFill>
            <a:schemeClr val="tx1"/>
          </a:solidFill>
          <a:latin typeface="Arial" pitchFamily="0" charset="0"/>
          <a:ea typeface="SimSun" pitchFamily="0" charset="0"/>
          <a:cs typeface="Arial" pitchFamily="0" charset="0"/>
        </a:defRPr>
      </a:lvl1pPr>
    </p:titleStyle>
    <p:bodyStyle>
      <a:lvl1pPr algn="l" defTabSz="914400" fontAlgn="base" hangingPunct="1" indent="-342900" marL="342900">
        <a:spcBef>
          <a:spcPct val="20000"/>
        </a:spcBef>
        <a:spcAft>
          <a:spcPts val="0"/>
        </a:spcAft>
        <a:buChar char="•"/>
        <a:defRPr sz="3200" kern="1200">
          <a:solidFill>
            <a:schemeClr val="tx1"/>
          </a:solidFill>
          <a:latin typeface="Arial" pitchFamily="0" charset="0"/>
          <a:ea typeface="SimSun" pitchFamily="0" charset="0"/>
          <a:cs typeface="Arial" pitchFamily="0" charset="0"/>
        </a:defRPr>
      </a:lvl1pPr>
      <a:lvl2pPr algn="l" defTabSz="914400" fontAlgn="base" hangingPunct="1" indent="-285750" marL="742950">
        <a:spcBef>
          <a:spcPct val="20000"/>
        </a:spcBef>
        <a:spcAft>
          <a:spcPts val="0"/>
        </a:spcAft>
        <a:buChar char="–"/>
        <a:defRPr sz="2800" kern="1200">
          <a:solidFill>
            <a:schemeClr val="tx1"/>
          </a:solidFill>
          <a:latin typeface="Arial" pitchFamily="0" charset="0"/>
          <a:ea typeface="SimSun" pitchFamily="0" charset="0"/>
          <a:cs typeface="Arial" pitchFamily="0" charset="0"/>
        </a:defRPr>
      </a:lvl2pPr>
      <a:lvl3pPr algn="l" defTabSz="914400" fontAlgn="base" hangingPunct="1" indent="-228600" marL="1143000">
        <a:spcBef>
          <a:spcPct val="20000"/>
        </a:spcBef>
        <a:spcAft>
          <a:spcPts val="0"/>
        </a:spcAft>
        <a:buChar char="•"/>
        <a:defRPr sz="2400" kern="1200">
          <a:solidFill>
            <a:schemeClr val="tx1"/>
          </a:solidFill>
          <a:latin typeface="Arial" pitchFamily="0" charset="0"/>
          <a:ea typeface="SimSun" pitchFamily="0" charset="0"/>
          <a:cs typeface="Arial" pitchFamily="0" charset="0"/>
        </a:defRPr>
      </a:lvl3pPr>
      <a:lvl4pPr algn="l" defTabSz="914400" fontAlgn="base" hangingPunct="1" indent="-228600" marL="1600200">
        <a:spcBef>
          <a:spcPct val="20000"/>
        </a:spcBef>
        <a:spcAft>
          <a:spcPts val="0"/>
        </a:spcAft>
        <a:buChar char="–"/>
        <a:defRPr sz="2000" kern="1200">
          <a:solidFill>
            <a:schemeClr val="tx1"/>
          </a:solidFill>
          <a:latin typeface="Arial" pitchFamily="0" charset="0"/>
          <a:ea typeface="SimSun" pitchFamily="0" charset="0"/>
          <a:cs typeface="Arial" pitchFamily="0" charset="0"/>
        </a:defRPr>
      </a:lvl4pPr>
      <a:lvl5pPr algn="l" defTabSz="914400" fontAlgn="base" hangingPunct="1" indent="-228600" marL="2057400">
        <a:spcBef>
          <a:spcPct val="20000"/>
        </a:spcBef>
        <a:spcAft>
          <a:spcPts val="0"/>
        </a:spcAft>
        <a:buChar char="»"/>
        <a:defRPr sz="2000" kern="1200">
          <a:solidFill>
            <a:schemeClr val="tx1"/>
          </a:solidFill>
          <a:latin typeface="Arial" pitchFamily="0" charset="0"/>
          <a:ea typeface="SimSun" pitchFamily="0" charset="0"/>
          <a:cs typeface="Arial" pitchFamily="0" charset="0"/>
        </a:defRPr>
      </a:lvl5pPr>
      <a:lvl6pPr algn="l" defTabSz="914400" eaLnBrk="1" fontAlgn="auto" hangingPunct="1" indent="-228600" latinLnBrk="0" marL="2514600">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6pPr>
      <a:lvl7pPr algn="l" defTabSz="914400" eaLnBrk="1" fontAlgn="auto" hangingPunct="1" indent="-228600" latinLnBrk="0" marL="2971800">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7pPr>
      <a:lvl8pPr algn="l" defTabSz="914400" eaLnBrk="1" fontAlgn="auto" hangingPunct="1" indent="-228600" latinLnBrk="0" marL="3429000">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8pPr>
      <a:lvl9pPr algn="l" defTabSz="914400" eaLnBrk="1" fontAlgn="auto" hangingPunct="1" indent="-228600" latinLnBrk="0" marL="3429000">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12.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3" name="矩形"/>
          <p:cNvSpPr/>
          <p:nvPr/>
        </p:nvSpPr>
        <p:spPr>
          <a:xfrm rot="0">
            <a:off x="179704" y="0"/>
            <a:ext cx="11917045" cy="6857365"/>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000" i="0" kern="1200" lang="en-US" spc="0" strike="noStrike" u="none">
                <a:solidFill>
                  <a:srgbClr val="404040"/>
                </a:solidFill>
                <a:latin typeface="quote-cjk-patch" pitchFamily="0" charset="0"/>
                <a:ea typeface="quote-cjk-patch" pitchFamily="0" charset="0"/>
                <a:cs typeface="Arial" pitchFamily="0" charset="0"/>
              </a:rPr>
              <a:t> Digital portfolio</a:t>
            </a:r>
            <a:endParaRPr altLang="zh-CN" baseline="0" b="1" cap="none" sz="40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0" cap="none" sz="1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Student Name : </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K</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i</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s</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o</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k</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 </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 </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C</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Register Number : 241340805001210</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2</a:t>
            </a:r>
            <a:r>
              <a:rPr altLang="en-GB" baseline="0" b="0" cap="none" sz="2800" i="0" kern="1200" lang="en-US" spc="0" strike="noStrike" u="none">
                <a:solidFill>
                  <a:srgbClr val="404040"/>
                </a:solidFill>
                <a:latin typeface="quote-cjk-patch" pitchFamily="0" charset="0"/>
                <a:ea typeface="quote-cjk-patch" pitchFamily="0" charset="0"/>
                <a:cs typeface="Arial" pitchFamily="0" charset="0"/>
              </a:rPr>
              <a:t>3</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Nuid: </a:t>
            </a: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6E66EA949574400AAC94C16E31239CA4</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Department : BCA Department of Computer Science </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College : TBML College , Annamalai University </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4" name=""/>
        <p:cNvGrpSpPr/>
        <p:nvPr/>
      </p:nvGrpSpPr>
      <p:grpSpPr>
        <a:xfrm>
          <a:off x="0" y="0"/>
          <a:ext cx="0" cy="0"/>
          <a:chOff x="0" y="0"/>
          <a:chExt cx="0" cy="0"/>
        </a:xfrm>
      </p:grpSpPr>
      <p:sp>
        <p:nvSpPr>
          <p:cNvPr id="1048591" name="矩形"/>
          <p:cNvSpPr/>
          <p:nvPr/>
        </p:nvSpPr>
        <p:spPr>
          <a:xfrm rot="0">
            <a:off x="527685" y="186690"/>
            <a:ext cx="10747375" cy="6221095"/>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0" cap="none" sz="4400" i="0" kern="1200" lang="en-US" spc="0" strike="noStrike" u="none">
                <a:solidFill>
                  <a:srgbClr val="404040"/>
                </a:solidFill>
                <a:latin typeface="quote-cjk-patch" pitchFamily="0" charset="0"/>
                <a:ea typeface="quote-cjk-patch" pitchFamily="0" charset="0"/>
                <a:cs typeface="Arial" pitchFamily="0" charset="0"/>
              </a:rPr>
              <a:t> Results</a:t>
            </a:r>
            <a:endParaRPr altLang="zh-CN" baseline="0" b="0"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900"/>
              </a:spcBef>
              <a:spcAft>
                <a:spcPts val="600"/>
              </a:spcAft>
              <a:buNone/>
            </a:pPr>
            <a:endParaRPr altLang="zh-CN" baseline="0" b="0"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Successfully developed a fully functional, responsive, and secure web application.</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Implemented a data-driven approach to portfolio management, moving beyond static presentation.</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Provides tangible value to students by not just showcasing skills, but also guiding their learning journey.</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Improves visibility and accessibility for academic and professional opportunities by offering a centralized, insightful platform.</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p:bgPr>
    </p:bg>
    <p:spTree>
      <p:nvGrpSpPr>
        <p:cNvPr id="28" name=""/>
        <p:cNvGrpSpPr/>
        <p:nvPr/>
      </p:nvGrpSpPr>
      <p:grpSpPr>
        <a:xfrm>
          <a:off x="0" y="0"/>
          <a:ext cx="0" cy="0"/>
          <a:chOff x="0" y="0"/>
          <a:chExt cx="0" cy="0"/>
        </a:xfrm>
      </p:grpSpPr>
      <p:pic>
        <p:nvPicPr>
          <p:cNvPr id="2097154" name="图片"/>
          <p:cNvPicPr>
            <a:picLocks noChangeAspect="1"/>
          </p:cNvPicPr>
          <p:nvPr/>
        </p:nvPicPr>
        <p:blipFill>
          <a:blip xmlns:r="http://schemas.openxmlformats.org/officeDocument/2006/relationships" r:embed="rId2" cstate="print"/>
          <a:stretch>
            <a:fillRect/>
          </a:stretch>
        </p:blipFill>
        <p:spPr>
          <a:xfrm rot="0">
            <a:off x="2666959" y="500054"/>
            <a:ext cx="6857895" cy="5857786"/>
          </a:xfrm>
          <a:prstGeom prst="rect"/>
          <a:noFill/>
          <a:ln w="12700" cap="flat" cmpd="sng">
            <a:noFill/>
            <a:prstDash val="solid"/>
            <a:miter/>
          </a:ln>
        </p:spPr>
      </p:pic>
      <p:pic>
        <p:nvPicPr>
          <p:cNvPr id="2097155" name=""/>
          <p:cNvPicPr>
            <a:picLocks/>
          </p:cNvPicPr>
          <p:nvPr/>
        </p:nvPicPr>
        <p:blipFill>
          <a:blip xmlns:r="http://schemas.openxmlformats.org/officeDocument/2006/relationships" r:embed="rId3"/>
          <a:stretch>
            <a:fillRect/>
          </a:stretch>
        </p:blipFill>
        <p:spPr>
          <a:xfrm rot="0">
            <a:off x="2998035" y="0"/>
            <a:ext cx="6195929"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1" name=""/>
        <p:cNvGrpSpPr/>
        <p:nvPr/>
      </p:nvGrpSpPr>
      <p:grpSpPr>
        <a:xfrm>
          <a:off x="0" y="0"/>
          <a:ext cx="0" cy="0"/>
          <a:chOff x="0" y="0"/>
          <a:chExt cx="0" cy="0"/>
        </a:xfrm>
      </p:grpSpPr>
      <p:sp>
        <p:nvSpPr>
          <p:cNvPr id="1048587" name="矩形"/>
          <p:cNvSpPr/>
          <p:nvPr/>
        </p:nvSpPr>
        <p:spPr>
          <a:xfrm rot="0">
            <a:off x="0" y="0"/>
            <a:ext cx="11892915" cy="6777990"/>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Conclusion</a:t>
            </a: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1" cap="none" sz="1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The "Smart Digital Portfolio" project successfully addresses the modern need for a dynamic and insightful professional presentation. By integrating traditional portfolio elements with powerful analytics and a personalized recommendation system, it empowers students to not only display their past achievements but also strategically plan their future skill development. This platform bridges the gap between students and opportunities effectively.</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sp>
        <p:nvSpPr>
          <p:cNvPr id="1048607" name="矩形"/>
          <p:cNvSpPr/>
          <p:nvPr/>
        </p:nvSpPr>
        <p:spPr>
          <a:xfrm rot="0">
            <a:off x="337820" y="234950"/>
            <a:ext cx="10503535" cy="5248274"/>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000" i="0" kern="1200" lang="en-US" spc="0" strike="noStrike" u="none">
                <a:solidFill>
                  <a:srgbClr val="404040"/>
                </a:solidFill>
                <a:latin typeface="quote-cjk-patch" pitchFamily="0" charset="0"/>
                <a:ea typeface="quote-cjk-patch" pitchFamily="0" charset="0"/>
                <a:cs typeface="Arial" pitchFamily="0" charset="0"/>
              </a:rPr>
              <a:t>Project Title</a:t>
            </a:r>
            <a:endParaRPr altLang="zh-CN" baseline="0" b="1" cap="none" sz="40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900"/>
              </a:spcBef>
              <a:spcAft>
                <a:spcPts val="600"/>
              </a:spcAft>
              <a:buNone/>
            </a:pPr>
            <a:endParaRPr altLang="zh-CN" baseline="0" b="1" cap="none" sz="40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900"/>
              </a:spcBef>
              <a:spcAft>
                <a:spcPts val="600"/>
              </a:spcAft>
              <a:buNone/>
            </a:pPr>
            <a:r>
              <a:rPr altLang="zh-CN" baseline="0" b="0" cap="none" sz="2500" i="0" kern="1200" lang="en-US" spc="0" strike="noStrike" u="none">
                <a:solidFill>
                  <a:srgbClr val="404040"/>
                </a:solidFill>
                <a:latin typeface="quote-cjk-patch" pitchFamily="0" charset="0"/>
                <a:ea typeface="quote-cjk-patch" pitchFamily="0" charset="0"/>
                <a:cs typeface="Arial" pitchFamily="0" charset="0"/>
              </a:rPr>
              <a:t>Smart Digital Portfolio with Skill Analytics &amp; Recommendation</a:t>
            </a:r>
            <a:endParaRPr altLang="en-US" baseline="0" b="0" cap="none" sz="25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11" name="矩形"/>
          <p:cNvSpPr/>
          <p:nvPr/>
        </p:nvSpPr>
        <p:spPr>
          <a:xfrm rot="0">
            <a:off x="179704" y="188594"/>
            <a:ext cx="11666219" cy="6564630"/>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0" cap="none" sz="1800" i="0" kern="1200" lang="en-US" spc="0" strike="noStrike" u="none">
                <a:solidFill>
                  <a:srgbClr val="404040"/>
                </a:solidFill>
                <a:latin typeface="quote-cjk-patch" pitchFamily="0" charset="0"/>
                <a:ea typeface="quote-cjk-patch" pitchFamily="0" charset="0"/>
                <a:cs typeface="Arial" pitchFamily="0" charset="0"/>
              </a:rPr>
              <a:t>  </a:t>
            </a: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Agenda</a:t>
            </a: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0" cap="none" sz="1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Problem Statement</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Project Overview</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End Users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Tools &amp; Technologie</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Design &amp; Layout</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Features &amp; Functionality</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Results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Sample Output Images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Conclusion</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ClrTx/>
              <a:buAutoNum type="arabicPeriod"/>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GitHub Link</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ts val="1430"/>
              </a:lnSpc>
              <a:spcBef>
                <a:spcPts val="0"/>
              </a:spcBef>
              <a:spcAft>
                <a:spcPts val="0"/>
              </a:spcAft>
              <a:buNone/>
            </a:pP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15" name="矩形"/>
          <p:cNvSpPr/>
          <p:nvPr/>
        </p:nvSpPr>
        <p:spPr>
          <a:xfrm rot="0">
            <a:off x="0" y="62864"/>
            <a:ext cx="12095480" cy="6659245"/>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900"/>
              </a:spcBef>
              <a:spcAft>
                <a:spcPts val="600"/>
              </a:spcAft>
              <a:buNone/>
            </a:pPr>
            <a:r>
              <a:rPr altLang="zh-CN" baseline="0" b="0" cap="none" sz="4400" i="0" kern="1200" lang="en-US" spc="0" strike="noStrike" u="none">
                <a:solidFill>
                  <a:srgbClr val="404040"/>
                </a:solidFill>
                <a:latin typeface="quote-cjk-patch" pitchFamily="0" charset="0"/>
                <a:ea typeface="quote-cjk-patch" pitchFamily="0" charset="0"/>
                <a:cs typeface="Arial" pitchFamily="0" charset="0"/>
              </a:rPr>
              <a:t>Problem Statement</a:t>
            </a:r>
            <a:endParaRPr altLang="zh-CN" baseline="0" b="0"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900"/>
              </a:spcBef>
              <a:spcAft>
                <a:spcPts val="600"/>
              </a:spcAft>
              <a:buNone/>
            </a:pPr>
            <a:endParaRPr altLang="zh-CN" baseline="0" b="0" cap="none" sz="1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Students struggle to effectively maintain and organize their academic and personal projects.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Traditional resumes are static and fail to showcase the depth of a student's work.</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There is a gap between showcasing projects and getting actionable feedback on skill development.</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Recruiters find it time-consuming to manually assess a candidate's entire skillset from a PDF</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19" name="矩形"/>
          <p:cNvSpPr/>
          <p:nvPr/>
        </p:nvSpPr>
        <p:spPr>
          <a:xfrm rot="0">
            <a:off x="64134" y="0"/>
            <a:ext cx="12127864" cy="6858000"/>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0" cap="none" sz="4400" i="0" kern="1200" lang="en-US" spc="0" strike="noStrike" u="none">
                <a:solidFill>
                  <a:srgbClr val="404040"/>
                </a:solidFill>
                <a:latin typeface="quote-cjk-patch" pitchFamily="0" charset="0"/>
                <a:ea typeface="quote-cjk-patch" pitchFamily="0" charset="0"/>
                <a:cs typeface="Arial" pitchFamily="0" charset="0"/>
              </a:rPr>
              <a:t>Project Overview</a:t>
            </a:r>
            <a:endParaRPr altLang="zh-CN" baseline="0" b="0" cap="none" sz="44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0"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600"/>
              </a:spcBef>
              <a:spcAft>
                <a:spcPts val="600"/>
              </a:spcAft>
              <a:buNone/>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This project involves creating an intelligent, personalized digital portfolio web application. It goes beyond a simple showcase by integrating analytics to track visitor engagement and a recommendation system that suggests skills to learn based on the user's existing projects and career goals. It is designed to be user-friendly, fully responsive, and data-driven.</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623" name="矩形"/>
          <p:cNvSpPr/>
          <p:nvPr/>
        </p:nvSpPr>
        <p:spPr>
          <a:xfrm rot="0">
            <a:off x="0" y="186690"/>
            <a:ext cx="12109450" cy="6872605"/>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End Users</a:t>
            </a: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Students &amp; Graduates: Primary users who can showcase their work, track portfolio visibility, and receive personalized learning paths.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Recruiters &amp; HR Professionals: Benefit from a standardized, comprehensive view of a candidate's abilities, including project demos and verified skill analytics.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Academic Institutions &amp; Mentors: Can use the platform to track student progress over time and guide them based on data-driven skill recommendations.</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627" name="矩形"/>
          <p:cNvSpPr/>
          <p:nvPr/>
        </p:nvSpPr>
        <p:spPr>
          <a:xfrm rot="0">
            <a:off x="71120" y="0"/>
            <a:ext cx="12120880" cy="6858000"/>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Tools &amp; Technologies</a:t>
            </a: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ctr" indent="0" marL="0">
              <a:lnSpc>
                <a:spcPct val="100000"/>
              </a:lnSpc>
              <a:spcBef>
                <a:spcPts val="900"/>
              </a:spcBef>
              <a:spcAft>
                <a:spcPts val="600"/>
              </a:spcAft>
              <a:buNone/>
            </a:pPr>
            <a:endParaRPr altLang="zh-CN" baseline="0" b="1" cap="none" sz="44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Frontend: HTML5, CSS3, JavaScript (React.js / Next.js)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Backend: Node.js with Express.js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Database: MongoDB (for flexible data storage)</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Analytics Engine: Python (Pandas, NumPy) for processing visitor data</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Recommendation System: A machine learning model (e.g., collaborative filtering) or a rules-based engine integrated via API.</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Version Control &amp; Deployment: GitHub, Vercel/Netlify/Heroku</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599" name="矩形"/>
          <p:cNvSpPr/>
          <p:nvPr/>
        </p:nvSpPr>
        <p:spPr>
          <a:xfrm rot="0">
            <a:off x="71120" y="0"/>
            <a:ext cx="12120880" cy="6970395"/>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200" i="0" kern="1200" lang="en-US" spc="0" strike="noStrike" u="none">
                <a:solidFill>
                  <a:srgbClr val="404040"/>
                </a:solidFill>
                <a:latin typeface="quote-cjk-patch" pitchFamily="0" charset="0"/>
                <a:ea typeface="quote-cjk-patch" pitchFamily="0" charset="0"/>
                <a:cs typeface="Arial" pitchFamily="0" charset="0"/>
              </a:rPr>
              <a:t>Design &amp; Layout</a:t>
            </a:r>
            <a:r>
              <a:rPr altLang="zh-CN" baseline="0" b="1" cap="none" sz="4200" i="0" kern="1200" lang="en-US" spc="0" strike="noStrike" u="none">
                <a:solidFill>
                  <a:srgbClr val="404040"/>
                </a:solidFill>
                <a:latin typeface="quote-cjk-patch" pitchFamily="0" charset="0"/>
                <a:ea typeface="quote-cjk-patch" pitchFamily="0" charset="0"/>
                <a:cs typeface="Arial" pitchFamily="0" charset="0"/>
              </a:rPr>
              <a:t>   </a:t>
            </a:r>
            <a:endParaRPr altLang="zh-CN" baseline="0" b="1" cap="none" sz="42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Modern &amp; Minimalist Design: Focus on content with clean typography and ample white space.</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Fully Responsive: Seamless experience on desktop, tablet, and mobile.</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20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Key Sections:</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Hero Section: Name, title, and brief intro.</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About Me: Detailed bio and passion.</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Skills &amp; Analytics: Visual charts (e.g., bar charts for skill proficiency, line charts for portfolio views).</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Project Showcase: Filterable grid of projects with details and links.</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Recommendations: A dedicated section for suggested skills and courses.</a:t>
            </a:r>
            <a:endParaRPr altLang="zh-CN" baseline="0" b="0" cap="none" sz="2750" i="0" kern="1200" lang="en-US" spc="0" strike="noStrike" u="none">
              <a:solidFill>
                <a:srgbClr val="404040"/>
              </a:solidFill>
              <a:latin typeface="quote-cjk-patch" pitchFamily="0" charset="0"/>
              <a:ea typeface="quote-cjk-patch" pitchFamily="0" charset="0"/>
              <a:cs typeface="Arial" pitchFamily="0" charset="0"/>
            </a:endParaRPr>
          </a:p>
          <a:p>
            <a:pPr algn="l" indent="0" lvl="1" marL="0">
              <a:lnSpc>
                <a:spcPct val="100000"/>
              </a:lnSpc>
              <a:spcBef>
                <a:spcPts val="0"/>
              </a:spcBef>
              <a:spcAft>
                <a:spcPts val="0"/>
              </a:spcAft>
              <a:buFont typeface="Arial" pitchFamily="0" charset="0"/>
              <a:buChar char="◦"/>
            </a:pPr>
            <a:r>
              <a:rPr altLang="zh-CN" baseline="0" b="0" cap="none" sz="2750" i="0" kern="1200" lang="en-US" spc="0" strike="noStrike" u="none">
                <a:solidFill>
                  <a:srgbClr val="404040"/>
                </a:solidFill>
                <a:latin typeface="quote-cjk-patch" pitchFamily="0" charset="0"/>
                <a:ea typeface="quote-cjk-patch" pitchFamily="0" charset="0"/>
                <a:cs typeface="Arial" pitchFamily="0" charset="0"/>
              </a:rPr>
              <a:t>Contact Form: With integrated validation.</a:t>
            </a:r>
            <a:endParaRPr altLang="en-US" baseline="0" b="0" cap="none" sz="275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595" name="矩形"/>
          <p:cNvSpPr/>
          <p:nvPr/>
        </p:nvSpPr>
        <p:spPr>
          <a:xfrm rot="0">
            <a:off x="635" y="-635"/>
            <a:ext cx="12191366" cy="6859270"/>
          </a:xfrm>
          <a:prstGeom prst="rect"/>
          <a:noFill/>
          <a:ln w="12700" cap="flat" cmpd="sng">
            <a:noFill/>
            <a:prstDash val="solid"/>
            <a:miter/>
          </a:ln>
        </p:spPr>
        <p:txBody>
          <a:bodyPr anchor="t" anchorCtr="0" bIns="45720" lIns="91440" rIns="91440" tIns="45720" vert="horz" wrap="square">
            <a:prstTxWarp prst="textNoShape"/>
          </a:bodyPr>
          <a:p>
            <a:pPr algn="ctr" indent="0" marL="0">
              <a:lnSpc>
                <a:spcPct val="100000"/>
              </a:lnSpc>
              <a:spcBef>
                <a:spcPts val="900"/>
              </a:spcBef>
              <a:spcAft>
                <a:spcPts val="600"/>
              </a:spcAft>
              <a:buNone/>
            </a:pP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Features &amp; Functionality</a:t>
            </a:r>
            <a:r>
              <a:rPr altLang="zh-CN" baseline="0" b="1" cap="none" sz="4400" i="0" kern="1200" lang="en-US" spc="0" strike="noStrike" u="none">
                <a:solidFill>
                  <a:srgbClr val="404040"/>
                </a:solidFill>
                <a:latin typeface="quote-cjk-patch" pitchFamily="0" charset="0"/>
                <a:ea typeface="quote-cjk-patch" pitchFamily="0" charset="0"/>
                <a:cs typeface="Arial" pitchFamily="0" charset="0"/>
              </a:rPr>
              <a:t>        </a:t>
            </a:r>
            <a:endParaRPr altLang="zh-CN" baseline="0" b="1"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Dynamic Skill Analytics Dashboard: Charts showing portfolio view counts, visitor geographic location, and popular projects.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Personalized Skill Recommendations: Suggests relevant skills to learn next based on the user's current profile and trending skills in their field.</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Interactive Project Gallery: Filter projects by technology used (e.g., show all "Python" projects).</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Resume/CV Download: Option for visitors to download a PDF resume directly.</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Secure Contact Form: Backend API to receive and manage messages without revealing personal email.</a:t>
            </a:r>
            <a:endParaRPr altLang="zh-CN" baseline="0" b="0" cap="none" sz="2800" i="0" kern="1200" lang="en-US" spc="0" strike="noStrike" u="none">
              <a:solidFill>
                <a:srgbClr val="404040"/>
              </a:solidFill>
              <a:latin typeface="quote-cjk-patch" pitchFamily="0" charset="0"/>
              <a:ea typeface="quote-cjk-patch" pitchFamily="0" charset="0"/>
              <a:cs typeface="Arial" pitchFamily="0" charset="0"/>
            </a:endParaRPr>
          </a:p>
          <a:p>
            <a:pPr algn="l" indent="0" marL="0">
              <a:lnSpc>
                <a:spcPct val="100000"/>
              </a:lnSpc>
              <a:spcBef>
                <a:spcPts val="0"/>
              </a:spcBef>
              <a:spcAft>
                <a:spcPts val="0"/>
              </a:spcAft>
              <a:buFont typeface="Arial" pitchFamily="0" charset="0"/>
              <a:buChar char="•"/>
            </a:pP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Dark/Light Mode Toggle: For user preference and reduced eye str</a:t>
            </a:r>
            <a:r>
              <a:rPr altLang="zh-CN" baseline="0" b="0" cap="none" sz="2800" i="0" kern="1200" lang="en-US" spc="0" strike="noStrike" u="none">
                <a:solidFill>
                  <a:srgbClr val="404040"/>
                </a:solidFill>
                <a:latin typeface="quote-cjk-patch" pitchFamily="0" charset="0"/>
                <a:ea typeface="quote-cjk-patch" pitchFamily="0" charset="0"/>
                <a:cs typeface="Arial" pitchFamily="0" charset="0"/>
              </a:rPr>
              <a:t>ain</a:t>
            </a:r>
            <a:endParaRPr altLang="en-US" baseline="0" b="0" cap="none" sz="2800" i="0" kern="1200" lang="zh-CN" spc="0" strike="noStrike" u="none">
              <a:solidFill>
                <a:srgbClr val="404040"/>
              </a:solidFill>
              <a:latin typeface="quote-cjk-patch" pitchFamily="0" charset="0"/>
              <a:ea typeface="quote-cjk-patch" pitchFamily="0" charset="0"/>
              <a:cs typeface="Arial" pitchFamily="0" charset="0"/>
            </a:endParaRPr>
          </a:p>
        </p:txBody>
      </p:sp>
    </p:spTree>
  </p:cSld>
  <p:clrMapOvr>
    <a:masterClrMapping/>
  </p:clrMapOvr>
</p:sld>
</file>

<file path=ppt/theme/theme1.xml><?xml version="1.0" encoding="utf-8"?>
<a:theme xmlns:a="http://schemas.openxmlformats.org/drawingml/2006/main" name="Blue Waves">
  <a:themeElements>
    <a:clrScheme name="Blue Waves">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
        <a:ea typeface=""/>
        <a:cs typeface=""/>
      </a:majorFont>
      <a:minorFont>
        <a:latin typeface=""/>
        <a:ea typeface=""/>
        <a:cs typeface=""/>
      </a:minorFont>
    </a:fontScheme>
    <a:fmtScheme name="Blue Waves">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WPS Presentation</dc:title>
  <dc:creator>RMX3998</dc:creator>
  <cp:lastModifiedBy>root</cp:lastModifiedBy>
  <dcterms:created xsi:type="dcterms:W3CDTF">2025-07-22T02:59:00Z</dcterms:created>
  <dcterms:modified xsi:type="dcterms:W3CDTF">2025-09-01T05:21:15Z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DAAB541AC91541338B42FC19DCFC8C43_11</vt:lpwstr>
  </property>
  <property fmtid="{D5CDD505-2E9C-101B-9397-08002B2CF9AE}" pid="3" name="KSOProductBuildVer">
    <vt:lpwstr>1033-12.2.0.22530</vt:lpwstr>
  </property>
</Properties>
</file>