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9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9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4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통계학 개론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종합 팀 과제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107961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Design Thinking </a:t>
            </a:r>
            <a:r>
              <a:rPr lang="ko-KR" altLang="en-US" sz="3000" dirty="0" smtClean="0"/>
              <a:t>에 기반한 </a:t>
            </a:r>
            <a:endParaRPr lang="en-US" altLang="ko-KR" sz="3000" dirty="0" smtClean="0"/>
          </a:p>
          <a:p>
            <a:r>
              <a:rPr lang="ko-KR" altLang="en-US" sz="3000" dirty="0" smtClean="0"/>
              <a:t>남녀간 가수 선호도 조사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93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결과 정리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6" y="2429304"/>
            <a:ext cx="5153025" cy="2605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03" y="2374978"/>
            <a:ext cx="2933700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8994" y="2374978"/>
            <a:ext cx="505097" cy="64689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344091" y="2698426"/>
            <a:ext cx="2856412" cy="115947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5" y="5857738"/>
            <a:ext cx="6867525" cy="7334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49486" y="5138684"/>
            <a:ext cx="1010194" cy="590907"/>
          </a:xfrm>
          <a:prstGeom prst="downArrow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카이스퀘어 검정 결과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8" y="2960955"/>
            <a:ext cx="7602100" cy="29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응답자의 수 증가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→ 개별 가수 선호도 파악 가능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주기적 조사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→ 트렌드 파악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반영 가능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69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361530"/>
            <a:ext cx="7526338" cy="434974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질문과 답변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208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임동주 강성은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곽희진 김연빈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소개 </a:t>
            </a:r>
            <a:endParaRPr 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0118" y="188122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서현직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410" y="1881226"/>
            <a:ext cx="2541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팀장 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97741" y="2766011"/>
            <a:ext cx="6535271" cy="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씽킹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925212" cy="363651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통계자료 수집 시 </a:t>
            </a:r>
            <a:r>
              <a:rPr lang="en-US" altLang="ko-KR" sz="2800" dirty="0" smtClean="0"/>
              <a:t>Design Thinking </a:t>
            </a:r>
            <a:r>
              <a:rPr lang="ko-KR" altLang="en-US" sz="2800" dirty="0" smtClean="0"/>
              <a:t>관점을 적용</a:t>
            </a:r>
            <a:endParaRPr lang="en-US" altLang="ko-KR" sz="2800" dirty="0" smtClean="0"/>
          </a:p>
          <a:p>
            <a:endParaRPr lang="en-US" sz="2800" dirty="0"/>
          </a:p>
          <a:p>
            <a:r>
              <a:rPr lang="ko-KR" altLang="en-US" sz="2800" dirty="0" smtClean="0"/>
              <a:t>사용자인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학년 학생의 관점에서 생각해보기</a:t>
            </a:r>
            <a:endParaRPr lang="en-US" altLang="ko-KR" sz="2800" dirty="0" smtClean="0"/>
          </a:p>
          <a:p>
            <a:endParaRPr lang="en-US" sz="2800" dirty="0"/>
          </a:p>
          <a:p>
            <a:r>
              <a:rPr lang="ko-KR" altLang="en-US" sz="2800" dirty="0" smtClean="0"/>
              <a:t>대동제 초청가수의 만족도를 위한 통계자료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조사방향 설정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개별 가수 선호도 분석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모집단의 카테고리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학과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단과대학 별</a:t>
            </a:r>
            <a:r>
              <a:rPr lang="en-US" altLang="ko-KR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82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조사방향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881157" cy="363651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남녀 성별에 따른 장르의 선호도 조사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17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Google Docs </a:t>
            </a:r>
            <a:r>
              <a:rPr lang="ko-KR" altLang="en-US" sz="3200" dirty="0" smtClean="0"/>
              <a:t>의 설문지 기능 이용</a:t>
            </a:r>
            <a:endParaRPr lang="en-US" altLang="ko-KR" sz="3200" dirty="0" smtClean="0"/>
          </a:p>
          <a:p>
            <a:endParaRPr lang="en-US" altLang="ko-KR" sz="1000" dirty="0" smtClean="0"/>
          </a:p>
          <a:p>
            <a:pPr lvl="1"/>
            <a:r>
              <a:rPr lang="ko-KR" altLang="en-US" sz="2800" dirty="0" smtClean="0"/>
              <a:t>조사 양식 기재 편리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구글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→ 조사결과 공유 용이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CSV</a:t>
            </a:r>
            <a:r>
              <a:rPr lang="ko-KR" altLang="en-US" sz="2800" dirty="0" smtClean="0"/>
              <a:t>파일 제공 → </a:t>
            </a:r>
            <a:r>
              <a:rPr lang="en-US" altLang="ko-KR" sz="2800" dirty="0" smtClean="0"/>
              <a:t>R</a:t>
            </a:r>
            <a:r>
              <a:rPr lang="ko-KR" altLang="en-US" sz="2800" dirty="0" smtClean="0"/>
              <a:t>로 재가공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53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결과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조사 기간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     5</a:t>
            </a:r>
            <a:r>
              <a:rPr lang="ko-KR" altLang="en-US" sz="3200" dirty="0" smtClean="0"/>
              <a:t>월 </a:t>
            </a:r>
            <a:r>
              <a:rPr lang="en-US" altLang="ko-KR" sz="3200" dirty="0" smtClean="0"/>
              <a:t>28</a:t>
            </a:r>
            <a:r>
              <a:rPr lang="ko-KR" altLang="en-US" sz="3200" dirty="0" smtClean="0"/>
              <a:t>일 </a:t>
            </a:r>
            <a:r>
              <a:rPr lang="en-US" altLang="ko-KR" sz="3200" dirty="0" smtClean="0"/>
              <a:t>~ 5</a:t>
            </a:r>
            <a:r>
              <a:rPr lang="ko-KR" altLang="en-US" sz="3200" dirty="0" smtClean="0"/>
              <a:t>월 </a:t>
            </a:r>
            <a:r>
              <a:rPr lang="en-US" altLang="ko-KR" sz="3200" dirty="0" smtClean="0"/>
              <a:t>31</a:t>
            </a:r>
            <a:r>
              <a:rPr lang="ko-KR" altLang="en-US" sz="3200" dirty="0" smtClean="0"/>
              <a:t>일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smtClean="0"/>
              <a:t>총 응답자 </a:t>
            </a:r>
            <a:r>
              <a:rPr lang="en-US" altLang="ko-KR" sz="3200" dirty="0" smtClean="0"/>
              <a:t>64</a:t>
            </a:r>
            <a:r>
              <a:rPr lang="ko-KR" altLang="en-US" sz="3200" dirty="0" smtClean="0"/>
              <a:t>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4" y="2469427"/>
            <a:ext cx="5876925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결과</a:t>
            </a:r>
            <a:endParaRPr lang="ko-KR" altLang="en-US" dirty="0"/>
          </a:p>
        </p:txBody>
      </p:sp>
      <p:sp>
        <p:nvSpPr>
          <p:cNvPr id="4" name="AutoShape 2" descr="양식 응답 차트. 질문 제목: 성별. 응답 수: 응답 64개."/>
          <p:cNvSpPr>
            <a:spLocks noChangeAspect="1" noChangeArrowheads="1"/>
          </p:cNvSpPr>
          <p:nvPr/>
        </p:nvSpPr>
        <p:spPr bwMode="auto">
          <a:xfrm>
            <a:off x="155575" y="84138"/>
            <a:ext cx="5196354" cy="51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3" y="2468884"/>
            <a:ext cx="5876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결과 정리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3" y="2426355"/>
            <a:ext cx="68770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3899926"/>
            <a:ext cx="6943725" cy="25812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4571998" y="3664463"/>
            <a:ext cx="1425390" cy="444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97388" y="3429000"/>
            <a:ext cx="2079811" cy="47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절대좌표</a:t>
            </a:r>
            <a:r>
              <a:rPr lang="en-US" altLang="ko-KR" dirty="0" smtClean="0"/>
              <a:t>($)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182035" y="3926820"/>
            <a:ext cx="376516" cy="37623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842247" y="5889811"/>
            <a:ext cx="927847" cy="63173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770094" y="6205677"/>
            <a:ext cx="1532965" cy="20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6170" y="5402748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>
                <a:solidFill>
                  <a:schemeClr val="accent1">
                    <a:lumMod val="50000"/>
                  </a:schemeClr>
                </a:solidFill>
              </a:rPr>
              <a:t>드래그</a:t>
            </a:r>
            <a:endParaRPr lang="ko-KR" alt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223</TotalTime>
  <Words>144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맑은 고딕</vt:lpstr>
      <vt:lpstr>함초롬돋움</vt:lpstr>
      <vt:lpstr>Trebuchet MS</vt:lpstr>
      <vt:lpstr>Wingdings 2</vt:lpstr>
      <vt:lpstr>Quotable</vt:lpstr>
      <vt:lpstr>통계학 개론 종합 팀 과제</vt:lpstr>
      <vt:lpstr> 팀원 : 임동주 강성은 곽희진 김연빈</vt:lpstr>
      <vt:lpstr>디자인 씽킹</vt:lpstr>
      <vt:lpstr>조사방향 설정</vt:lpstr>
      <vt:lpstr>조사방향 설정(결론)</vt:lpstr>
      <vt:lpstr>조사 방법</vt:lpstr>
      <vt:lpstr>조사 결과</vt:lpstr>
      <vt:lpstr>조사 결과</vt:lpstr>
      <vt:lpstr>조사 결과 정리</vt:lpstr>
      <vt:lpstr>조사 결과 정리</vt:lpstr>
      <vt:lpstr>카이스퀘어 검정 결과</vt:lpstr>
      <vt:lpstr>기대 효과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통계학 개론 종합 팀 과제</dc:title>
  <dc:creator>YUHAN SEO</dc:creator>
  <cp:lastModifiedBy>YUHAN SEO</cp:lastModifiedBy>
  <cp:revision>12</cp:revision>
  <dcterms:created xsi:type="dcterms:W3CDTF">2019-06-01T12:47:35Z</dcterms:created>
  <dcterms:modified xsi:type="dcterms:W3CDTF">2019-06-09T13:56:52Z</dcterms:modified>
</cp:coreProperties>
</file>