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6" r:id="rId9"/>
    <p:sldId id="267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o7.github.io/brakeout_ga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벽돌깨기 게임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안동대학교 컴퓨터공학과 서현직</a:t>
            </a:r>
            <a:endParaRPr lang="ko-KR" alt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54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6616"/>
            <a:ext cx="9601200" cy="935083"/>
          </a:xfrm>
        </p:spPr>
        <p:txBody>
          <a:bodyPr/>
          <a:lstStyle/>
          <a:p>
            <a:r>
              <a:rPr lang="ko-KR" altLang="en-US" dirty="0" smtClean="0"/>
              <a:t>보완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아쉬운 부분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Game Over </a:t>
            </a:r>
            <a:r>
              <a:rPr lang="ko-KR" altLang="en-US" dirty="0" smtClean="0"/>
              <a:t>메세지가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표시되는데 이 부분을 해결하지 못하였음</a:t>
            </a:r>
            <a:endParaRPr lang="en-US" altLang="ko-KR" dirty="0"/>
          </a:p>
          <a:p>
            <a:r>
              <a:rPr lang="en-US" altLang="ko-KR" dirty="0" smtClean="0"/>
              <a:t>HTML5 CANVAS</a:t>
            </a:r>
            <a:r>
              <a:rPr lang="ko-KR" altLang="en-US" dirty="0" smtClean="0"/>
              <a:t>에서는 좌표를 기준으로 충돌을 판정함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동적인 게임에서 불리한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게임에서 공과 벽돌이 충돌할 경우  어색한 부분을 없앨 방법을 고민</a:t>
            </a:r>
            <a:endParaRPr lang="en-US" altLang="ko-KR" dirty="0" smtClean="0"/>
          </a:p>
          <a:p>
            <a:pPr marL="53035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1. </a:t>
            </a:r>
            <a:r>
              <a:rPr lang="ko-KR" altLang="en-US" dirty="0" smtClean="0"/>
              <a:t>공 상하좌우 좌표값으로 충돌여부 검사</a:t>
            </a:r>
            <a:endParaRPr lang="en-US" altLang="ko-KR" dirty="0" smtClean="0"/>
          </a:p>
          <a:p>
            <a:pPr marL="53035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2. </a:t>
            </a:r>
            <a:r>
              <a:rPr lang="ko-KR" altLang="en-US" dirty="0" smtClean="0"/>
              <a:t>공 내부에 정사각형을 만들어 충돌여부 검사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두가지를  이용하여도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해결할 방법은 아니기에</a:t>
            </a:r>
            <a:endParaRPr lang="en-US" altLang="ko-KR" dirty="0"/>
          </a:p>
          <a:p>
            <a:pPr marL="530352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공 중심의 좌표를 이용한 충돌 검사를 사용하였음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308" y="3895725"/>
            <a:ext cx="1581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6616"/>
            <a:ext cx="9601200" cy="935083"/>
          </a:xfrm>
        </p:spPr>
        <p:txBody>
          <a:bodyPr/>
          <a:lstStyle/>
          <a:p>
            <a:r>
              <a:rPr lang="ko-KR" altLang="en-US" dirty="0" smtClean="0"/>
              <a:t>보완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아쉬운 부분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버그 픽스에 상당한 시간을 할애 하였음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좌표에 익숙치 않은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버전관리를 소홀히 하여 후반부에 수정할 때 무수한 에러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코드에서 간혹 전후관계가 달라지면 실행이 되지 않는 부분이 있었음</a:t>
            </a:r>
            <a:endParaRPr lang="en-US" altLang="ko-KR" dirty="0" smtClean="0"/>
          </a:p>
          <a:p>
            <a:r>
              <a:rPr lang="ko-KR" altLang="en-US" dirty="0" smtClean="0"/>
              <a:t>디자인적인 감각 부족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디자이너 필요</a:t>
            </a:r>
            <a:r>
              <a:rPr lang="en-US" altLang="ko-KR" dirty="0" smtClean="0"/>
              <a:t>!!!!</a:t>
            </a:r>
          </a:p>
          <a:p>
            <a:r>
              <a:rPr lang="ko-KR" altLang="en-US" dirty="0" smtClean="0"/>
              <a:t>캡슐화가 덜 되어서 코드가 길어짐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레벨을 하나의 파일안에서 관리하도록 하면 더 깔끔했을것 같음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16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38522"/>
            <a:ext cx="9601200" cy="935083"/>
          </a:xfrm>
        </p:spPr>
        <p:txBody>
          <a:bodyPr>
            <a:noAutofit/>
          </a:bodyPr>
          <a:lstStyle/>
          <a:p>
            <a:r>
              <a:rPr lang="en-US" altLang="ko-KR" sz="10000" dirty="0" smtClean="0"/>
              <a:t>Q n A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06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6616"/>
            <a:ext cx="9601200" cy="935083"/>
          </a:xfrm>
        </p:spPr>
        <p:txBody>
          <a:bodyPr/>
          <a:lstStyle/>
          <a:p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모질라 개발자 네트워크</a:t>
            </a:r>
            <a:r>
              <a:rPr lang="en-US" altLang="ko-KR" dirty="0" smtClean="0"/>
              <a:t>(MDN)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예제를 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웹 표준을 다루기에 학습용으로 적합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82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6616"/>
            <a:ext cx="9601200" cy="935083"/>
          </a:xfrm>
        </p:spPr>
        <p:txBody>
          <a:bodyPr/>
          <a:lstStyle/>
          <a:p>
            <a:r>
              <a:rPr lang="ko-KR" altLang="en-US" dirty="0" smtClean="0"/>
              <a:t>기획 방향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CANVAS </a:t>
            </a:r>
            <a:r>
              <a:rPr lang="ko-KR" altLang="en-US" dirty="0" smtClean="0"/>
              <a:t>를 이용한 게임 예제를 학습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학습 이후에 추가할 내용을 정리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08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6616"/>
            <a:ext cx="9601200" cy="935083"/>
          </a:xfrm>
        </p:spPr>
        <p:txBody>
          <a:bodyPr/>
          <a:lstStyle/>
          <a:p>
            <a:r>
              <a:rPr lang="ko-KR" altLang="en-US" dirty="0" smtClean="0"/>
              <a:t>게임 기획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Level</a:t>
            </a:r>
            <a:r>
              <a:rPr lang="ko-KR" altLang="en-US" dirty="0" smtClean="0"/>
              <a:t>을 나누어 성취도 고양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조작 변인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벽돌 색상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벽돌 파괴를 위한 공의 충돌 횟수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공의 속도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94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6616"/>
            <a:ext cx="9601200" cy="935083"/>
          </a:xfrm>
        </p:spPr>
        <p:txBody>
          <a:bodyPr/>
          <a:lstStyle/>
          <a:p>
            <a:r>
              <a:rPr lang="ko-KR" altLang="en-US" dirty="0" smtClean="0"/>
              <a:t>게임 기획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벽돌 색상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기존에 랜덤색상을 계획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의미없는 색상보다 같은 색상 팔레트내에서 남은 파괴회수를 시각화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벽돌 파괴를 위한 공의 충돌 횟수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결과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회정도가 적당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충돌횟수 늘릴수록 의미없는 피로도 누적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공의 속도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빨라지면 통제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피드백을 통한 속도 최대치 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321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6616"/>
            <a:ext cx="9601200" cy="935083"/>
          </a:xfrm>
        </p:spPr>
        <p:txBody>
          <a:bodyPr/>
          <a:lstStyle/>
          <a:p>
            <a:r>
              <a:rPr lang="ko-KR" altLang="en-US" dirty="0" smtClean="0"/>
              <a:t>개발 중 특이사항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항상 시작하는 지점이 일치하여 게임진행상황이 비슷해 지는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시작지점을 랜덤하게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나쁘지 않았으나 조금 더 상용 게임과 비슷하게 하고 싶었음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공의 위치를 패들에 따라오게 하고 </a:t>
            </a:r>
            <a:r>
              <a:rPr lang="en-US" altLang="ko-KR" dirty="0" smtClean="0"/>
              <a:t>Spacebar</a:t>
            </a:r>
            <a:r>
              <a:rPr lang="ko-KR" altLang="en-US" dirty="0" smtClean="0"/>
              <a:t>를 누를때 시작하게 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EventListener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keyUpHandler</a:t>
            </a:r>
            <a:r>
              <a:rPr lang="ko-KR" altLang="en-US" dirty="0" smtClean="0"/>
              <a:t>를 이용해 공의 움직임을 시작함</a:t>
            </a:r>
            <a:endParaRPr lang="en-US" altLang="ko-KR" dirty="0" smtClean="0"/>
          </a:p>
          <a:p>
            <a:pPr marL="53035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(</a:t>
            </a:r>
            <a:r>
              <a:rPr lang="ko-KR" altLang="en-US" dirty="0" smtClean="0"/>
              <a:t>키가 눌러졌다가 떼졌을때 시작되도록 </a:t>
            </a:r>
            <a:r>
              <a:rPr lang="en-US" altLang="ko-KR" dirty="0" err="1" smtClean="0"/>
              <a:t>keyUpHandler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71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6616"/>
            <a:ext cx="9601200" cy="935083"/>
          </a:xfrm>
        </p:spPr>
        <p:txBody>
          <a:bodyPr/>
          <a:lstStyle/>
          <a:p>
            <a:r>
              <a:rPr lang="ko-KR" altLang="en-US" dirty="0" smtClean="0"/>
              <a:t>개발 중 특이사항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공이 패들에 충돌 후 항상 오른쪽으로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처음에는 번갈아가며 방향이 바뀌도록 하였음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현실성이 없다는 피드백을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누르고 있는 키에 따라 공의 방향이 결정되도록 함</a:t>
            </a:r>
            <a:endParaRPr lang="en-US" altLang="ko-KR" dirty="0" smtClean="0"/>
          </a:p>
          <a:p>
            <a:pPr marL="53035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key</a:t>
            </a:r>
            <a:r>
              <a:rPr lang="ko-KR" altLang="en-US" dirty="0" smtClean="0"/>
              <a:t>가 눌러졌음을 인식하는 </a:t>
            </a:r>
            <a:r>
              <a:rPr lang="en-US" altLang="ko-KR" dirty="0" err="1" smtClean="0"/>
              <a:t>keyDownHandler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marL="53035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전역변수로 방향키가 눌러진 상태를 파악함</a:t>
            </a:r>
            <a:endParaRPr lang="en-US" altLang="ko-KR" dirty="0" smtClean="0"/>
          </a:p>
          <a:p>
            <a:pPr marL="53035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공이 패들에 충돌되었을 경우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변량을 </a:t>
            </a:r>
            <a:r>
              <a:rPr lang="en-US" altLang="ko-KR" dirty="0" err="1" smtClean="0"/>
              <a:t>Math.abs</a:t>
            </a:r>
            <a:r>
              <a:rPr lang="ko-KR" altLang="en-US" dirty="0" smtClean="0"/>
              <a:t>메서드 이용 </a:t>
            </a:r>
            <a:endParaRPr lang="en-US" altLang="ko-KR" dirty="0" smtClean="0"/>
          </a:p>
          <a:p>
            <a:pPr marL="53035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왼쪽방향키 → 절대값 음수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공의 이동방향 왼쪽</a:t>
            </a:r>
            <a:r>
              <a:rPr lang="en-US" altLang="ko-KR" dirty="0" smtClean="0"/>
              <a:t>)</a:t>
            </a:r>
          </a:p>
          <a:p>
            <a:pPr marL="53035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오른쪽방향키 → 절대값 양수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공의 이동방향 오른쪽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872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908004"/>
            <a:ext cx="9601200" cy="935083"/>
          </a:xfrm>
        </p:spPr>
        <p:txBody>
          <a:bodyPr/>
          <a:lstStyle/>
          <a:p>
            <a:r>
              <a:rPr lang="ko-KR" altLang="en-US" dirty="0" smtClean="0"/>
              <a:t>웹호스팅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43087"/>
            <a:ext cx="9601200" cy="3581400"/>
          </a:xfrm>
        </p:spPr>
        <p:txBody>
          <a:bodyPr/>
          <a:lstStyle/>
          <a:p>
            <a:r>
              <a:rPr lang="ko-KR" altLang="en-US" dirty="0" smtClean="0"/>
              <a:t>기존의 웹호스팅은 금액적인 부분이 학생의 입장에서 부담스러울 수 있음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Pages</a:t>
            </a:r>
            <a:r>
              <a:rPr lang="ko-KR" altLang="en-US" dirty="0" smtClean="0"/>
              <a:t>기능 활용방법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Repository</a:t>
            </a:r>
            <a:r>
              <a:rPr lang="ko-KR" altLang="en-US" dirty="0" smtClean="0"/>
              <a:t> 생성후 상단 탭에서 </a:t>
            </a:r>
            <a:r>
              <a:rPr lang="en-US" altLang="ko-KR" dirty="0" smtClean="0"/>
              <a:t>Settings </a:t>
            </a:r>
            <a:r>
              <a:rPr lang="ko-KR" altLang="en-US" dirty="0" smtClean="0"/>
              <a:t>메뉴 진입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GitHub Pages </a:t>
            </a:r>
            <a:r>
              <a:rPr lang="ko-KR" altLang="en-US" dirty="0" smtClean="0"/>
              <a:t>메뉴에서 아래와 같이 작업 → 링크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계정명</a:t>
            </a:r>
            <a:r>
              <a:rPr lang="en-US" altLang="ko-KR" dirty="0" smtClean="0"/>
              <a:t>.github.io/repo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으로 생성됨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4076700"/>
            <a:ext cx="6029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6616"/>
            <a:ext cx="9601200" cy="935083"/>
          </a:xfrm>
        </p:spPr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https://zenio7.github.io/brakeout_game/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68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80</TotalTime>
  <Words>394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Franklin Gothic Book</vt:lpstr>
      <vt:lpstr>돋움</vt:lpstr>
      <vt:lpstr>함초롬돋움</vt:lpstr>
      <vt:lpstr>함초롬바탕</vt:lpstr>
      <vt:lpstr>Crop</vt:lpstr>
      <vt:lpstr>벽돌깨기 게임</vt:lpstr>
      <vt:lpstr>개요</vt:lpstr>
      <vt:lpstr>기획 방향</vt:lpstr>
      <vt:lpstr>게임 기획</vt:lpstr>
      <vt:lpstr>게임 기획</vt:lpstr>
      <vt:lpstr>개발 중 특이사항</vt:lpstr>
      <vt:lpstr>개발 중 특이사항</vt:lpstr>
      <vt:lpstr>웹호스팅</vt:lpstr>
      <vt:lpstr>시연</vt:lpstr>
      <vt:lpstr>보완 / 아쉬운 부분</vt:lpstr>
      <vt:lpstr>보완 / 아쉬운 부분</vt:lpstr>
      <vt:lpstr>Q n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벽돌깨기 게임</dc:title>
  <dc:creator>YUHAN SEO</dc:creator>
  <cp:lastModifiedBy>YUHAN SEO</cp:lastModifiedBy>
  <cp:revision>9</cp:revision>
  <dcterms:created xsi:type="dcterms:W3CDTF">2019-06-18T20:20:57Z</dcterms:created>
  <dcterms:modified xsi:type="dcterms:W3CDTF">2019-06-18T21:41:04Z</dcterms:modified>
</cp:coreProperties>
</file>