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1"/>
  </p:notesMasterIdLst>
  <p:sldIdLst>
    <p:sldId id="256" r:id="rId2"/>
    <p:sldId id="259" r:id="rId3"/>
    <p:sldId id="257" r:id="rId4"/>
    <p:sldId id="261" r:id="rId5"/>
    <p:sldId id="260" r:id="rId6"/>
    <p:sldId id="262" r:id="rId7"/>
    <p:sldId id="263" r:id="rId8"/>
    <p:sldId id="265" r:id="rId9"/>
    <p:sldId id="267" r:id="rId10"/>
    <p:sldId id="266" r:id="rId11"/>
    <p:sldId id="268" r:id="rId12"/>
    <p:sldId id="270" r:id="rId13"/>
    <p:sldId id="271" r:id="rId14"/>
    <p:sldId id="272" r:id="rId15"/>
    <p:sldId id="273" r:id="rId16"/>
    <p:sldId id="274" r:id="rId17"/>
    <p:sldId id="276" r:id="rId18"/>
    <p:sldId id="275" r:id="rId19"/>
    <p:sldId id="25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404B"/>
    <a:srgbClr val="FFD5DE"/>
    <a:srgbClr val="000000"/>
    <a:srgbClr val="FF2D5A"/>
    <a:srgbClr val="FF0028"/>
    <a:srgbClr val="252C41"/>
    <a:srgbClr val="DDDFE6"/>
    <a:srgbClr val="F4F5F9"/>
    <a:srgbClr val="DEE3E6"/>
    <a:srgbClr val="FF4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6395" autoAdjust="0"/>
  </p:normalViewPr>
  <p:slideViewPr>
    <p:cSldViewPr snapToGrid="0">
      <p:cViewPr varScale="1">
        <p:scale>
          <a:sx n="115" d="100"/>
          <a:sy n="115" d="100"/>
        </p:scale>
        <p:origin x="46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6B1F4-4473-4E42-931C-FB415B8F676D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A6F29-9B70-4CC0-B085-9FE84466E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3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BC2424F7-E8BE-497C-9A9C-2A75DA20B340}"/>
              </a:ext>
            </a:extLst>
          </p:cNvPr>
          <p:cNvSpPr/>
          <p:nvPr userDrawn="1"/>
        </p:nvSpPr>
        <p:spPr>
          <a:xfrm rot="10800000">
            <a:off x="-2" y="0"/>
            <a:ext cx="12192001" cy="6858000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E14D2E98-B8EF-4D01-BCD7-ECA0C2430E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6E72BC4-2A6A-4C1C-8E69-C8245B3A2086}"/>
              </a:ext>
            </a:extLst>
          </p:cNvPr>
          <p:cNvSpPr/>
          <p:nvPr userDrawn="1"/>
        </p:nvSpPr>
        <p:spPr>
          <a:xfrm>
            <a:off x="3260557" y="676175"/>
            <a:ext cx="5670885" cy="5505650"/>
          </a:xfrm>
          <a:prstGeom prst="ellipse">
            <a:avLst/>
          </a:prstGeom>
          <a:solidFill>
            <a:srgbClr val="F4F5F9"/>
          </a:solidFill>
          <a:ln w="190500">
            <a:solidFill>
              <a:srgbClr val="F14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51EB74-1783-44BE-A024-9003943ACE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49230" y="2296291"/>
            <a:ext cx="3693535" cy="384746"/>
          </a:xfrm>
        </p:spPr>
        <p:txBody>
          <a:bodyPr/>
          <a:lstStyle>
            <a:lvl1pPr marL="0" indent="0" algn="ctr">
              <a:buNone/>
              <a:defRPr sz="2400" spc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부제목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E8F681-FF46-4C5C-8585-50182BAC54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41978" y="2782231"/>
            <a:ext cx="4708038" cy="913067"/>
          </a:xfrm>
        </p:spPr>
        <p:txBody>
          <a:bodyPr anchor="b"/>
          <a:lstStyle>
            <a:lvl1pPr algn="ctr">
              <a:defRPr sz="6000" spc="0"/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1BC3D04-DE92-4791-9A44-EB46DB4BB0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0240" y="3966660"/>
            <a:ext cx="3692525" cy="1230982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ko-KR" altLang="en-US" dirty="0"/>
              <a:t>작성일 및</a:t>
            </a:r>
            <a:endParaRPr lang="en-US" altLang="ko-KR" dirty="0"/>
          </a:p>
          <a:p>
            <a:pPr lvl="0"/>
            <a:r>
              <a:rPr lang="ko-KR" altLang="en-US" dirty="0"/>
              <a:t>작성자</a:t>
            </a:r>
          </a:p>
        </p:txBody>
      </p:sp>
    </p:spTree>
    <p:extLst>
      <p:ext uri="{BB962C8B-B14F-4D97-AF65-F5344CB8AC3E}">
        <p14:creationId xmlns:p14="http://schemas.microsoft.com/office/powerpoint/2010/main" val="21860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089 0.483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44" y="24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604 -0.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-25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  <p:bldP spid="15" grpId="0" animBg="1"/>
      <p:bldP spid="3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" grpId="0"/>
      <p:bldP spid="17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2E179C5F-9581-4A6D-AB2D-572DE3014C94}"/>
              </a:ext>
            </a:extLst>
          </p:cNvPr>
          <p:cNvSpPr/>
          <p:nvPr userDrawn="1"/>
        </p:nvSpPr>
        <p:spPr>
          <a:xfrm>
            <a:off x="0" y="4636294"/>
            <a:ext cx="3949700" cy="2221706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09AEE031-B2C1-4009-A54C-A9496E707222}"/>
              </a:ext>
            </a:extLst>
          </p:cNvPr>
          <p:cNvSpPr/>
          <p:nvPr userDrawn="1"/>
        </p:nvSpPr>
        <p:spPr>
          <a:xfrm rot="10800000">
            <a:off x="8242300" y="0"/>
            <a:ext cx="3949700" cy="2221706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92A37505-C468-4836-8AF3-6648E3546A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67075" y="273050"/>
            <a:ext cx="5657850" cy="784216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latin typeface="+mj-lt"/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ko-KR" altLang="en-US" dirty="0"/>
              <a:t>목차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F79BE61-4B89-4C62-BDAF-C918D3363F0F}"/>
              </a:ext>
            </a:extLst>
          </p:cNvPr>
          <p:cNvCxnSpPr/>
          <p:nvPr userDrawn="1"/>
        </p:nvCxnSpPr>
        <p:spPr>
          <a:xfrm>
            <a:off x="3143250" y="1073150"/>
            <a:ext cx="60325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23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컴퓨터, 실내, 전자기기, 노트북이(가) 표시된 사진&#10;&#10;자동 생성된 설명">
            <a:extLst>
              <a:ext uri="{FF2B5EF4-FFF2-40B4-BE49-F238E27FC236}">
                <a16:creationId xmlns:a16="http://schemas.microsoft.com/office/drawing/2014/main" id="{EEEBA791-FFE4-4CEC-B099-37B993BF6F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20F2FC1-A866-40E4-87F2-9F59CD9C40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2050" y="466391"/>
            <a:ext cx="7092264" cy="788278"/>
          </a:xfrm>
        </p:spPr>
        <p:txBody>
          <a:bodyPr anchor="b">
            <a:normAutofit/>
          </a:bodyPr>
          <a:lstStyle>
            <a:lvl1pPr>
              <a:defRPr sz="6000">
                <a:solidFill>
                  <a:srgbClr val="F4F5F9"/>
                </a:solidFill>
              </a:defRPr>
            </a:lvl1pPr>
          </a:lstStyle>
          <a:p>
            <a:r>
              <a:rPr lang="ko-KR" altLang="en-US"/>
              <a:t>구역 제목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038771-BFB9-4815-BFCE-C4362A8B8B89}"/>
              </a:ext>
            </a:extLst>
          </p:cNvPr>
          <p:cNvSpPr/>
          <p:nvPr userDrawn="1"/>
        </p:nvSpPr>
        <p:spPr>
          <a:xfrm>
            <a:off x="775301" y="362849"/>
            <a:ext cx="237953" cy="995362"/>
          </a:xfrm>
          <a:prstGeom prst="rect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9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70384BB1-78A2-4480-9908-E108EEA5D5FB}"/>
              </a:ext>
            </a:extLst>
          </p:cNvPr>
          <p:cNvSpPr/>
          <p:nvPr userDrawn="1"/>
        </p:nvSpPr>
        <p:spPr>
          <a:xfrm>
            <a:off x="0" y="0"/>
            <a:ext cx="1419225" cy="851495"/>
          </a:xfrm>
          <a:prstGeom prst="flowChartProcess">
            <a:avLst/>
          </a:prstGeom>
          <a:solidFill>
            <a:srgbClr val="FF2D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</p:cNvCxnSpPr>
          <p:nvPr userDrawn="1"/>
        </p:nvCxnSpPr>
        <p:spPr>
          <a:xfrm>
            <a:off x="1419225" y="851498"/>
            <a:ext cx="10772775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525" y="1854200"/>
            <a:ext cx="9172576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0"/>
            <a:r>
              <a:rPr lang="ko-KR" altLang="en-US" dirty="0"/>
              <a:t>둘째 수준</a:t>
            </a:r>
            <a:endParaRPr lang="en-US" altLang="ko-KR" dirty="0"/>
          </a:p>
          <a:p>
            <a:pPr lvl="0"/>
            <a:r>
              <a:rPr lang="ko-KR" altLang="en-US" dirty="0"/>
              <a:t>셋째 수준</a:t>
            </a:r>
            <a:endParaRPr lang="en-US" altLang="ko-KR" dirty="0"/>
          </a:p>
          <a:p>
            <a:pPr lvl="0"/>
            <a:r>
              <a:rPr lang="ko-KR" altLang="en-US" dirty="0"/>
              <a:t>넷째 수준</a:t>
            </a:r>
            <a:endParaRPr lang="en-US" altLang="ko-KR" dirty="0"/>
          </a:p>
          <a:p>
            <a:pPr lvl="0"/>
            <a:r>
              <a:rPr lang="ko-KR" altLang="en-US" dirty="0"/>
              <a:t>다섯째 수준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512" y="117737"/>
            <a:ext cx="6447355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633983" y="6352256"/>
            <a:ext cx="1415142" cy="310858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8287" y="88822"/>
            <a:ext cx="882650" cy="673849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011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6599" y="6377350"/>
            <a:ext cx="749910" cy="260668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2769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12EFF8-F60F-4B55-B250-EA3F7FB00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FFB612-4814-4825-8CE1-CBC67ACE8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C5AD5C-34FB-466D-B26F-069A63F07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3581F-83E2-46B8-B51B-C7C88D44DAED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0DA036-54D6-4A6D-BE09-2E260544A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7E064E-6B44-49AC-9AEF-8B1965B86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5BAE3-40C4-47A6-A4D4-BACBD6FDF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enithmoon22/board.g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enithmoon22/board.git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F536C807-CB09-45BE-87BC-5FC0B4BD6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9231" y="3129171"/>
            <a:ext cx="3693535" cy="38474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/>
              <a:t>자유 게시판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2F92D2-E117-4997-B589-124BD3CF0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5781" y="2167157"/>
            <a:ext cx="4708038" cy="913067"/>
          </a:xfrm>
        </p:spPr>
        <p:txBody>
          <a:bodyPr>
            <a:noAutofit/>
          </a:bodyPr>
          <a:lstStyle/>
          <a:p>
            <a:r>
              <a:rPr lang="en-US" altLang="ko-KR" sz="8000" b="1">
                <a:latin typeface="HY나무M" panose="02030600000101010101" pitchFamily="18" charset="-127"/>
                <a:ea typeface="HY나무M" panose="02030600000101010101" pitchFamily="18" charset="-127"/>
              </a:rPr>
              <a:t>Car Story</a:t>
            </a:r>
            <a:endParaRPr lang="ko-KR" altLang="en-US" sz="8000" b="1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0D9FF9-5CBE-4534-A9A9-19A7797C09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30107" y="3947610"/>
            <a:ext cx="4331785" cy="1230982"/>
          </a:xfrm>
        </p:spPr>
        <p:txBody>
          <a:bodyPr/>
          <a:lstStyle/>
          <a:p>
            <a:r>
              <a:rPr lang="en-US" altLang="ko-KR"/>
              <a:t>2020.02.24</a:t>
            </a:r>
          </a:p>
          <a:p>
            <a:r>
              <a:rPr lang="ko-KR" altLang="en-US"/>
              <a:t>문희영</a:t>
            </a:r>
            <a:endParaRPr lang="en-US" altLang="ko-KR"/>
          </a:p>
          <a:p>
            <a:r>
              <a:rPr lang="en-US" altLang="ko-KR">
                <a:hlinkClick r:id="rId2"/>
              </a:rPr>
              <a:t>https://github.com/zenithmoon22/board.git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318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구현 내용 </a:t>
            </a:r>
            <a:r>
              <a:rPr lang="en-US" altLang="ko-KR"/>
              <a:t>(</a:t>
            </a:r>
            <a:r>
              <a:rPr lang="ko-KR" altLang="en-US"/>
              <a:t>화면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85B637-FB07-4D91-A23C-80BDFC83D6E3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pic>
        <p:nvPicPr>
          <p:cNvPr id="16" name="그림 15" descr="자동차, 도로, 주차, 거리이(가) 표시된 사진&#10;&#10;자동 생성된 설명">
            <a:extLst>
              <a:ext uri="{FF2B5EF4-FFF2-40B4-BE49-F238E27FC236}">
                <a16:creationId xmlns:a16="http://schemas.microsoft.com/office/drawing/2014/main" id="{6987A647-2432-41AB-977A-D3F0510717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92"/>
          <a:stretch/>
        </p:blipFill>
        <p:spPr>
          <a:xfrm>
            <a:off x="763803" y="1970963"/>
            <a:ext cx="4982525" cy="411351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C14F7D-013A-453B-813E-CD99A346BCE6}"/>
              </a:ext>
            </a:extLst>
          </p:cNvPr>
          <p:cNvSpPr/>
          <p:nvPr/>
        </p:nvSpPr>
        <p:spPr>
          <a:xfrm>
            <a:off x="2642221" y="1059971"/>
            <a:ext cx="1225691" cy="58477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600">
                <a:solidFill>
                  <a:srgbClr val="FFC000"/>
                </a:solidFill>
              </a:rPr>
              <a:t>로그인 전 메인화면</a:t>
            </a:r>
            <a:endParaRPr lang="en-US" altLang="ko-KR" sz="16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9C9C276-C320-4F75-BBF3-9E00CA688C12}"/>
              </a:ext>
            </a:extLst>
          </p:cNvPr>
          <p:cNvSpPr/>
          <p:nvPr/>
        </p:nvSpPr>
        <p:spPr>
          <a:xfrm>
            <a:off x="8189385" y="1059970"/>
            <a:ext cx="1459502" cy="58477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600">
                <a:solidFill>
                  <a:srgbClr val="FFC000"/>
                </a:solidFill>
              </a:rPr>
              <a:t>로그인 후</a:t>
            </a:r>
            <a:endParaRPr lang="en-US" altLang="ko-KR" sz="1600">
              <a:solidFill>
                <a:srgbClr val="FFC000"/>
              </a:solidFill>
            </a:endParaRPr>
          </a:p>
          <a:p>
            <a:pPr algn="ctr"/>
            <a:r>
              <a:rPr lang="ko-KR" altLang="en-US" sz="1600">
                <a:solidFill>
                  <a:srgbClr val="FFC000"/>
                </a:solidFill>
              </a:rPr>
              <a:t>게시판 화면</a:t>
            </a:r>
            <a:endParaRPr lang="en-US" altLang="ko-KR" sz="1600"/>
          </a:p>
        </p:txBody>
      </p:sp>
      <p:sp>
        <p:nvSpPr>
          <p:cNvPr id="23" name="텍스트 개체 틀 3">
            <a:extLst>
              <a:ext uri="{FF2B5EF4-FFF2-40B4-BE49-F238E27FC236}">
                <a16:creationId xmlns:a16="http://schemas.microsoft.com/office/drawing/2014/main" id="{8469B05B-AED2-4B94-B277-DE1ED5854B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1515" y="117395"/>
            <a:ext cx="1438274" cy="673849"/>
          </a:xfrm>
        </p:spPr>
        <p:txBody>
          <a:bodyPr lIns="0" tIns="36000" rIns="0" bIns="36000"/>
          <a:lstStyle/>
          <a:p>
            <a:pPr algn="ctr"/>
            <a:r>
              <a:rPr lang="en-US" altLang="ko-KR" sz="4000"/>
              <a:t>07-1</a:t>
            </a:r>
            <a:endParaRPr lang="ko-KR" altLang="en-US" sz="400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0540A521-004E-4A2E-818D-7E3FC367C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675" y="1970963"/>
            <a:ext cx="4982522" cy="411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40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512" y="117737"/>
            <a:ext cx="8828088" cy="616017"/>
          </a:xfrm>
        </p:spPr>
        <p:txBody>
          <a:bodyPr/>
          <a:lstStyle/>
          <a:p>
            <a:r>
              <a:rPr lang="ko-KR" altLang="en-US"/>
              <a:t>구현 내용 </a:t>
            </a:r>
            <a:r>
              <a:rPr lang="en-US" altLang="ko-KR" sz="2800"/>
              <a:t>(</a:t>
            </a:r>
            <a:r>
              <a:rPr lang="ko-KR" altLang="en-US" sz="2800"/>
              <a:t>회원가입 </a:t>
            </a:r>
            <a:r>
              <a:rPr lang="en-US" altLang="ko-KR" sz="2800"/>
              <a:t>- ID </a:t>
            </a:r>
            <a:r>
              <a:rPr lang="ko-KR" altLang="en-US" sz="2800"/>
              <a:t>중복확인</a:t>
            </a:r>
            <a:r>
              <a:rPr lang="en-US" altLang="ko-KR" sz="2800"/>
              <a:t>)</a:t>
            </a:r>
            <a:endParaRPr lang="ko-KR" altLang="en-US" sz="280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85B637-FB07-4D91-A23C-80BDFC83D6E3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388A1E0C-C170-4974-ABF2-C4C7A2CE4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47" y="1693349"/>
            <a:ext cx="4740040" cy="3767917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DBFF5D6-14DD-474F-863F-0A706598895A}"/>
              </a:ext>
            </a:extLst>
          </p:cNvPr>
          <p:cNvSpPr/>
          <p:nvPr/>
        </p:nvSpPr>
        <p:spPr>
          <a:xfrm>
            <a:off x="755248" y="1987208"/>
            <a:ext cx="5246542" cy="754601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C0C04-F5E2-40BC-8F95-422217CDE1A5}"/>
              </a:ext>
            </a:extLst>
          </p:cNvPr>
          <p:cNvSpPr txBox="1"/>
          <p:nvPr/>
        </p:nvSpPr>
        <p:spPr>
          <a:xfrm>
            <a:off x="6463956" y="1702790"/>
            <a:ext cx="509939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accent4"/>
                </a:solidFill>
              </a:rPr>
              <a:t>ID </a:t>
            </a:r>
            <a:r>
              <a:rPr lang="ko-KR" altLang="en-US" sz="1600">
                <a:solidFill>
                  <a:schemeClr val="accent4"/>
                </a:solidFill>
              </a:rPr>
              <a:t>중복확인</a:t>
            </a:r>
            <a:endParaRPr lang="en-US" altLang="ko-KR" sz="1600">
              <a:solidFill>
                <a:schemeClr val="accent4"/>
              </a:solidFill>
            </a:endParaRPr>
          </a:p>
          <a:p>
            <a:endParaRPr lang="en-US" altLang="ko-KR" sz="1600"/>
          </a:p>
          <a:p>
            <a:r>
              <a:rPr lang="ko-KR" altLang="en-US" sz="1400"/>
              <a:t>입력한 데이터를 자바스크립트에서 </a:t>
            </a:r>
            <a:r>
              <a:rPr lang="en-US" altLang="ko-KR" sz="1400"/>
              <a:t>URL </a:t>
            </a:r>
            <a:r>
              <a:rPr lang="ko-KR" altLang="en-US" sz="1400"/>
              <a:t>요청을 보내 컨트롤러에서 중복 확인 서비스를 처리해 그 결과를 </a:t>
            </a:r>
            <a:r>
              <a:rPr lang="en-US" altLang="ko-KR" sz="1400"/>
              <a:t>alert </a:t>
            </a:r>
            <a:r>
              <a:rPr lang="ko-KR" altLang="en-US" sz="1400"/>
              <a:t>창으로 보여줍니다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D418A7A-4FE0-45BA-A42D-B1EE70ACC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368" y="4066566"/>
            <a:ext cx="2562687" cy="9973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EFAF2DA-281A-4C00-96B9-F8C7B74A3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419" y="3441957"/>
            <a:ext cx="2562687" cy="73213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7" name="그림 16" descr="나이프이(가) 표시된 사진&#10;&#10;자동 생성된 설명">
            <a:extLst>
              <a:ext uri="{FF2B5EF4-FFF2-40B4-BE49-F238E27FC236}">
                <a16:creationId xmlns:a16="http://schemas.microsoft.com/office/drawing/2014/main" id="{EE2781DC-7E05-4608-9B84-A2541F8AD7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419" y="4880887"/>
            <a:ext cx="2562687" cy="73213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DB88DF1-0993-42B1-B015-A674C05CFC10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8473055" y="3808024"/>
            <a:ext cx="445364" cy="7572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04F22F2-A9AA-42EE-8DAF-11FBE3CC98F5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>
            <a:off x="8473055" y="4565259"/>
            <a:ext cx="445364" cy="6816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텍스트 개체 틀 3">
            <a:extLst>
              <a:ext uri="{FF2B5EF4-FFF2-40B4-BE49-F238E27FC236}">
                <a16:creationId xmlns:a16="http://schemas.microsoft.com/office/drawing/2014/main" id="{3F0BE15A-05DF-42AD-AEC2-C66D9F187E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1515" y="117395"/>
            <a:ext cx="1438274" cy="673849"/>
          </a:xfrm>
        </p:spPr>
        <p:txBody>
          <a:bodyPr lIns="0" tIns="36000" rIns="0" bIns="36000"/>
          <a:lstStyle/>
          <a:p>
            <a:pPr algn="ctr"/>
            <a:r>
              <a:rPr lang="en-US" altLang="ko-KR" sz="4000"/>
              <a:t>07-2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3697871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구현 내용 </a:t>
            </a:r>
            <a:r>
              <a:rPr lang="en-US" altLang="ko-KR" sz="2800"/>
              <a:t>(</a:t>
            </a:r>
            <a:r>
              <a:rPr lang="ko-KR" altLang="en-US" sz="2800"/>
              <a:t>회원가입 </a:t>
            </a:r>
            <a:r>
              <a:rPr lang="en-US" altLang="ko-KR" sz="2800"/>
              <a:t>- Email </a:t>
            </a:r>
            <a:r>
              <a:rPr lang="ko-KR" altLang="en-US" sz="2800"/>
              <a:t>인증</a:t>
            </a:r>
            <a:r>
              <a:rPr lang="en-US" altLang="ko-KR" sz="2800"/>
              <a:t>)</a:t>
            </a:r>
            <a:endParaRPr lang="ko-KR" altLang="en-US" sz="280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85B637-FB07-4D91-A23C-80BDFC83D6E3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388A1E0C-C170-4974-ABF2-C4C7A2CE4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47" y="1693349"/>
            <a:ext cx="4740040" cy="37679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DC0C04-F5E2-40BC-8F95-422217CDE1A5}"/>
              </a:ext>
            </a:extLst>
          </p:cNvPr>
          <p:cNvSpPr txBox="1"/>
          <p:nvPr/>
        </p:nvSpPr>
        <p:spPr>
          <a:xfrm>
            <a:off x="6389143" y="2669366"/>
            <a:ext cx="491703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accent4"/>
                </a:solidFill>
              </a:rPr>
              <a:t>Email </a:t>
            </a:r>
            <a:r>
              <a:rPr lang="ko-KR" altLang="en-US" sz="1600">
                <a:solidFill>
                  <a:schemeClr val="accent4"/>
                </a:solidFill>
              </a:rPr>
              <a:t>인증</a:t>
            </a:r>
            <a:endParaRPr lang="en-US" altLang="ko-KR" sz="1600">
              <a:solidFill>
                <a:schemeClr val="accent4"/>
              </a:solidFill>
            </a:endParaRPr>
          </a:p>
          <a:p>
            <a:endParaRPr lang="en-US" altLang="ko-KR" sz="1600"/>
          </a:p>
          <a:p>
            <a:r>
              <a:rPr lang="en-US" altLang="ko-KR" sz="1400"/>
              <a:t>Email</a:t>
            </a:r>
            <a:r>
              <a:rPr lang="ko-KR" altLang="en-US" sz="1400"/>
              <a:t> 전송시 입력한 </a:t>
            </a:r>
            <a:r>
              <a:rPr lang="en-US" altLang="ko-KR" sz="1400"/>
              <a:t>Email</a:t>
            </a:r>
            <a:r>
              <a:rPr lang="ko-KR" altLang="en-US" sz="1400"/>
              <a:t>로 인증키와 인증링크를 보냅니다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r>
              <a:rPr lang="ko-KR" altLang="en-US" sz="1400"/>
              <a:t>인증링크 클릭시 인증이 완료되고 아이디로 로그인 가능합니다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E7B4270-9054-450F-97CD-D118F206F390}"/>
              </a:ext>
            </a:extLst>
          </p:cNvPr>
          <p:cNvSpPr/>
          <p:nvPr/>
        </p:nvSpPr>
        <p:spPr>
          <a:xfrm>
            <a:off x="710894" y="3336904"/>
            <a:ext cx="5246542" cy="754601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59409D4B-8D9C-48BB-8A3B-4CBAC4BA80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1515" y="117395"/>
            <a:ext cx="1438274" cy="673849"/>
          </a:xfrm>
        </p:spPr>
        <p:txBody>
          <a:bodyPr lIns="0" tIns="36000" rIns="0" bIns="36000"/>
          <a:lstStyle/>
          <a:p>
            <a:pPr algn="ctr"/>
            <a:r>
              <a:rPr lang="en-US" altLang="ko-KR" sz="4000"/>
              <a:t>07-3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1685503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CD66C652-B1A0-42B8-A0DC-DEE5FDD45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52" y="2105694"/>
            <a:ext cx="4391025" cy="29432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구현 내용 </a:t>
            </a:r>
            <a:r>
              <a:rPr lang="en-US" altLang="ko-KR" sz="2800"/>
              <a:t>(</a:t>
            </a:r>
            <a:r>
              <a:rPr lang="ko-KR" altLang="en-US" sz="2800"/>
              <a:t>로그인</a:t>
            </a:r>
            <a:r>
              <a:rPr lang="en-US" altLang="ko-KR" sz="2800"/>
              <a:t>)</a:t>
            </a:r>
            <a:endParaRPr lang="ko-KR" altLang="en-US" sz="280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85B637-FB07-4D91-A23C-80BDFC83D6E3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C0C04-F5E2-40BC-8F95-422217CDE1A5}"/>
              </a:ext>
            </a:extLst>
          </p:cNvPr>
          <p:cNvSpPr txBox="1"/>
          <p:nvPr/>
        </p:nvSpPr>
        <p:spPr>
          <a:xfrm>
            <a:off x="6385193" y="2547506"/>
            <a:ext cx="53313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accent4"/>
                </a:solidFill>
              </a:rPr>
              <a:t>로그인</a:t>
            </a:r>
            <a:endParaRPr lang="en-US" altLang="ko-KR" sz="1600"/>
          </a:p>
          <a:p>
            <a:endParaRPr lang="en-US" altLang="ko-KR" sz="1400"/>
          </a:p>
          <a:p>
            <a:r>
              <a:rPr lang="ko-KR" altLang="en-US" sz="1400"/>
              <a:t>로그인한 경우</a:t>
            </a:r>
            <a:r>
              <a:rPr lang="en-US" altLang="ko-KR" sz="1400"/>
              <a:t>, </a:t>
            </a:r>
            <a:r>
              <a:rPr lang="ko-KR" altLang="en-US" sz="1400"/>
              <a:t>로그인 정보를 세션에 저장해서 웹 서버와 네트워크를 연결을 유지 합니다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r>
              <a:rPr lang="ko-KR" altLang="en-US" sz="1400"/>
              <a:t>로그인 하지 않고 게시판에 접근 할 경우</a:t>
            </a:r>
            <a:r>
              <a:rPr lang="en-US" altLang="ko-KR" sz="1400"/>
              <a:t> </a:t>
            </a:r>
            <a:r>
              <a:rPr lang="ko-KR" altLang="en-US" sz="1400"/>
              <a:t>요청 </a:t>
            </a:r>
            <a:r>
              <a:rPr lang="en-US" altLang="ko-KR" sz="1400"/>
              <a:t>URL</a:t>
            </a:r>
            <a:r>
              <a:rPr lang="ko-KR" altLang="en-US" sz="1400"/>
              <a:t>을 </a:t>
            </a:r>
            <a:r>
              <a:rPr lang="en-US" altLang="ko-KR" sz="1400"/>
              <a:t>IntercepterIndex </a:t>
            </a:r>
            <a:r>
              <a:rPr lang="ko-KR" altLang="en-US" sz="1400"/>
              <a:t>에서 로그인 페이지로 보냅니다</a:t>
            </a:r>
            <a:r>
              <a:rPr lang="en-US" altLang="ko-KR" sz="1400"/>
              <a:t>.</a:t>
            </a:r>
          </a:p>
        </p:txBody>
      </p:sp>
      <p:sp>
        <p:nvSpPr>
          <p:cNvPr id="31" name="텍스트 개체 틀 3">
            <a:extLst>
              <a:ext uri="{FF2B5EF4-FFF2-40B4-BE49-F238E27FC236}">
                <a16:creationId xmlns:a16="http://schemas.microsoft.com/office/drawing/2014/main" id="{8FA38B15-129D-44FD-8796-D7F40198A4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1515" y="117395"/>
            <a:ext cx="1438274" cy="673849"/>
          </a:xfrm>
        </p:spPr>
        <p:txBody>
          <a:bodyPr lIns="0" tIns="36000" rIns="0" bIns="36000"/>
          <a:lstStyle/>
          <a:p>
            <a:pPr algn="ctr"/>
            <a:r>
              <a:rPr lang="en-US" altLang="ko-KR" sz="4000"/>
              <a:t>07-4</a:t>
            </a:r>
            <a:endParaRPr lang="ko-KR" altLang="en-US" sz="400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E7B4270-9054-450F-97CD-D118F206F390}"/>
              </a:ext>
            </a:extLst>
          </p:cNvPr>
          <p:cNvSpPr/>
          <p:nvPr/>
        </p:nvSpPr>
        <p:spPr>
          <a:xfrm>
            <a:off x="1006169" y="2707466"/>
            <a:ext cx="5246542" cy="1635419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749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DC13C407-D6D1-4030-B37C-56676A051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53" y="1218968"/>
            <a:ext cx="5812158" cy="480106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구현 내용 </a:t>
            </a:r>
            <a:r>
              <a:rPr lang="en-US" altLang="ko-KR" sz="2800"/>
              <a:t>(</a:t>
            </a:r>
            <a:r>
              <a:rPr lang="ko-KR" altLang="en-US" sz="2800"/>
              <a:t>글쓰기</a:t>
            </a:r>
            <a:r>
              <a:rPr lang="en-US" altLang="ko-KR" sz="2800"/>
              <a:t>)</a:t>
            </a:r>
            <a:endParaRPr lang="ko-KR" altLang="en-US" sz="280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85B637-FB07-4D91-A23C-80BDFC83D6E3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C0C04-F5E2-40BC-8F95-422217CDE1A5}"/>
              </a:ext>
            </a:extLst>
          </p:cNvPr>
          <p:cNvSpPr txBox="1"/>
          <p:nvPr/>
        </p:nvSpPr>
        <p:spPr>
          <a:xfrm>
            <a:off x="6720784" y="1803618"/>
            <a:ext cx="503066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accent4"/>
                </a:solidFill>
              </a:rPr>
              <a:t>1.</a:t>
            </a:r>
            <a:r>
              <a:rPr lang="ko-KR" altLang="en-US" sz="1600">
                <a:solidFill>
                  <a:schemeClr val="accent4"/>
                </a:solidFill>
              </a:rPr>
              <a:t>글쓰기</a:t>
            </a:r>
            <a:endParaRPr lang="en-US" altLang="ko-KR" sz="1600"/>
          </a:p>
          <a:p>
            <a:endParaRPr lang="en-US" altLang="ko-KR" sz="1600"/>
          </a:p>
          <a:p>
            <a:r>
              <a:rPr lang="ko-KR" altLang="en-US" sz="1400"/>
              <a:t>스마트에디터는 네이버에서 배포한 무료 오픈소스로 웹페이지 게시판에 사용자가 작성할 </a:t>
            </a:r>
            <a:r>
              <a:rPr lang="en-US" altLang="ko-KR" sz="1400"/>
              <a:t>form</a:t>
            </a:r>
            <a:r>
              <a:rPr lang="ko-KR" altLang="en-US" sz="1400"/>
              <a:t>인 </a:t>
            </a:r>
            <a:r>
              <a:rPr lang="en-US" altLang="ko-KR" sz="1400"/>
              <a:t>textarea</a:t>
            </a:r>
            <a:r>
              <a:rPr lang="ko-KR" altLang="en-US" sz="1400"/>
              <a:t>에 적용할 수 있다</a:t>
            </a:r>
            <a:r>
              <a:rPr lang="en-US" altLang="ko-KR" sz="1400"/>
              <a:t>.</a:t>
            </a:r>
          </a:p>
          <a:p>
            <a:endParaRPr lang="en-US" altLang="ko-KR" sz="1600"/>
          </a:p>
          <a:p>
            <a:r>
              <a:rPr lang="en-US" altLang="ko-KR" sz="1600">
                <a:solidFill>
                  <a:schemeClr val="accent4"/>
                </a:solidFill>
              </a:rPr>
              <a:t>2. </a:t>
            </a:r>
            <a:r>
              <a:rPr lang="ko-KR" altLang="en-US" sz="1600">
                <a:solidFill>
                  <a:schemeClr val="accent4"/>
                </a:solidFill>
              </a:rPr>
              <a:t>파일 첨부</a:t>
            </a:r>
            <a:endParaRPr lang="en-US" altLang="ko-KR" sz="1600"/>
          </a:p>
          <a:p>
            <a:endParaRPr lang="en-US" altLang="ko-KR" sz="1600"/>
          </a:p>
          <a:p>
            <a:r>
              <a:rPr lang="ko-KR" altLang="en-US" sz="1400"/>
              <a:t>파일 다중 첨부 가능</a:t>
            </a:r>
            <a:endParaRPr lang="en-US" altLang="ko-KR" sz="1400"/>
          </a:p>
        </p:txBody>
      </p:sp>
      <p:sp>
        <p:nvSpPr>
          <p:cNvPr id="31" name="텍스트 개체 틀 3">
            <a:extLst>
              <a:ext uri="{FF2B5EF4-FFF2-40B4-BE49-F238E27FC236}">
                <a16:creationId xmlns:a16="http://schemas.microsoft.com/office/drawing/2014/main" id="{8FA38B15-129D-44FD-8796-D7F40198A4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1515" y="117395"/>
            <a:ext cx="1438274" cy="673849"/>
          </a:xfrm>
        </p:spPr>
        <p:txBody>
          <a:bodyPr lIns="0" tIns="36000" rIns="0" bIns="36000"/>
          <a:lstStyle/>
          <a:p>
            <a:pPr algn="ctr"/>
            <a:r>
              <a:rPr lang="en-US" altLang="ko-KR" sz="4000"/>
              <a:t>07-5</a:t>
            </a:r>
            <a:endParaRPr lang="ko-KR" altLang="en-US" sz="400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20ED4A0-1BE8-4A84-968C-E99A227161F4}"/>
              </a:ext>
            </a:extLst>
          </p:cNvPr>
          <p:cNvSpPr/>
          <p:nvPr/>
        </p:nvSpPr>
        <p:spPr>
          <a:xfrm>
            <a:off x="1055717" y="1276458"/>
            <a:ext cx="304541" cy="27432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4"/>
                </a:solidFill>
              </a:rPr>
              <a:t>1</a:t>
            </a: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AF7DE36-3E53-4E6A-80CA-3D0E41FA33E4}"/>
              </a:ext>
            </a:extLst>
          </p:cNvPr>
          <p:cNvSpPr/>
          <p:nvPr/>
        </p:nvSpPr>
        <p:spPr>
          <a:xfrm>
            <a:off x="1066670" y="5144647"/>
            <a:ext cx="304541" cy="27432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4"/>
                </a:solidFill>
              </a:rPr>
              <a:t>2</a:t>
            </a:r>
            <a:endParaRPr lang="ko-KR" alt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095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EACAA8B2-8412-489E-8686-AE4BF3DB4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88" y="1400537"/>
            <a:ext cx="4834631" cy="464635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구현 내용 </a:t>
            </a:r>
            <a:r>
              <a:rPr lang="en-US" altLang="ko-KR" sz="2800"/>
              <a:t>(</a:t>
            </a:r>
            <a:r>
              <a:rPr lang="ko-KR" altLang="en-US" sz="2800"/>
              <a:t>상세 페이지</a:t>
            </a:r>
            <a:r>
              <a:rPr lang="en-US" altLang="ko-KR" sz="2800"/>
              <a:t>)</a:t>
            </a:r>
            <a:endParaRPr lang="ko-KR" altLang="en-US" sz="280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85B637-FB07-4D91-A23C-80BDFC83D6E3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sp>
        <p:nvSpPr>
          <p:cNvPr id="31" name="텍스트 개체 틀 3">
            <a:extLst>
              <a:ext uri="{FF2B5EF4-FFF2-40B4-BE49-F238E27FC236}">
                <a16:creationId xmlns:a16="http://schemas.microsoft.com/office/drawing/2014/main" id="{8FA38B15-129D-44FD-8796-D7F40198A4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1515" y="117395"/>
            <a:ext cx="1438274" cy="673849"/>
          </a:xfrm>
        </p:spPr>
        <p:txBody>
          <a:bodyPr lIns="0" tIns="36000" rIns="0" bIns="36000"/>
          <a:lstStyle/>
          <a:p>
            <a:pPr algn="ctr"/>
            <a:r>
              <a:rPr lang="en-US" altLang="ko-KR" sz="4000"/>
              <a:t>07-6</a:t>
            </a:r>
            <a:endParaRPr lang="ko-KR" altLang="en-US" sz="4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114BD7-6757-4754-BE19-252B4F95777E}"/>
              </a:ext>
            </a:extLst>
          </p:cNvPr>
          <p:cNvSpPr txBox="1"/>
          <p:nvPr/>
        </p:nvSpPr>
        <p:spPr>
          <a:xfrm>
            <a:off x="6544982" y="1400537"/>
            <a:ext cx="50306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accent4"/>
                </a:solidFill>
              </a:rPr>
              <a:t>1.</a:t>
            </a:r>
            <a:r>
              <a:rPr lang="ko-KR" altLang="en-US" sz="1600">
                <a:solidFill>
                  <a:schemeClr val="accent4"/>
                </a:solidFill>
              </a:rPr>
              <a:t>상세 보기</a:t>
            </a:r>
            <a:endParaRPr lang="en-US" altLang="ko-KR" sz="1600"/>
          </a:p>
          <a:p>
            <a:endParaRPr lang="en-US" altLang="ko-KR" sz="1600"/>
          </a:p>
          <a:p>
            <a:r>
              <a:rPr lang="ko-KR" altLang="en-US" sz="1400"/>
              <a:t>리스트에서 제목을 클릭하면 게시글 열람 가능</a:t>
            </a:r>
            <a:endParaRPr lang="en-US" altLang="ko-KR" sz="1400"/>
          </a:p>
          <a:p>
            <a:endParaRPr lang="en-US" altLang="ko-KR" sz="1600"/>
          </a:p>
          <a:p>
            <a:r>
              <a:rPr lang="en-US" altLang="ko-KR" sz="1600">
                <a:solidFill>
                  <a:schemeClr val="accent4"/>
                </a:solidFill>
              </a:rPr>
              <a:t>2. </a:t>
            </a:r>
            <a:r>
              <a:rPr lang="ko-KR" altLang="en-US" sz="1600">
                <a:solidFill>
                  <a:schemeClr val="accent4"/>
                </a:solidFill>
              </a:rPr>
              <a:t>추천</a:t>
            </a:r>
            <a:endParaRPr lang="en-US" altLang="ko-KR" sz="1600">
              <a:solidFill>
                <a:schemeClr val="accent4"/>
              </a:solidFill>
            </a:endParaRPr>
          </a:p>
          <a:p>
            <a:endParaRPr lang="en-US" altLang="ko-KR" sz="1600"/>
          </a:p>
          <a:p>
            <a:r>
              <a:rPr lang="ko-KR" altLang="en-US" sz="1400"/>
              <a:t>추천 후 일정 시간 지나야 다시 추천 가능</a:t>
            </a:r>
            <a:endParaRPr lang="en-US" altLang="ko-KR" sz="1400"/>
          </a:p>
          <a:p>
            <a:r>
              <a:rPr lang="en-US" altLang="ko-KR" sz="1400"/>
              <a:t>alert </a:t>
            </a:r>
            <a:r>
              <a:rPr lang="ko-KR" altLang="en-US" sz="1400"/>
              <a:t>창으로 다음 추천 시간 알려줍니다</a:t>
            </a:r>
            <a:r>
              <a:rPr lang="en-US" altLang="ko-KR" sz="1400"/>
              <a:t>.</a:t>
            </a:r>
          </a:p>
          <a:p>
            <a:endParaRPr lang="en-US" altLang="ko-KR" sz="1600"/>
          </a:p>
          <a:p>
            <a:r>
              <a:rPr lang="en-US" altLang="ko-KR" sz="1600">
                <a:solidFill>
                  <a:schemeClr val="accent4"/>
                </a:solidFill>
              </a:rPr>
              <a:t>3. </a:t>
            </a:r>
            <a:r>
              <a:rPr lang="ko-KR" altLang="en-US" sz="1600">
                <a:solidFill>
                  <a:schemeClr val="accent4"/>
                </a:solidFill>
              </a:rPr>
              <a:t>첨부 파일 다운 가능</a:t>
            </a:r>
            <a:endParaRPr lang="en-US" altLang="ko-KR" sz="1600">
              <a:solidFill>
                <a:schemeClr val="accent4"/>
              </a:solidFill>
            </a:endParaRPr>
          </a:p>
          <a:p>
            <a:endParaRPr lang="en-US" altLang="ko-KR" sz="1600">
              <a:solidFill>
                <a:schemeClr val="accent4"/>
              </a:solidFill>
            </a:endParaRPr>
          </a:p>
          <a:p>
            <a:r>
              <a:rPr lang="ko-KR" altLang="en-US" sz="1400"/>
              <a:t>업로드한 파일 다운로드 가능합니다</a:t>
            </a:r>
            <a:r>
              <a:rPr lang="en-US" altLang="ko-KR" sz="1400"/>
              <a:t>.</a:t>
            </a:r>
          </a:p>
          <a:p>
            <a:endParaRPr lang="en-US" altLang="ko-KR" sz="1600">
              <a:solidFill>
                <a:schemeClr val="accent4"/>
              </a:solidFill>
            </a:endParaRPr>
          </a:p>
          <a:p>
            <a:r>
              <a:rPr lang="en-US" altLang="ko-KR" sz="1600">
                <a:solidFill>
                  <a:schemeClr val="accent4"/>
                </a:solidFill>
              </a:rPr>
              <a:t>4. </a:t>
            </a:r>
            <a:r>
              <a:rPr lang="ko-KR" altLang="en-US" sz="1600">
                <a:solidFill>
                  <a:schemeClr val="accent4"/>
                </a:solidFill>
              </a:rPr>
              <a:t>댓글</a:t>
            </a:r>
            <a:endParaRPr lang="en-US" altLang="ko-KR" sz="1600">
              <a:solidFill>
                <a:schemeClr val="accent4"/>
              </a:solidFill>
            </a:endParaRPr>
          </a:p>
          <a:p>
            <a:endParaRPr lang="en-US" altLang="ko-KR" sz="1600"/>
          </a:p>
          <a:p>
            <a:r>
              <a:rPr lang="ko-KR" altLang="en-US" sz="1400"/>
              <a:t>자기 자신만 댓글 수정 삭제 가능하게 만들었습니다</a:t>
            </a:r>
            <a:r>
              <a:rPr lang="en-US" altLang="ko-KR" sz="1400"/>
              <a:t>.</a:t>
            </a:r>
          </a:p>
          <a:p>
            <a:r>
              <a:rPr lang="ko-KR" altLang="en-US" sz="1400"/>
              <a:t>댓글도 페이징 처리함</a:t>
            </a:r>
            <a:r>
              <a:rPr lang="en-US" altLang="ko-KR" sz="1400"/>
              <a:t>.</a:t>
            </a:r>
          </a:p>
          <a:p>
            <a:endParaRPr lang="en-US" altLang="ko-KR" sz="160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3BE3912-5DBB-4B6E-A35F-15DCE9B0BC25}"/>
              </a:ext>
            </a:extLst>
          </p:cNvPr>
          <p:cNvSpPr/>
          <p:nvPr/>
        </p:nvSpPr>
        <p:spPr>
          <a:xfrm>
            <a:off x="2285998" y="1449680"/>
            <a:ext cx="304541" cy="27432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4"/>
                </a:solidFill>
              </a:rPr>
              <a:t>1</a:t>
            </a: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240FED9-8257-48EC-988E-D72A174AFAF3}"/>
              </a:ext>
            </a:extLst>
          </p:cNvPr>
          <p:cNvSpPr/>
          <p:nvPr/>
        </p:nvSpPr>
        <p:spPr>
          <a:xfrm>
            <a:off x="4186584" y="4246872"/>
            <a:ext cx="304541" cy="27432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4"/>
                </a:solidFill>
              </a:rPr>
              <a:t>4</a:t>
            </a: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3D43244-70F4-42EC-9113-263F6C3C77D5}"/>
              </a:ext>
            </a:extLst>
          </p:cNvPr>
          <p:cNvSpPr/>
          <p:nvPr/>
        </p:nvSpPr>
        <p:spPr>
          <a:xfrm>
            <a:off x="2529709" y="2674934"/>
            <a:ext cx="304541" cy="27432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4"/>
                </a:solidFill>
              </a:rPr>
              <a:t>2</a:t>
            </a: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8DF9637-1727-44FE-9805-8F0FC83429AF}"/>
              </a:ext>
            </a:extLst>
          </p:cNvPr>
          <p:cNvSpPr/>
          <p:nvPr/>
        </p:nvSpPr>
        <p:spPr>
          <a:xfrm>
            <a:off x="2377439" y="3154680"/>
            <a:ext cx="304541" cy="27432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4"/>
                </a:solidFill>
              </a:rPr>
              <a:t>3</a:t>
            </a:r>
            <a:endParaRPr lang="ko-KR" alt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53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구현 내용 </a:t>
            </a:r>
            <a:r>
              <a:rPr lang="en-US" altLang="ko-KR" sz="2800"/>
              <a:t>(</a:t>
            </a:r>
            <a:r>
              <a:rPr lang="ko-KR" altLang="en-US" sz="2800"/>
              <a:t>글수정</a:t>
            </a:r>
            <a:r>
              <a:rPr lang="en-US" altLang="ko-KR" sz="2800"/>
              <a:t>)</a:t>
            </a:r>
            <a:endParaRPr lang="ko-KR" altLang="en-US" sz="280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85B637-FB07-4D91-A23C-80BDFC83D6E3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31" name="텍스트 개체 틀 3">
            <a:extLst>
              <a:ext uri="{FF2B5EF4-FFF2-40B4-BE49-F238E27FC236}">
                <a16:creationId xmlns:a16="http://schemas.microsoft.com/office/drawing/2014/main" id="{8FA38B15-129D-44FD-8796-D7F40198A4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1515" y="117395"/>
            <a:ext cx="1438274" cy="673849"/>
          </a:xfrm>
        </p:spPr>
        <p:txBody>
          <a:bodyPr lIns="0" tIns="36000" rIns="0" bIns="36000"/>
          <a:lstStyle/>
          <a:p>
            <a:pPr algn="ctr"/>
            <a:r>
              <a:rPr lang="en-US" altLang="ko-KR" sz="4000"/>
              <a:t>07-7</a:t>
            </a:r>
            <a:endParaRPr lang="ko-KR" altLang="en-US" sz="4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7C4F39-2672-432B-BF49-73DDABFEF777}"/>
              </a:ext>
            </a:extLst>
          </p:cNvPr>
          <p:cNvSpPr txBox="1"/>
          <p:nvPr/>
        </p:nvSpPr>
        <p:spPr>
          <a:xfrm>
            <a:off x="6544982" y="1400537"/>
            <a:ext cx="50306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accent4"/>
                </a:solidFill>
              </a:rPr>
              <a:t>1.</a:t>
            </a:r>
            <a:r>
              <a:rPr lang="ko-KR" altLang="en-US" sz="1600">
                <a:solidFill>
                  <a:schemeClr val="accent4"/>
                </a:solidFill>
              </a:rPr>
              <a:t>파일수정</a:t>
            </a:r>
            <a:endParaRPr lang="en-US" altLang="ko-KR" sz="1600">
              <a:solidFill>
                <a:schemeClr val="accent4"/>
              </a:solidFill>
            </a:endParaRPr>
          </a:p>
          <a:p>
            <a:endParaRPr lang="en-US" altLang="ko-KR" sz="1600"/>
          </a:p>
          <a:p>
            <a:r>
              <a:rPr lang="ko-KR" altLang="en-US" sz="1400"/>
              <a:t>기존 글을 네이버 에디터를 통해 다시 수정 가능합니다</a:t>
            </a:r>
            <a:r>
              <a:rPr lang="en-US" altLang="ko-KR" sz="1400"/>
              <a:t>.</a:t>
            </a:r>
            <a:endParaRPr lang="en-US" altLang="ko-KR" sz="1600"/>
          </a:p>
          <a:p>
            <a:endParaRPr lang="en-US" altLang="ko-KR" sz="1600"/>
          </a:p>
          <a:p>
            <a:r>
              <a:rPr lang="en-US" altLang="ko-KR" sz="1600">
                <a:solidFill>
                  <a:schemeClr val="accent4"/>
                </a:solidFill>
              </a:rPr>
              <a:t>2. </a:t>
            </a:r>
            <a:r>
              <a:rPr lang="ko-KR" altLang="en-US" sz="1600">
                <a:solidFill>
                  <a:schemeClr val="accent4"/>
                </a:solidFill>
              </a:rPr>
              <a:t>첨부 파일 수정</a:t>
            </a:r>
            <a:endParaRPr lang="en-US" altLang="ko-KR" sz="1600">
              <a:solidFill>
                <a:schemeClr val="accent4"/>
              </a:solidFill>
            </a:endParaRPr>
          </a:p>
          <a:p>
            <a:endParaRPr lang="en-US" altLang="ko-KR" sz="1600">
              <a:solidFill>
                <a:schemeClr val="accent4"/>
              </a:solidFill>
            </a:endParaRPr>
          </a:p>
          <a:p>
            <a:r>
              <a:rPr lang="ko-KR" altLang="en-US" sz="1400"/>
              <a:t>업로드한 파일을 삭제하거나 다시 추가 가능합니다</a:t>
            </a:r>
            <a:r>
              <a:rPr lang="en-US" altLang="ko-KR" sz="1400"/>
              <a:t>.</a:t>
            </a:r>
          </a:p>
          <a:p>
            <a:endParaRPr lang="en-US" altLang="ko-KR" sz="1600">
              <a:solidFill>
                <a:schemeClr val="accent4"/>
              </a:solidFill>
            </a:endParaRPr>
          </a:p>
          <a:p>
            <a:endParaRPr lang="en-US" altLang="ko-KR" sz="160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DB36E450-6F6E-41DA-A4EA-B9411130B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22" y="1169625"/>
            <a:ext cx="5248870" cy="5207725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379E4E96-254B-413F-9E10-58C3F12DA1F5}"/>
              </a:ext>
            </a:extLst>
          </p:cNvPr>
          <p:cNvSpPr/>
          <p:nvPr/>
        </p:nvSpPr>
        <p:spPr>
          <a:xfrm>
            <a:off x="1535241" y="1500290"/>
            <a:ext cx="304541" cy="27432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4"/>
                </a:solidFill>
              </a:rPr>
              <a:t>1</a:t>
            </a: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57F604D-0EF2-4140-A291-786DE667D325}"/>
              </a:ext>
            </a:extLst>
          </p:cNvPr>
          <p:cNvSpPr/>
          <p:nvPr/>
        </p:nvSpPr>
        <p:spPr>
          <a:xfrm>
            <a:off x="2310548" y="4912519"/>
            <a:ext cx="304541" cy="27432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4"/>
                </a:solidFill>
              </a:rPr>
              <a:t>2</a:t>
            </a:r>
            <a:endParaRPr lang="ko-KR" alt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916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2DDEE5E9-A7F5-42BD-84C2-466FA8A7B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22" y="3610508"/>
            <a:ext cx="5837360" cy="2252460"/>
          </a:xfrm>
          <a:prstGeom prst="rect">
            <a:avLst/>
          </a:prstGeom>
        </p:spPr>
      </p:pic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13677A74-D41C-48D6-9F06-40440FD7B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11" y="1413371"/>
            <a:ext cx="5632871" cy="12265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구현 내용 </a:t>
            </a:r>
            <a:r>
              <a:rPr lang="en-US" altLang="ko-KR" sz="2800"/>
              <a:t>(</a:t>
            </a:r>
            <a:r>
              <a:rPr lang="ko-KR" altLang="en-US" sz="2800"/>
              <a:t>검색</a:t>
            </a:r>
            <a:r>
              <a:rPr lang="en-US" altLang="ko-KR" sz="2800"/>
              <a:t>)</a:t>
            </a:r>
            <a:endParaRPr lang="ko-KR" altLang="en-US" sz="280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85B637-FB07-4D91-A23C-80BDFC83D6E3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31" name="텍스트 개체 틀 3">
            <a:extLst>
              <a:ext uri="{FF2B5EF4-FFF2-40B4-BE49-F238E27FC236}">
                <a16:creationId xmlns:a16="http://schemas.microsoft.com/office/drawing/2014/main" id="{8FA38B15-129D-44FD-8796-D7F40198A4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1515" y="117395"/>
            <a:ext cx="1438274" cy="673849"/>
          </a:xfrm>
        </p:spPr>
        <p:txBody>
          <a:bodyPr lIns="0" tIns="36000" rIns="0" bIns="36000"/>
          <a:lstStyle/>
          <a:p>
            <a:pPr algn="ctr"/>
            <a:r>
              <a:rPr lang="en-US" altLang="ko-KR" sz="4000"/>
              <a:t>07-8</a:t>
            </a:r>
            <a:endParaRPr lang="ko-KR" altLang="en-US" sz="4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7C4F39-2672-432B-BF49-73DDABFEF777}"/>
              </a:ext>
            </a:extLst>
          </p:cNvPr>
          <p:cNvSpPr txBox="1"/>
          <p:nvPr/>
        </p:nvSpPr>
        <p:spPr>
          <a:xfrm>
            <a:off x="7002182" y="1600043"/>
            <a:ext cx="503066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accent4"/>
                </a:solidFill>
              </a:rPr>
              <a:t>1. </a:t>
            </a:r>
            <a:r>
              <a:rPr lang="ko-KR" altLang="en-US" sz="1600">
                <a:solidFill>
                  <a:schemeClr val="accent4"/>
                </a:solidFill>
              </a:rPr>
              <a:t>검색창</a:t>
            </a:r>
            <a:endParaRPr lang="en-US" altLang="ko-KR" sz="1600"/>
          </a:p>
          <a:p>
            <a:endParaRPr lang="en-US" altLang="ko-KR" sz="1400"/>
          </a:p>
          <a:p>
            <a:r>
              <a:rPr lang="ko-KR" altLang="en-US" sz="1400"/>
              <a:t>제목</a:t>
            </a:r>
            <a:r>
              <a:rPr lang="en-US" altLang="ko-KR" sz="1400"/>
              <a:t>+</a:t>
            </a:r>
            <a:r>
              <a:rPr lang="ko-KR" altLang="en-US" sz="1400"/>
              <a:t>내용</a:t>
            </a:r>
            <a:r>
              <a:rPr lang="en-US" altLang="ko-KR" sz="1400"/>
              <a:t>, </a:t>
            </a:r>
            <a:r>
              <a:rPr lang="ko-KR" altLang="en-US" sz="1400"/>
              <a:t>제목</a:t>
            </a:r>
            <a:r>
              <a:rPr lang="en-US" altLang="ko-KR" sz="1400"/>
              <a:t>, </a:t>
            </a:r>
            <a:r>
              <a:rPr lang="ko-KR" altLang="en-US" sz="1400"/>
              <a:t>내용</a:t>
            </a:r>
            <a:r>
              <a:rPr lang="en-US" altLang="ko-KR" sz="1400"/>
              <a:t>, </a:t>
            </a:r>
            <a:r>
              <a:rPr lang="ko-KR" altLang="en-US" sz="1400"/>
              <a:t>글쓴이로 선택해서 검색할 수 있습니다</a:t>
            </a:r>
            <a:r>
              <a:rPr lang="en-US" altLang="ko-KR" sz="1400"/>
              <a:t>.</a:t>
            </a:r>
          </a:p>
          <a:p>
            <a:endParaRPr lang="en-US" altLang="ko-KR" sz="1600"/>
          </a:p>
          <a:p>
            <a:r>
              <a:rPr lang="en-US" altLang="ko-KR" sz="1600">
                <a:solidFill>
                  <a:schemeClr val="accent4"/>
                </a:solidFill>
              </a:rPr>
              <a:t>2. </a:t>
            </a:r>
            <a:r>
              <a:rPr lang="ko-KR" altLang="en-US" sz="1600">
                <a:solidFill>
                  <a:schemeClr val="accent4"/>
                </a:solidFill>
              </a:rPr>
              <a:t>검색 결과</a:t>
            </a:r>
            <a:endParaRPr lang="en-US" altLang="ko-KR" sz="1600">
              <a:solidFill>
                <a:schemeClr val="accent4"/>
              </a:solidFill>
            </a:endParaRPr>
          </a:p>
          <a:p>
            <a:endParaRPr lang="en-US" altLang="ko-KR" sz="1600">
              <a:solidFill>
                <a:schemeClr val="accent4"/>
              </a:solidFill>
            </a:endParaRPr>
          </a:p>
          <a:p>
            <a:r>
              <a:rPr lang="ko-KR" altLang="en-US" sz="1400"/>
              <a:t>검색한 내용에 대한 결과 페이지를 화면에 나타냅니다</a:t>
            </a:r>
            <a:r>
              <a:rPr lang="en-US" altLang="ko-KR" sz="1400"/>
              <a:t>.</a:t>
            </a:r>
            <a:endParaRPr lang="en-US" altLang="ko-KR" sz="1600">
              <a:solidFill>
                <a:schemeClr val="accent4"/>
              </a:solidFill>
            </a:endParaRPr>
          </a:p>
          <a:p>
            <a:endParaRPr lang="en-US" altLang="ko-KR" sz="160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79E4E96-254B-413F-9E10-58C3F12DA1F5}"/>
              </a:ext>
            </a:extLst>
          </p:cNvPr>
          <p:cNvSpPr/>
          <p:nvPr/>
        </p:nvSpPr>
        <p:spPr>
          <a:xfrm>
            <a:off x="2213044" y="1139051"/>
            <a:ext cx="304541" cy="27432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4"/>
                </a:solidFill>
              </a:rPr>
              <a:t>1</a:t>
            </a: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57F604D-0EF2-4140-A291-786DE667D325}"/>
              </a:ext>
            </a:extLst>
          </p:cNvPr>
          <p:cNvSpPr/>
          <p:nvPr/>
        </p:nvSpPr>
        <p:spPr>
          <a:xfrm>
            <a:off x="2213045" y="3709652"/>
            <a:ext cx="304541" cy="27432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4"/>
                </a:solidFill>
              </a:rPr>
              <a:t>2</a:t>
            </a:r>
            <a:endParaRPr lang="ko-KR" alt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73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101689E5-F52A-48F4-A1A3-A6C3EF508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92" y="1701193"/>
            <a:ext cx="5165346" cy="326881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구현 내용 </a:t>
            </a:r>
            <a:r>
              <a:rPr lang="en-US" altLang="ko-KR" sz="2800"/>
              <a:t>(</a:t>
            </a:r>
            <a:r>
              <a:rPr lang="ko-KR" altLang="en-US" sz="2800"/>
              <a:t>회원탈퇴</a:t>
            </a:r>
            <a:r>
              <a:rPr lang="en-US" altLang="ko-KR" sz="2800"/>
              <a:t>)</a:t>
            </a:r>
            <a:endParaRPr lang="ko-KR" altLang="en-US" sz="280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85B637-FB07-4D91-A23C-80BDFC83D6E3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31" name="텍스트 개체 틀 3">
            <a:extLst>
              <a:ext uri="{FF2B5EF4-FFF2-40B4-BE49-F238E27FC236}">
                <a16:creationId xmlns:a16="http://schemas.microsoft.com/office/drawing/2014/main" id="{8FA38B15-129D-44FD-8796-D7F40198A4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1515" y="117395"/>
            <a:ext cx="1438274" cy="673849"/>
          </a:xfrm>
        </p:spPr>
        <p:txBody>
          <a:bodyPr lIns="0" tIns="36000" rIns="0" bIns="36000"/>
          <a:lstStyle/>
          <a:p>
            <a:pPr algn="ctr"/>
            <a:r>
              <a:rPr lang="en-US" altLang="ko-KR" sz="4000"/>
              <a:t>07-8</a:t>
            </a:r>
            <a:endParaRPr lang="ko-KR" altLang="en-US" sz="4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7C4F39-2672-432B-BF49-73DDABFEF777}"/>
              </a:ext>
            </a:extLst>
          </p:cNvPr>
          <p:cNvSpPr txBox="1"/>
          <p:nvPr/>
        </p:nvSpPr>
        <p:spPr>
          <a:xfrm>
            <a:off x="6377393" y="2767280"/>
            <a:ext cx="5030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로그인된 회원의 아이디가 자동 불러와지며</a:t>
            </a:r>
            <a:endParaRPr lang="en-US" altLang="ko-KR" sz="1600"/>
          </a:p>
          <a:p>
            <a:r>
              <a:rPr lang="ko-KR" altLang="en-US" sz="1600"/>
              <a:t>읽을수만 있도록 하고 수정 불가</a:t>
            </a:r>
            <a:endParaRPr lang="en-US" altLang="ko-KR" sz="1600"/>
          </a:p>
          <a:p>
            <a:endParaRPr lang="en-US" altLang="ko-KR" sz="1600"/>
          </a:p>
          <a:p>
            <a:r>
              <a:rPr lang="ko-KR" altLang="en-US" sz="1600"/>
              <a:t>비밀번호를 올바르게 입력했을 시 탈퇴 가능</a:t>
            </a:r>
            <a:endParaRPr lang="en-US" altLang="ko-KR" sz="1600"/>
          </a:p>
          <a:p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2570390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16FBB9D-914F-4E18-8ABF-7B783C3D75E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60861" y="1611602"/>
            <a:ext cx="10095808" cy="4398500"/>
          </a:xfrm>
        </p:spPr>
        <p:txBody>
          <a:bodyPr/>
          <a:lstStyle/>
          <a:p>
            <a:pPr marL="0" indent="0">
              <a:buNone/>
            </a:pPr>
            <a:r>
              <a:rPr lang="ko-KR" altLang="en-US">
                <a:solidFill>
                  <a:srgbClr val="F1404B"/>
                </a:solidFill>
              </a:rPr>
              <a:t>스프링으로 처음 만든 </a:t>
            </a:r>
            <a:r>
              <a:rPr lang="en-US" altLang="ko-KR">
                <a:solidFill>
                  <a:srgbClr val="F1404B"/>
                </a:solidFill>
              </a:rPr>
              <a:t>SVC </a:t>
            </a:r>
            <a:r>
              <a:rPr lang="ko-KR" altLang="en-US">
                <a:solidFill>
                  <a:srgbClr val="F1404B"/>
                </a:solidFill>
              </a:rPr>
              <a:t>프로젝트</a:t>
            </a:r>
            <a:endParaRPr lang="en-US" altLang="ko-KR">
              <a:solidFill>
                <a:srgbClr val="F1404B"/>
              </a:solidFill>
            </a:endParaRPr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ko-KR" altLang="en-US" sz="1800"/>
              <a:t>관리자 페이지에서 마이페이지에서 데이터 관리 미흡</a:t>
            </a:r>
            <a:r>
              <a:rPr lang="en-US" altLang="ko-KR" sz="1800"/>
              <a:t>.</a:t>
            </a:r>
          </a:p>
          <a:p>
            <a:pPr marL="0" indent="0">
              <a:buNone/>
            </a:pPr>
            <a:r>
              <a:rPr lang="ko-KR" altLang="ko-KR" sz="1800"/>
              <a:t>▷</a:t>
            </a:r>
            <a:r>
              <a:rPr lang="en-US" altLang="ko-KR" sz="1800"/>
              <a:t> </a:t>
            </a:r>
            <a:r>
              <a:rPr lang="ko-KR" altLang="en-US" sz="1800"/>
              <a:t>전체 글</a:t>
            </a:r>
            <a:r>
              <a:rPr lang="en-US" altLang="ko-KR" sz="1800"/>
              <a:t>, </a:t>
            </a:r>
            <a:r>
              <a:rPr lang="ko-KR" altLang="en-US" sz="1800"/>
              <a:t>회원 관리</a:t>
            </a:r>
            <a:endParaRPr lang="en-US" altLang="ko-KR" sz="1800"/>
          </a:p>
          <a:p>
            <a:pPr marL="0" indent="0">
              <a:buNone/>
            </a:pPr>
            <a:r>
              <a:rPr lang="ko-KR" altLang="ko-KR" sz="1800"/>
              <a:t>▷ </a:t>
            </a:r>
            <a:r>
              <a:rPr lang="ko-KR" altLang="en-US" sz="1800"/>
              <a:t>자신의 정보 보기와 수정</a:t>
            </a:r>
            <a:endParaRPr lang="en-US" altLang="ko-KR" sz="1800"/>
          </a:p>
          <a:p>
            <a:pPr marL="0" indent="0">
              <a:buNone/>
            </a:pPr>
            <a:endParaRPr lang="en-US" altLang="ko-KR" sz="1800"/>
          </a:p>
          <a:p>
            <a:pPr marL="0" indent="0">
              <a:buNone/>
            </a:pPr>
            <a:r>
              <a:rPr lang="ko-KR" altLang="en-US" sz="1800"/>
              <a:t>외부적 연동을 설계해보지 못한 점</a:t>
            </a:r>
            <a:r>
              <a:rPr lang="en-US" altLang="ko-KR" sz="1800"/>
              <a:t>.</a:t>
            </a:r>
          </a:p>
          <a:p>
            <a:pPr marL="0" indent="0">
              <a:buNone/>
            </a:pPr>
            <a:r>
              <a:rPr lang="ko-KR" altLang="ko-KR" sz="1800"/>
              <a:t>▷</a:t>
            </a:r>
            <a:r>
              <a:rPr lang="ko-KR" altLang="en-US" sz="1800"/>
              <a:t> 휴대폰 인증</a:t>
            </a:r>
            <a:r>
              <a:rPr lang="en-US" altLang="ko-KR" sz="1800"/>
              <a:t>, </a:t>
            </a:r>
            <a:r>
              <a:rPr lang="ko-KR" altLang="en-US" sz="1800"/>
              <a:t>네이버 아이디 로그인 등</a:t>
            </a:r>
            <a:endParaRPr lang="en-US" altLang="ko-KR" sz="1800"/>
          </a:p>
          <a:p>
            <a:pPr marL="0" indent="0">
              <a:buNone/>
            </a:pP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Github</a:t>
            </a:r>
            <a:r>
              <a:rPr lang="ko-KR" altLang="en-US" sz="1800"/>
              <a:t>에서 해당 프로젝트 소스코드 확인 가능 합니다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>
                <a:hlinkClick r:id="rId2"/>
              </a:rPr>
              <a:t>https://github.com/zenithmoon22/board.git</a:t>
            </a:r>
            <a:endParaRPr lang="ko-KR" altLang="en-US" sz="180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D0DEBF7-0C33-4C75-BEF1-84077751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127" y="558312"/>
            <a:ext cx="6447355" cy="616017"/>
          </a:xfrm>
        </p:spPr>
        <p:txBody>
          <a:bodyPr>
            <a:normAutofit/>
          </a:bodyPr>
          <a:lstStyle/>
          <a:p>
            <a:r>
              <a:rPr lang="en-US" altLang="ko-KR" sz="3600">
                <a:solidFill>
                  <a:schemeClr val="tx1"/>
                </a:solidFill>
              </a:rPr>
              <a:t>8. </a:t>
            </a:r>
            <a:r>
              <a:rPr lang="ko-KR" altLang="en-US" sz="3600">
                <a:solidFill>
                  <a:schemeClr val="tx1"/>
                </a:solidFill>
              </a:rPr>
              <a:t>보완점</a:t>
            </a:r>
          </a:p>
        </p:txBody>
      </p:sp>
    </p:spTree>
    <p:extLst>
      <p:ext uri="{BB962C8B-B14F-4D97-AF65-F5344CB8AC3E}">
        <p14:creationId xmlns:p14="http://schemas.microsoft.com/office/powerpoint/2010/main" val="592004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DB6E099-8948-4046-B164-33469AE068A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791075" y="1676758"/>
            <a:ext cx="6080125" cy="461970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개요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요구사항 분석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개발 환경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개발 일정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en-US" altLang="ko-KR"/>
              <a:t>Flow Chart</a:t>
            </a:r>
          </a:p>
          <a:p>
            <a:pPr marL="514350" indent="-514350">
              <a:buAutoNum type="arabicPeriod"/>
            </a:pPr>
            <a:r>
              <a:rPr lang="ko-KR" altLang="en-US"/>
              <a:t>설계 구조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구현 내용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보완점</a:t>
            </a:r>
            <a:endParaRPr lang="en-US" altLang="ko-KR"/>
          </a:p>
          <a:p>
            <a:pPr marL="514350" indent="-514350">
              <a:buAutoNum type="arabicPeriod"/>
            </a:pP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2B55FB-D99E-4D0A-A709-5D2BEECD60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67075" y="130175"/>
            <a:ext cx="5657850" cy="784216"/>
          </a:xfrm>
        </p:spPr>
        <p:txBody>
          <a:bodyPr/>
          <a:lstStyle/>
          <a:p>
            <a:r>
              <a:rPr lang="en-US" altLang="ko-KR"/>
              <a:t>Index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32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개요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85B637-FB07-4D91-A23C-80BDFC83D6E3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C6C3558-6AD5-462D-B1A6-862E16E9E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25" y="1527174"/>
            <a:ext cx="10553700" cy="4340225"/>
          </a:xfrm>
        </p:spPr>
        <p:txBody>
          <a:bodyPr>
            <a:normAutofit/>
          </a:bodyPr>
          <a:lstStyle/>
          <a:p>
            <a:r>
              <a:rPr lang="ko-KR" altLang="en-US" sz="3500">
                <a:solidFill>
                  <a:srgbClr val="FFC000"/>
                </a:solidFill>
              </a:rPr>
              <a:t>자동차에 대한 정보를 나눌 수 있는 자유게시판</a:t>
            </a:r>
            <a:endParaRPr lang="en-US" altLang="ko-KR" sz="2600"/>
          </a:p>
          <a:p>
            <a:pPr marL="342900" indent="-342900">
              <a:buFontTx/>
              <a:buChar char="-"/>
            </a:pPr>
            <a:endParaRPr lang="en-US" altLang="ko-KR" sz="2400"/>
          </a:p>
          <a:p>
            <a:r>
              <a:rPr lang="en-US" altLang="ko-KR" sz="2400"/>
              <a:t>- </a:t>
            </a:r>
            <a:r>
              <a:rPr lang="ko-KR" altLang="en-US" sz="2400"/>
              <a:t>이론으로 배운 내용들을 토대로 다양한 기능을</a:t>
            </a:r>
            <a:r>
              <a:rPr lang="en-US" altLang="ko-KR" sz="2400"/>
              <a:t> </a:t>
            </a:r>
            <a:r>
              <a:rPr lang="ko-KR" altLang="en-US" sz="2400"/>
              <a:t>프로젝트에 추가 </a:t>
            </a:r>
            <a:endParaRPr lang="en-US" altLang="ko-KR" sz="2400"/>
          </a:p>
          <a:p>
            <a:endParaRPr lang="en-US" altLang="ko-KR" sz="2400">
              <a:solidFill>
                <a:srgbClr val="FFC000"/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400"/>
              <a:t>회원가입 글쓰기 댓글 관련 게시판은 어디서나 필수적인 요소</a:t>
            </a:r>
            <a:endParaRPr lang="en-US" altLang="ko-KR" sz="2400"/>
          </a:p>
          <a:p>
            <a:pPr marL="342900" indent="-342900">
              <a:buFontTx/>
              <a:buChar char="-"/>
            </a:pPr>
            <a:endParaRPr lang="en-US" altLang="ko-KR" sz="2400"/>
          </a:p>
          <a:p>
            <a:endParaRPr lang="en-US" altLang="ko-KR" sz="4100">
              <a:solidFill>
                <a:srgbClr val="FFC000"/>
              </a:solidFill>
            </a:endParaRP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793D12AB-F430-4581-A6D8-C8ED76D89F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1515" y="117395"/>
            <a:ext cx="1438274" cy="673849"/>
          </a:xfrm>
        </p:spPr>
        <p:txBody>
          <a:bodyPr lIns="0" tIns="36000" rIns="0" bIns="36000"/>
          <a:lstStyle/>
          <a:p>
            <a:pPr algn="ctr"/>
            <a:r>
              <a:rPr lang="en-US" altLang="ko-KR" sz="4000"/>
              <a:t>01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2173182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요구사항 분석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85B637-FB07-4D91-A23C-80BDFC83D6E3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CAA64B6-6CAF-4E71-A89A-9F4923B3E717}"/>
              </a:ext>
            </a:extLst>
          </p:cNvPr>
          <p:cNvSpPr txBox="1">
            <a:spLocks/>
          </p:cNvSpPr>
          <p:nvPr/>
        </p:nvSpPr>
        <p:spPr>
          <a:xfrm>
            <a:off x="885824" y="1550126"/>
            <a:ext cx="5323388" cy="49116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>
                <a:solidFill>
                  <a:srgbClr val="FFC000"/>
                </a:solidFill>
              </a:rPr>
              <a:t>회원가입</a:t>
            </a:r>
            <a:endParaRPr lang="en-US" altLang="ko-KR" sz="2800">
              <a:solidFill>
                <a:srgbClr val="FFC000"/>
              </a:solidFill>
            </a:endParaRPr>
          </a:p>
          <a:p>
            <a:r>
              <a:rPr lang="en-US" altLang="ko-KR" sz="1800"/>
              <a:t>- </a:t>
            </a:r>
            <a:r>
              <a:rPr lang="ko-KR" altLang="en-US" sz="1800"/>
              <a:t>회원가입</a:t>
            </a:r>
            <a:r>
              <a:rPr lang="en-US" altLang="ko-KR" sz="1800"/>
              <a:t>, </a:t>
            </a:r>
            <a:r>
              <a:rPr lang="ko-KR" altLang="en-US" sz="1800"/>
              <a:t>탈퇴</a:t>
            </a:r>
            <a:endParaRPr lang="en-US" altLang="ko-KR" sz="1800"/>
          </a:p>
          <a:p>
            <a:r>
              <a:rPr lang="en-US" altLang="ko-KR" sz="1800"/>
              <a:t>- </a:t>
            </a:r>
            <a:r>
              <a:rPr lang="ko-KR" altLang="en-US" sz="1800"/>
              <a:t>회원가입 아이디 중복 체크</a:t>
            </a:r>
            <a:r>
              <a:rPr lang="en-US" altLang="ko-KR" sz="1800"/>
              <a:t>, </a:t>
            </a:r>
            <a:r>
              <a:rPr lang="ko-KR" altLang="en-US" sz="1800"/>
              <a:t>이메일 인증</a:t>
            </a:r>
            <a:endParaRPr lang="en-US" altLang="ko-KR" sz="1800"/>
          </a:p>
          <a:p>
            <a:r>
              <a:rPr lang="en-US" altLang="ko-KR" sz="1800"/>
              <a:t>- </a:t>
            </a:r>
            <a:r>
              <a:rPr lang="ko-KR" altLang="en-US" sz="1800"/>
              <a:t>회원가입 로그인</a:t>
            </a:r>
            <a:r>
              <a:rPr lang="en-US" altLang="ko-KR" sz="1800"/>
              <a:t>, </a:t>
            </a:r>
            <a:r>
              <a:rPr lang="ko-KR" altLang="en-US" sz="1800"/>
              <a:t>탈퇴 기능</a:t>
            </a:r>
            <a:endParaRPr lang="en-US" altLang="ko-KR" sz="1800"/>
          </a:p>
          <a:p>
            <a:endParaRPr lang="en-US" altLang="ko-KR" sz="1800"/>
          </a:p>
          <a:p>
            <a:r>
              <a:rPr lang="ko-KR" altLang="en-US" sz="2800">
                <a:solidFill>
                  <a:srgbClr val="FFC000"/>
                </a:solidFill>
              </a:rPr>
              <a:t>게시판 </a:t>
            </a:r>
            <a:endParaRPr lang="en-US" altLang="ko-KR" sz="2800">
              <a:solidFill>
                <a:srgbClr val="FFC000"/>
              </a:solidFill>
            </a:endParaRPr>
          </a:p>
          <a:p>
            <a:r>
              <a:rPr lang="en-US" altLang="ko-KR" sz="1800"/>
              <a:t>- </a:t>
            </a:r>
            <a:r>
              <a:rPr lang="ko-KR" altLang="en-US" sz="1800"/>
              <a:t>게시판 쓰기</a:t>
            </a:r>
            <a:r>
              <a:rPr lang="en-US" altLang="ko-KR" sz="1800"/>
              <a:t>,</a:t>
            </a:r>
            <a:r>
              <a:rPr lang="ko-KR" altLang="en-US" sz="1800"/>
              <a:t> 수정</a:t>
            </a:r>
            <a:r>
              <a:rPr lang="en-US" altLang="ko-KR" sz="1800"/>
              <a:t>,</a:t>
            </a:r>
            <a:r>
              <a:rPr lang="ko-KR" altLang="en-US" sz="1800"/>
              <a:t> 삭제 기능</a:t>
            </a:r>
            <a:endParaRPr lang="en-US" altLang="ko-KR" sz="1800"/>
          </a:p>
          <a:p>
            <a:r>
              <a:rPr lang="en-US" altLang="ko-KR" sz="1800"/>
              <a:t>- </a:t>
            </a:r>
            <a:r>
              <a:rPr lang="ko-KR" altLang="en-US" sz="1800"/>
              <a:t>게시판 조회</a:t>
            </a:r>
            <a:r>
              <a:rPr lang="en-US" altLang="ko-KR" sz="1800"/>
              <a:t>,</a:t>
            </a:r>
            <a:r>
              <a:rPr lang="ko-KR" altLang="en-US" sz="1800"/>
              <a:t> 기능 및 페이징</a:t>
            </a:r>
            <a:endParaRPr lang="en-US" altLang="ko-KR" sz="1800"/>
          </a:p>
          <a:p>
            <a:r>
              <a:rPr lang="en-US" altLang="ko-KR" sz="1800"/>
              <a:t>- </a:t>
            </a:r>
            <a:r>
              <a:rPr lang="ko-KR" altLang="en-US" sz="1800"/>
              <a:t>게시판 댓글 등록</a:t>
            </a:r>
            <a:r>
              <a:rPr lang="en-US" altLang="ko-KR" sz="1800"/>
              <a:t>, </a:t>
            </a:r>
            <a:r>
              <a:rPr lang="ko-KR" altLang="en-US" sz="1800"/>
              <a:t>삭제</a:t>
            </a:r>
            <a:endParaRPr lang="en-US" altLang="ko-KR" sz="1800"/>
          </a:p>
          <a:p>
            <a:r>
              <a:rPr lang="en-US" altLang="ko-KR" sz="1800"/>
              <a:t>- </a:t>
            </a:r>
            <a:r>
              <a:rPr lang="ko-KR" altLang="en-US" sz="1800"/>
              <a:t>게시글 추천 및 조회 기능</a:t>
            </a:r>
            <a:endParaRPr lang="en-US" altLang="ko-KR" sz="1800"/>
          </a:p>
          <a:p>
            <a:r>
              <a:rPr lang="en-US" altLang="ko-KR" sz="1800"/>
              <a:t>- </a:t>
            </a:r>
            <a:r>
              <a:rPr lang="ko-KR" altLang="en-US" sz="1800"/>
              <a:t>게시글 검색 기능  </a:t>
            </a:r>
            <a:endParaRPr lang="en-US" altLang="ko-KR" sz="1800"/>
          </a:p>
          <a:p>
            <a:pPr marL="342900" indent="-342900">
              <a:buFontTx/>
              <a:buChar char="-"/>
            </a:pPr>
            <a:endParaRPr lang="en-US" altLang="ko-KR" sz="240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8DB8DEE-DC4B-49CA-BA5A-5FE75FAA0C00}"/>
              </a:ext>
            </a:extLst>
          </p:cNvPr>
          <p:cNvSpPr txBox="1">
            <a:spLocks/>
          </p:cNvSpPr>
          <p:nvPr/>
        </p:nvSpPr>
        <p:spPr>
          <a:xfrm>
            <a:off x="6209212" y="1550126"/>
            <a:ext cx="5323388" cy="49116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>
                <a:solidFill>
                  <a:srgbClr val="FFC000"/>
                </a:solidFill>
              </a:rPr>
              <a:t>파일</a:t>
            </a:r>
            <a:endParaRPr lang="en-US" altLang="ko-KR" sz="2800">
              <a:solidFill>
                <a:srgbClr val="FFC000"/>
              </a:solidFill>
            </a:endParaRPr>
          </a:p>
          <a:p>
            <a:r>
              <a:rPr lang="en-US" altLang="ko-KR" sz="1800"/>
              <a:t>- </a:t>
            </a:r>
            <a:r>
              <a:rPr lang="ko-KR" altLang="en-US" sz="1800"/>
              <a:t>파일 업로드</a:t>
            </a:r>
            <a:r>
              <a:rPr lang="en-US" altLang="ko-KR" sz="1800"/>
              <a:t>, </a:t>
            </a:r>
            <a:r>
              <a:rPr lang="ko-KR" altLang="en-US" sz="1800"/>
              <a:t>다운로드</a:t>
            </a:r>
            <a:endParaRPr lang="en-US" altLang="ko-KR" sz="1800"/>
          </a:p>
          <a:p>
            <a:r>
              <a:rPr lang="en-US" altLang="ko-KR" sz="1800"/>
              <a:t>- </a:t>
            </a:r>
            <a:r>
              <a:rPr lang="ko-KR" altLang="en-US" sz="1800"/>
              <a:t>다중 파일첨부</a:t>
            </a:r>
            <a:endParaRPr lang="en-US" altLang="ko-KR" sz="1800"/>
          </a:p>
          <a:p>
            <a:r>
              <a:rPr lang="en-US" altLang="ko-KR" sz="1800"/>
              <a:t>- </a:t>
            </a:r>
            <a:r>
              <a:rPr lang="ko-KR" altLang="en-US" sz="1800"/>
              <a:t>파일 추가 및 수정</a:t>
            </a:r>
            <a:r>
              <a:rPr lang="en-US" altLang="ko-KR" sz="1800"/>
              <a:t>,</a:t>
            </a:r>
            <a:r>
              <a:rPr lang="ko-KR" altLang="en-US" sz="1800"/>
              <a:t> 삭제</a:t>
            </a:r>
            <a:endParaRPr lang="en-US" altLang="ko-KR" sz="1800"/>
          </a:p>
          <a:p>
            <a:endParaRPr lang="en-US" altLang="ko-KR" sz="1800"/>
          </a:p>
          <a:p>
            <a:pPr marL="342900" indent="-342900">
              <a:buFontTx/>
              <a:buChar char="-"/>
            </a:pPr>
            <a:endParaRPr lang="en-US" altLang="ko-KR" sz="2400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7E9AEC23-C4BB-4B30-9497-F080953AA2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1515" y="117395"/>
            <a:ext cx="1438274" cy="673849"/>
          </a:xfrm>
        </p:spPr>
        <p:txBody>
          <a:bodyPr lIns="0" tIns="36000" rIns="0" bIns="36000"/>
          <a:lstStyle/>
          <a:p>
            <a:pPr algn="ctr"/>
            <a:r>
              <a:rPr lang="en-US" altLang="ko-KR" sz="4000"/>
              <a:t>02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233387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25" y="1527174"/>
            <a:ext cx="2790825" cy="4340225"/>
          </a:xfrm>
        </p:spPr>
        <p:txBody>
          <a:bodyPr>
            <a:normAutofit fontScale="62500" lnSpcReduction="20000"/>
          </a:bodyPr>
          <a:lstStyle/>
          <a:p>
            <a:r>
              <a:rPr lang="ko-KR" altLang="ko-KR" sz="4600" err="1">
                <a:solidFill>
                  <a:srgbClr val="FFC000"/>
                </a:solidFill>
              </a:rPr>
              <a:t>Front-End</a:t>
            </a:r>
            <a:endParaRPr lang="ko-KR" altLang="ko-KR" sz="4600">
              <a:solidFill>
                <a:srgbClr val="FFC000"/>
              </a:solidFill>
            </a:endParaRPr>
          </a:p>
          <a:p>
            <a:pPr fontAlgn="ctr"/>
            <a:r>
              <a:rPr lang="ko-KR" altLang="ko-KR" sz="2900" err="1"/>
              <a:t>Bootstrap</a:t>
            </a:r>
            <a:r>
              <a:rPr lang="ko-KR" altLang="ko-KR" sz="2900"/>
              <a:t> 3</a:t>
            </a:r>
          </a:p>
          <a:p>
            <a:pPr fontAlgn="ctr"/>
            <a:r>
              <a:rPr lang="ko-KR" altLang="ko-KR" sz="2900" err="1"/>
              <a:t>Jquery</a:t>
            </a:r>
            <a:r>
              <a:rPr lang="ko-KR" altLang="ko-KR" sz="2900"/>
              <a:t> 3</a:t>
            </a:r>
            <a:endParaRPr lang="en-US" altLang="ko-KR" sz="2900"/>
          </a:p>
          <a:p>
            <a:pPr fontAlgn="ctr"/>
            <a:r>
              <a:rPr lang="en-US" altLang="ko-KR" sz="2900"/>
              <a:t>JSP</a:t>
            </a:r>
          </a:p>
          <a:p>
            <a:pPr fontAlgn="ctr"/>
            <a:endParaRPr lang="ko-KR" altLang="ko-KR" sz="4100"/>
          </a:p>
          <a:p>
            <a:r>
              <a:rPr lang="ko-KR" altLang="ko-KR" sz="5100" err="1">
                <a:solidFill>
                  <a:srgbClr val="FFC000"/>
                </a:solidFill>
              </a:rPr>
              <a:t>Back-End</a:t>
            </a:r>
            <a:endParaRPr lang="ko-KR" altLang="ko-KR" sz="5100">
              <a:solidFill>
                <a:srgbClr val="FFC000"/>
              </a:solidFill>
            </a:endParaRPr>
          </a:p>
          <a:p>
            <a:pPr fontAlgn="ctr"/>
            <a:r>
              <a:rPr lang="ko-KR" altLang="ko-KR" sz="2900" err="1"/>
              <a:t>Spring</a:t>
            </a:r>
            <a:r>
              <a:rPr lang="ko-KR" altLang="ko-KR" sz="2900"/>
              <a:t> 3.</a:t>
            </a:r>
            <a:r>
              <a:rPr lang="en-US" altLang="ko-KR" sz="2900"/>
              <a:t>9.9</a:t>
            </a:r>
            <a:endParaRPr lang="ko-KR" altLang="ko-KR" sz="2900"/>
          </a:p>
          <a:p>
            <a:pPr fontAlgn="ctr"/>
            <a:r>
              <a:rPr lang="ko-KR" altLang="ko-KR" sz="2900"/>
              <a:t>JDK 1.</a:t>
            </a:r>
            <a:r>
              <a:rPr lang="en-US" altLang="ko-KR" sz="2900"/>
              <a:t>8</a:t>
            </a:r>
            <a:endParaRPr lang="ko-KR" altLang="ko-KR" sz="2900"/>
          </a:p>
          <a:p>
            <a:pPr fontAlgn="ctr"/>
            <a:r>
              <a:rPr lang="ko-KR" altLang="ko-KR" sz="2900" err="1"/>
              <a:t>Mysql</a:t>
            </a:r>
            <a:r>
              <a:rPr lang="ko-KR" altLang="ko-KR" sz="2900"/>
              <a:t> </a:t>
            </a:r>
            <a:r>
              <a:rPr lang="en-US" altLang="ko-KR" sz="2900"/>
              <a:t>9.0</a:t>
            </a:r>
            <a:endParaRPr lang="ko-KR" altLang="ko-KR" sz="2900"/>
          </a:p>
          <a:p>
            <a:pPr fontAlgn="ctr"/>
            <a:r>
              <a:rPr lang="ko-KR" altLang="ko-KR" sz="2900" err="1"/>
              <a:t>Mybatis</a:t>
            </a:r>
            <a:r>
              <a:rPr lang="ko-KR" altLang="ko-KR" sz="2900"/>
              <a:t> 3.</a:t>
            </a:r>
            <a:r>
              <a:rPr lang="en-US" altLang="ko-KR" sz="2900"/>
              <a:t>5.3</a:t>
            </a:r>
            <a:endParaRPr lang="ko-KR" altLang="ko-KR" sz="2900"/>
          </a:p>
          <a:p>
            <a:pPr fontAlgn="ctr"/>
            <a:r>
              <a:rPr lang="ko-KR" altLang="ko-KR" sz="2900" err="1"/>
              <a:t>Tomcat</a:t>
            </a:r>
            <a:r>
              <a:rPr lang="ko-KR" altLang="ko-KR" sz="2900"/>
              <a:t> </a:t>
            </a:r>
            <a:r>
              <a:rPr lang="en-US" altLang="ko-KR" sz="2900"/>
              <a:t>8.5</a:t>
            </a:r>
            <a:endParaRPr lang="ko-KR" altLang="ko-KR" sz="2900"/>
          </a:p>
          <a:p>
            <a:pPr fontAlgn="ctr"/>
            <a:r>
              <a:rPr lang="ko-KR" altLang="ko-KR" sz="2900" err="1"/>
              <a:t>Maven</a:t>
            </a:r>
            <a:r>
              <a:rPr lang="ko-KR" altLang="ko-KR" sz="2900"/>
              <a:t> 2.9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환경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85B637-FB07-4D91-A23C-80BDFC83D6E3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052F853-76E0-4C3A-98CB-E1DC4F14E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189" y="1527174"/>
            <a:ext cx="1276190" cy="1472333"/>
          </a:xfrm>
          <a:prstGeom prst="rect">
            <a:avLst/>
          </a:prstGeom>
        </p:spPr>
      </p:pic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69AC0A4E-7DFF-484A-B8A0-0CF6F4082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379" y="1393643"/>
            <a:ext cx="2895600" cy="1581150"/>
          </a:xfrm>
          <a:prstGeom prst="rect">
            <a:avLst/>
          </a:prstGeom>
        </p:spPr>
      </p:pic>
      <p:pic>
        <p:nvPicPr>
          <p:cNvPr id="13" name="그림 12" descr="그리기, 음식이(가) 표시된 사진&#10;&#10;자동 생성된 설명">
            <a:extLst>
              <a:ext uri="{FF2B5EF4-FFF2-40B4-BE49-F238E27FC236}">
                <a16:creationId xmlns:a16="http://schemas.microsoft.com/office/drawing/2014/main" id="{CF328F23-38F4-4470-8034-F418FE67F2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979" y="1527174"/>
            <a:ext cx="803971" cy="1472333"/>
          </a:xfrm>
          <a:prstGeom prst="rect">
            <a:avLst/>
          </a:prstGeom>
        </p:spPr>
      </p:pic>
      <p:pic>
        <p:nvPicPr>
          <p:cNvPr id="17" name="그림 16" descr="그리기이(가) 표시된 사진&#10;&#10;자동 생성된 설명">
            <a:extLst>
              <a:ext uri="{FF2B5EF4-FFF2-40B4-BE49-F238E27FC236}">
                <a16:creationId xmlns:a16="http://schemas.microsoft.com/office/drawing/2014/main" id="{B19E8B47-855C-4F20-94E9-9CCA9BEFC4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189" y="2999507"/>
            <a:ext cx="2314286" cy="1095238"/>
          </a:xfrm>
          <a:prstGeom prst="rect">
            <a:avLst/>
          </a:prstGeom>
        </p:spPr>
      </p:pic>
      <p:pic>
        <p:nvPicPr>
          <p:cNvPr id="19" name="그림 18" descr="그리기이(가) 표시된 사진&#10;&#10;자동 생성된 설명">
            <a:extLst>
              <a:ext uri="{FF2B5EF4-FFF2-40B4-BE49-F238E27FC236}">
                <a16:creationId xmlns:a16="http://schemas.microsoft.com/office/drawing/2014/main" id="{951CAC78-941D-4DF6-B1D7-0A5A3CBB54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412" y="2999507"/>
            <a:ext cx="2562225" cy="1781175"/>
          </a:xfrm>
          <a:prstGeom prst="rect">
            <a:avLst/>
          </a:prstGeom>
        </p:spPr>
      </p:pic>
      <p:pic>
        <p:nvPicPr>
          <p:cNvPr id="21" name="그림 20" descr="그리기이(가) 표시된 사진&#10;&#10;자동 생성된 설명">
            <a:extLst>
              <a:ext uri="{FF2B5EF4-FFF2-40B4-BE49-F238E27FC236}">
                <a16:creationId xmlns:a16="http://schemas.microsoft.com/office/drawing/2014/main" id="{B984EE67-32DA-4744-9EDE-9CDC13C8E8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4094745"/>
            <a:ext cx="2143125" cy="2143125"/>
          </a:xfrm>
          <a:prstGeom prst="rect">
            <a:avLst/>
          </a:prstGeom>
        </p:spPr>
      </p:pic>
      <p:pic>
        <p:nvPicPr>
          <p:cNvPr id="23" name="그림 22" descr="그리기, 음식이(가) 표시된 사진&#10;&#10;자동 생성된 설명">
            <a:extLst>
              <a:ext uri="{FF2B5EF4-FFF2-40B4-BE49-F238E27FC236}">
                <a16:creationId xmlns:a16="http://schemas.microsoft.com/office/drawing/2014/main" id="{A522F5E2-17FC-4E86-A4E0-120C7C70D8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180" y="4780682"/>
            <a:ext cx="2418458" cy="1243999"/>
          </a:xfrm>
          <a:prstGeom prst="rect">
            <a:avLst/>
          </a:prstGeom>
        </p:spPr>
      </p:pic>
      <p:sp>
        <p:nvSpPr>
          <p:cNvPr id="15" name="텍스트 개체 틀 3">
            <a:extLst>
              <a:ext uri="{FF2B5EF4-FFF2-40B4-BE49-F238E27FC236}">
                <a16:creationId xmlns:a16="http://schemas.microsoft.com/office/drawing/2014/main" id="{120D92E3-C7F5-4DC5-A4E4-CA7F12811B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1515" y="117395"/>
            <a:ext cx="1438274" cy="673849"/>
          </a:xfrm>
        </p:spPr>
        <p:txBody>
          <a:bodyPr lIns="0" tIns="36000" rIns="0" bIns="36000"/>
          <a:lstStyle/>
          <a:p>
            <a:pPr algn="ctr"/>
            <a:r>
              <a:rPr lang="en-US" altLang="ko-KR" sz="4000"/>
              <a:t>03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295740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일정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85B637-FB07-4D91-A23C-80BDFC83D6E3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5077316-1A59-4C0C-ACAD-ECA7089DA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881887"/>
              </p:ext>
            </p:extLst>
          </p:nvPr>
        </p:nvGraphicFramePr>
        <p:xfrm>
          <a:off x="1128372" y="1680281"/>
          <a:ext cx="9838227" cy="4495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461">
                  <a:extLst>
                    <a:ext uri="{9D8B030D-6E8A-4147-A177-3AD203B41FA5}">
                      <a16:colId xmlns:a16="http://schemas.microsoft.com/office/drawing/2014/main" val="2977959072"/>
                    </a:ext>
                  </a:extLst>
                </a:gridCol>
                <a:gridCol w="1405461">
                  <a:extLst>
                    <a:ext uri="{9D8B030D-6E8A-4147-A177-3AD203B41FA5}">
                      <a16:colId xmlns:a16="http://schemas.microsoft.com/office/drawing/2014/main" val="1647539622"/>
                    </a:ext>
                  </a:extLst>
                </a:gridCol>
                <a:gridCol w="1405461">
                  <a:extLst>
                    <a:ext uri="{9D8B030D-6E8A-4147-A177-3AD203B41FA5}">
                      <a16:colId xmlns:a16="http://schemas.microsoft.com/office/drawing/2014/main" val="2147566237"/>
                    </a:ext>
                  </a:extLst>
                </a:gridCol>
                <a:gridCol w="1405461">
                  <a:extLst>
                    <a:ext uri="{9D8B030D-6E8A-4147-A177-3AD203B41FA5}">
                      <a16:colId xmlns:a16="http://schemas.microsoft.com/office/drawing/2014/main" val="554075405"/>
                    </a:ext>
                  </a:extLst>
                </a:gridCol>
                <a:gridCol w="1405461">
                  <a:extLst>
                    <a:ext uri="{9D8B030D-6E8A-4147-A177-3AD203B41FA5}">
                      <a16:colId xmlns:a16="http://schemas.microsoft.com/office/drawing/2014/main" val="806235479"/>
                    </a:ext>
                  </a:extLst>
                </a:gridCol>
                <a:gridCol w="1405461">
                  <a:extLst>
                    <a:ext uri="{9D8B030D-6E8A-4147-A177-3AD203B41FA5}">
                      <a16:colId xmlns:a16="http://schemas.microsoft.com/office/drawing/2014/main" val="1118971189"/>
                    </a:ext>
                  </a:extLst>
                </a:gridCol>
                <a:gridCol w="1405461">
                  <a:extLst>
                    <a:ext uri="{9D8B030D-6E8A-4147-A177-3AD203B41FA5}">
                      <a16:colId xmlns:a16="http://schemas.microsoft.com/office/drawing/2014/main" val="2480118514"/>
                    </a:ext>
                  </a:extLst>
                </a:gridCol>
              </a:tblGrid>
              <a:tr h="459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일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화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수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목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금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rgbClr val="0070C0"/>
                          </a:solidFill>
                        </a:rPr>
                        <a:t>토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700200"/>
                  </a:ext>
                </a:extLst>
              </a:tr>
              <a:tr h="419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rgbClr val="FF0000"/>
                          </a:solidFill>
                        </a:rPr>
                        <a:t>2/2</a:t>
                      </a:r>
                      <a:endParaRPr lang="ko-KR" altLang="en-US" sz="16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2/3</a:t>
                      </a:r>
                      <a:endParaRPr lang="ko-KR" altLang="en-US" sz="16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2/4</a:t>
                      </a:r>
                      <a:endParaRPr lang="ko-KR" altLang="en-US" sz="16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2/5</a:t>
                      </a:r>
                      <a:endParaRPr lang="ko-KR" altLang="en-US" sz="16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2/6</a:t>
                      </a:r>
                      <a:endParaRPr lang="ko-KR" altLang="en-US" sz="16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2/7</a:t>
                      </a:r>
                      <a:endParaRPr lang="ko-KR" altLang="en-US" sz="16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rgbClr val="0070C0"/>
                          </a:solidFill>
                        </a:rPr>
                        <a:t>2/8</a:t>
                      </a:r>
                      <a:endParaRPr lang="ko-KR" altLang="en-US" sz="160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861420"/>
                  </a:ext>
                </a:extLst>
              </a:tr>
              <a:tr h="915852"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아이템 분석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요구사항 </a:t>
                      </a:r>
                      <a:endParaRPr lang="en-US" altLang="ko-KR" sz="1600"/>
                    </a:p>
                    <a:p>
                      <a:pPr algn="ctr" latinLnBrk="1"/>
                      <a:r>
                        <a:rPr lang="ko-KR" altLang="en-US" sz="1600"/>
                        <a:t>분석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화면 </a:t>
                      </a:r>
                      <a:r>
                        <a:rPr lang="en-US" altLang="ko-KR" sz="1600"/>
                        <a:t>UI</a:t>
                      </a:r>
                      <a:endParaRPr lang="ko-KR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화면 </a:t>
                      </a:r>
                      <a:r>
                        <a:rPr lang="en-US" altLang="ko-KR" sz="1600"/>
                        <a:t>UI</a:t>
                      </a:r>
                      <a:endParaRPr lang="ko-KR" altLang="en-US" sz="1600"/>
                    </a:p>
                    <a:p>
                      <a:pPr algn="ctr" latinLnBrk="1"/>
                      <a:endParaRPr lang="ko-KR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화면 </a:t>
                      </a:r>
                      <a:r>
                        <a:rPr lang="en-US" altLang="ko-KR" sz="1600"/>
                        <a:t>UI</a:t>
                      </a:r>
                      <a:endParaRPr lang="ko-KR" altLang="en-US" sz="1600"/>
                    </a:p>
                    <a:p>
                      <a:pPr algn="ctr" latinLnBrk="1"/>
                      <a:endParaRPr lang="ko-KR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424420"/>
                  </a:ext>
                </a:extLst>
              </a:tr>
              <a:tr h="417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rgbClr val="FF0000"/>
                          </a:solidFill>
                        </a:rPr>
                        <a:t>2/9</a:t>
                      </a:r>
                      <a:endParaRPr lang="ko-KR" altLang="en-US" sz="16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2/10</a:t>
                      </a:r>
                      <a:endParaRPr lang="ko-KR" altLang="en-US" sz="16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2/11</a:t>
                      </a:r>
                      <a:endParaRPr lang="ko-KR" altLang="en-US" sz="16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2/12</a:t>
                      </a:r>
                      <a:endParaRPr lang="ko-KR" altLang="en-US" sz="16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2/13</a:t>
                      </a:r>
                      <a:endParaRPr lang="ko-KR" altLang="en-US" sz="16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2/14</a:t>
                      </a:r>
                      <a:endParaRPr lang="ko-KR" altLang="en-US" sz="16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rgbClr val="0070C0"/>
                          </a:solidFill>
                        </a:rPr>
                        <a:t>2/15</a:t>
                      </a:r>
                      <a:endParaRPr lang="ko-KR" altLang="en-US" sz="160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188893"/>
                  </a:ext>
                </a:extLst>
              </a:tr>
              <a:tr h="915852"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테이블 설계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클래스 설계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클래스 설계</a:t>
                      </a:r>
                    </a:p>
                    <a:p>
                      <a:pPr algn="ctr" latinLnBrk="1"/>
                      <a:endParaRPr lang="ko-KR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소스코딩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소스코딩</a:t>
                      </a:r>
                    </a:p>
                    <a:p>
                      <a:pPr algn="ctr" latinLnBrk="1"/>
                      <a:endParaRPr lang="ko-KR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51733"/>
                  </a:ext>
                </a:extLst>
              </a:tr>
              <a:tr h="451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rgbClr val="FF0000"/>
                          </a:solidFill>
                        </a:rPr>
                        <a:t>2/16</a:t>
                      </a:r>
                      <a:endParaRPr lang="ko-KR" altLang="en-US" sz="16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2/17</a:t>
                      </a:r>
                      <a:endParaRPr lang="ko-KR" altLang="en-US" sz="16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2/18</a:t>
                      </a:r>
                      <a:endParaRPr lang="ko-KR" altLang="en-US" sz="16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2/19</a:t>
                      </a:r>
                      <a:endParaRPr lang="ko-KR" altLang="en-US" sz="16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2/20</a:t>
                      </a:r>
                      <a:endParaRPr lang="ko-KR" altLang="en-US" sz="16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2/21</a:t>
                      </a:r>
                      <a:endParaRPr lang="ko-KR" altLang="en-US" sz="16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rgbClr val="0070C0"/>
                          </a:solidFill>
                        </a:rPr>
                        <a:t>2/22</a:t>
                      </a:r>
                      <a:endParaRPr lang="ko-KR" altLang="en-US" sz="160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990819"/>
                  </a:ext>
                </a:extLst>
              </a:tr>
              <a:tr h="915852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소스코딩</a:t>
                      </a:r>
                    </a:p>
                    <a:p>
                      <a:pPr algn="ctr" latinLnBrk="1"/>
                      <a:endParaRPr lang="ko-KR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소스코딩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소스코딩</a:t>
                      </a:r>
                    </a:p>
                    <a:p>
                      <a:pPr algn="ctr" latinLnBrk="1"/>
                      <a:endParaRPr lang="ko-KR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테스트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테스트</a:t>
                      </a:r>
                    </a:p>
                    <a:p>
                      <a:pPr algn="ctr" latinLnBrk="1"/>
                      <a:endParaRPr lang="ko-KR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72159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3631E80-64E7-417F-AAF4-FF99397C148D}"/>
              </a:ext>
            </a:extLst>
          </p:cNvPr>
          <p:cNvSpPr txBox="1"/>
          <p:nvPr/>
        </p:nvSpPr>
        <p:spPr>
          <a:xfrm>
            <a:off x="719137" y="1140824"/>
            <a:ext cx="4070645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일정 </a:t>
            </a:r>
            <a:r>
              <a:rPr lang="en-US" altLang="ko-KR"/>
              <a:t>2020/2/3 ~ 2/21</a:t>
            </a:r>
            <a:endParaRPr lang="ko-KR" altLang="en-US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36C5E125-B0F0-4DC0-8E94-4765B69FCF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1515" y="117395"/>
            <a:ext cx="1438274" cy="673849"/>
          </a:xfrm>
        </p:spPr>
        <p:txBody>
          <a:bodyPr lIns="0" tIns="36000" rIns="0" bIns="36000"/>
          <a:lstStyle/>
          <a:p>
            <a:pPr algn="ctr"/>
            <a:r>
              <a:rPr lang="en-US" altLang="ko-KR" sz="4000"/>
              <a:t>04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172377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9954F3-A452-460D-9F60-C3F130C56400}"/>
              </a:ext>
            </a:extLst>
          </p:cNvPr>
          <p:cNvSpPr/>
          <p:nvPr/>
        </p:nvSpPr>
        <p:spPr>
          <a:xfrm>
            <a:off x="10219612" y="4615611"/>
            <a:ext cx="1811383" cy="1392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Flow Chart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85B637-FB07-4D91-A23C-80BDFC83D6E3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E10975-BBC8-47B9-93AB-8673F97BE5CE}"/>
              </a:ext>
            </a:extLst>
          </p:cNvPr>
          <p:cNvSpPr/>
          <p:nvPr/>
        </p:nvSpPr>
        <p:spPr>
          <a:xfrm>
            <a:off x="5327587" y="1695293"/>
            <a:ext cx="1767840" cy="50910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회원가입 화면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1461A43-5222-469F-B890-8A8AC4949D62}"/>
              </a:ext>
            </a:extLst>
          </p:cNvPr>
          <p:cNvSpPr/>
          <p:nvPr/>
        </p:nvSpPr>
        <p:spPr>
          <a:xfrm>
            <a:off x="1049278" y="3388135"/>
            <a:ext cx="1767840" cy="50910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게시판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6CC9E8-16F6-47BC-AE6D-7CB7C54C5F06}"/>
              </a:ext>
            </a:extLst>
          </p:cNvPr>
          <p:cNvSpPr/>
          <p:nvPr/>
        </p:nvSpPr>
        <p:spPr>
          <a:xfrm>
            <a:off x="5327587" y="3348084"/>
            <a:ext cx="1767840" cy="5091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글수정 화면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244CF5-18D7-47D6-A0D2-4D5DF84BCC59}"/>
              </a:ext>
            </a:extLst>
          </p:cNvPr>
          <p:cNvSpPr/>
          <p:nvPr/>
        </p:nvSpPr>
        <p:spPr>
          <a:xfrm>
            <a:off x="10375394" y="4843395"/>
            <a:ext cx="749910" cy="2302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2707E1C-3A80-48A6-9DD6-1BAB59B011F0}"/>
              </a:ext>
            </a:extLst>
          </p:cNvPr>
          <p:cNvSpPr/>
          <p:nvPr/>
        </p:nvSpPr>
        <p:spPr>
          <a:xfrm>
            <a:off x="10375394" y="5196609"/>
            <a:ext cx="749910" cy="2302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A6F5318-EE4F-417D-AA21-924C6B81E853}"/>
              </a:ext>
            </a:extLst>
          </p:cNvPr>
          <p:cNvSpPr/>
          <p:nvPr/>
        </p:nvSpPr>
        <p:spPr>
          <a:xfrm>
            <a:off x="10375394" y="5534790"/>
            <a:ext cx="749910" cy="2302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D1E55FA-9843-4320-AD81-81DA22E7F30F}"/>
              </a:ext>
            </a:extLst>
          </p:cNvPr>
          <p:cNvSpPr/>
          <p:nvPr/>
        </p:nvSpPr>
        <p:spPr>
          <a:xfrm>
            <a:off x="835918" y="4631078"/>
            <a:ext cx="1097280" cy="3483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글쓰기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F8B8F9C-0F9E-4771-B3E7-A29B2B66865C}"/>
              </a:ext>
            </a:extLst>
          </p:cNvPr>
          <p:cNvSpPr/>
          <p:nvPr/>
        </p:nvSpPr>
        <p:spPr>
          <a:xfrm>
            <a:off x="3523712" y="3468515"/>
            <a:ext cx="1097280" cy="348343"/>
          </a:xfrm>
          <a:prstGeom prst="ellipse">
            <a:avLst/>
          </a:prstGeom>
          <a:solidFill>
            <a:srgbClr val="FFFF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글 선택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E718436-3235-499F-A8D4-1645A0B8F4A8}"/>
              </a:ext>
            </a:extLst>
          </p:cNvPr>
          <p:cNvSpPr/>
          <p:nvPr/>
        </p:nvSpPr>
        <p:spPr>
          <a:xfrm>
            <a:off x="3884265" y="4631078"/>
            <a:ext cx="1097280" cy="3483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추천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AA8063C-8990-47CC-A188-52E7659DEE44}"/>
              </a:ext>
            </a:extLst>
          </p:cNvPr>
          <p:cNvSpPr/>
          <p:nvPr/>
        </p:nvSpPr>
        <p:spPr>
          <a:xfrm>
            <a:off x="5301016" y="4631078"/>
            <a:ext cx="1097280" cy="3483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9996543-C797-4CD5-93C4-45643057560D}"/>
              </a:ext>
            </a:extLst>
          </p:cNvPr>
          <p:cNvSpPr/>
          <p:nvPr/>
        </p:nvSpPr>
        <p:spPr>
          <a:xfrm>
            <a:off x="877510" y="5464784"/>
            <a:ext cx="1097280" cy="4627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입력값 추가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9D356A9-E5D1-444A-B970-CC81224F6646}"/>
              </a:ext>
            </a:extLst>
          </p:cNvPr>
          <p:cNvSpPr/>
          <p:nvPr/>
        </p:nvSpPr>
        <p:spPr>
          <a:xfrm>
            <a:off x="2268478" y="4631078"/>
            <a:ext cx="1097280" cy="3483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7193FDC-2E09-418E-8539-79A263B6B1F8}"/>
              </a:ext>
            </a:extLst>
          </p:cNvPr>
          <p:cNvSpPr/>
          <p:nvPr/>
        </p:nvSpPr>
        <p:spPr>
          <a:xfrm>
            <a:off x="2268478" y="5464784"/>
            <a:ext cx="1097280" cy="4627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검색화면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0B836F2-1B18-42B3-88C8-505F890DEC23}"/>
              </a:ext>
            </a:extLst>
          </p:cNvPr>
          <p:cNvSpPr/>
          <p:nvPr/>
        </p:nvSpPr>
        <p:spPr>
          <a:xfrm>
            <a:off x="3884265" y="5464784"/>
            <a:ext cx="1097280" cy="4627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글삭제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B681C61-0D7E-4A2C-BA39-775BE72DB58C}"/>
              </a:ext>
            </a:extLst>
          </p:cNvPr>
          <p:cNvSpPr/>
          <p:nvPr/>
        </p:nvSpPr>
        <p:spPr>
          <a:xfrm>
            <a:off x="6717767" y="4631078"/>
            <a:ext cx="1097280" cy="3483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8DDD6E9-01E0-40F6-8B8A-CB1975F3CB89}"/>
              </a:ext>
            </a:extLst>
          </p:cNvPr>
          <p:cNvSpPr/>
          <p:nvPr/>
        </p:nvSpPr>
        <p:spPr>
          <a:xfrm>
            <a:off x="6717767" y="5464784"/>
            <a:ext cx="1097280" cy="4627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글 삭제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54240FB-F5E2-474F-B725-2E5EAF2BC00C}"/>
              </a:ext>
            </a:extLst>
          </p:cNvPr>
          <p:cNvSpPr/>
          <p:nvPr/>
        </p:nvSpPr>
        <p:spPr>
          <a:xfrm>
            <a:off x="5327587" y="5464784"/>
            <a:ext cx="1097280" cy="4627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해당 글 수정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05135FF-E6AD-4FEA-AA51-81CAD180EAE3}"/>
              </a:ext>
            </a:extLst>
          </p:cNvPr>
          <p:cNvSpPr/>
          <p:nvPr/>
        </p:nvSpPr>
        <p:spPr>
          <a:xfrm>
            <a:off x="8134518" y="4631078"/>
            <a:ext cx="1097280" cy="3483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파일 추가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28A5F93-9B05-4570-981C-FB169DFD6406}"/>
              </a:ext>
            </a:extLst>
          </p:cNvPr>
          <p:cNvSpPr/>
          <p:nvPr/>
        </p:nvSpPr>
        <p:spPr>
          <a:xfrm>
            <a:off x="8134518" y="5464784"/>
            <a:ext cx="1097280" cy="4627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파일 업로드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F41DAC-0B47-423A-8155-A036F00FF8AF}"/>
              </a:ext>
            </a:extLst>
          </p:cNvPr>
          <p:cNvSpPr txBox="1"/>
          <p:nvPr/>
        </p:nvSpPr>
        <p:spPr>
          <a:xfrm>
            <a:off x="11234837" y="4803908"/>
            <a:ext cx="7499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VIEW</a:t>
            </a:r>
          </a:p>
          <a:p>
            <a:pPr algn="ctr"/>
            <a:endParaRPr lang="en-US" altLang="ko-KR" sz="1200"/>
          </a:p>
          <a:p>
            <a:pPr algn="ctr"/>
            <a:r>
              <a:rPr lang="ko-KR" altLang="en-US" sz="1200"/>
              <a:t>버튼</a:t>
            </a:r>
            <a:endParaRPr lang="en-US" altLang="ko-KR" sz="1200"/>
          </a:p>
          <a:p>
            <a:pPr algn="ctr"/>
            <a:endParaRPr lang="en-US" altLang="ko-KR" sz="1200"/>
          </a:p>
          <a:p>
            <a:pPr algn="ctr"/>
            <a:r>
              <a:rPr lang="en-US" altLang="ko-KR" sz="1200"/>
              <a:t>Event</a:t>
            </a:r>
            <a:endParaRPr lang="ko-KR" altLang="en-US" sz="120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859B500-1B88-4FB9-9685-D5FB06639994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211507" y="2204398"/>
            <a:ext cx="0" cy="214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11FA0E8-3D32-4126-B3CD-08E5F19A672F}"/>
              </a:ext>
            </a:extLst>
          </p:cNvPr>
          <p:cNvCxnSpPr>
            <a:cxnSpLocks/>
          </p:cNvCxnSpPr>
          <p:nvPr/>
        </p:nvCxnSpPr>
        <p:spPr>
          <a:xfrm flipV="1">
            <a:off x="5324568" y="2410411"/>
            <a:ext cx="1779707" cy="11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1E1C7E05-0EE8-42AF-9926-F97C2BC2FFFD}"/>
              </a:ext>
            </a:extLst>
          </p:cNvPr>
          <p:cNvSpPr/>
          <p:nvPr/>
        </p:nvSpPr>
        <p:spPr>
          <a:xfrm>
            <a:off x="1379069" y="2564945"/>
            <a:ext cx="1097280" cy="348343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2D0DC20-F87B-422E-BB52-B924B4A7B88F}"/>
              </a:ext>
            </a:extLst>
          </p:cNvPr>
          <p:cNvSpPr/>
          <p:nvPr/>
        </p:nvSpPr>
        <p:spPr>
          <a:xfrm>
            <a:off x="3523712" y="1775673"/>
            <a:ext cx="1097280" cy="348343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03F1AF98-2130-414B-915F-6B8BE81B5513}"/>
              </a:ext>
            </a:extLst>
          </p:cNvPr>
          <p:cNvCxnSpPr>
            <a:cxnSpLocks/>
          </p:cNvCxnSpPr>
          <p:nvPr/>
        </p:nvCxnSpPr>
        <p:spPr>
          <a:xfrm>
            <a:off x="1955363" y="3903497"/>
            <a:ext cx="0" cy="3408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5F5085E6-D43A-4744-8B29-7A553C1DAD04}"/>
              </a:ext>
            </a:extLst>
          </p:cNvPr>
          <p:cNvCxnSpPr>
            <a:cxnSpLocks/>
          </p:cNvCxnSpPr>
          <p:nvPr/>
        </p:nvCxnSpPr>
        <p:spPr>
          <a:xfrm>
            <a:off x="1371807" y="4249195"/>
            <a:ext cx="146695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DE86B7CA-C1D7-4466-A8F3-A17CFA78C76E}"/>
              </a:ext>
            </a:extLst>
          </p:cNvPr>
          <p:cNvCxnSpPr>
            <a:cxnSpLocks/>
          </p:cNvCxnSpPr>
          <p:nvPr/>
        </p:nvCxnSpPr>
        <p:spPr>
          <a:xfrm>
            <a:off x="4426762" y="4244339"/>
            <a:ext cx="4264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57C99EB5-7221-4AD2-A1EB-C6289BFBE4A3}"/>
              </a:ext>
            </a:extLst>
          </p:cNvPr>
          <p:cNvCxnSpPr>
            <a:cxnSpLocks/>
          </p:cNvCxnSpPr>
          <p:nvPr/>
        </p:nvCxnSpPr>
        <p:spPr>
          <a:xfrm>
            <a:off x="6197945" y="3857190"/>
            <a:ext cx="0" cy="3818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6A1D57D9-CFEB-46C8-B4A3-4775AE37CD75}"/>
              </a:ext>
            </a:extLst>
          </p:cNvPr>
          <p:cNvCxnSpPr>
            <a:cxnSpLocks/>
          </p:cNvCxnSpPr>
          <p:nvPr/>
        </p:nvCxnSpPr>
        <p:spPr>
          <a:xfrm flipV="1">
            <a:off x="5314970" y="3091253"/>
            <a:ext cx="3038455" cy="65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087D6008-EA65-4818-9BB9-45D80D3F5CDD}"/>
              </a:ext>
            </a:extLst>
          </p:cNvPr>
          <p:cNvSpPr/>
          <p:nvPr/>
        </p:nvSpPr>
        <p:spPr>
          <a:xfrm>
            <a:off x="4778947" y="2564944"/>
            <a:ext cx="1097280" cy="348343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이전화면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748AAE0-36DD-41B8-9213-E381C14A62B9}"/>
              </a:ext>
            </a:extLst>
          </p:cNvPr>
          <p:cNvSpPr/>
          <p:nvPr/>
        </p:nvSpPr>
        <p:spPr>
          <a:xfrm>
            <a:off x="6546787" y="2564944"/>
            <a:ext cx="1097280" cy="348343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가입하기</a:t>
            </a: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411F2EB1-AE02-4D0C-9405-2C67AA36A8C0}"/>
              </a:ext>
            </a:extLst>
          </p:cNvPr>
          <p:cNvCxnSpPr>
            <a:cxnSpLocks/>
          </p:cNvCxnSpPr>
          <p:nvPr/>
        </p:nvCxnSpPr>
        <p:spPr>
          <a:xfrm>
            <a:off x="8343523" y="1367789"/>
            <a:ext cx="0" cy="17299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C04A1DBB-63DE-424C-AE5F-D86809A3B9DB}"/>
              </a:ext>
            </a:extLst>
          </p:cNvPr>
          <p:cNvCxnSpPr>
            <a:cxnSpLocks/>
          </p:cNvCxnSpPr>
          <p:nvPr/>
        </p:nvCxnSpPr>
        <p:spPr>
          <a:xfrm>
            <a:off x="1937234" y="1355532"/>
            <a:ext cx="6405913" cy="217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8094D87E-8C58-44E5-8F0E-206B284784C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1927709" y="2204398"/>
            <a:ext cx="5489" cy="3605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7B07F679-E5E9-40EE-877E-70205D345B44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927709" y="2922098"/>
            <a:ext cx="5489" cy="4660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49997E-F50A-4D09-BDFC-7DDFCE9E2437}"/>
              </a:ext>
            </a:extLst>
          </p:cNvPr>
          <p:cNvSpPr/>
          <p:nvPr/>
        </p:nvSpPr>
        <p:spPr>
          <a:xfrm>
            <a:off x="1049278" y="1695293"/>
            <a:ext cx="1767840" cy="50910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메인화면</a:t>
            </a: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054C51D9-1B7B-4832-A9B7-0EC99F688D12}"/>
              </a:ext>
            </a:extLst>
          </p:cNvPr>
          <p:cNvCxnSpPr>
            <a:cxnSpLocks/>
          </p:cNvCxnSpPr>
          <p:nvPr/>
        </p:nvCxnSpPr>
        <p:spPr>
          <a:xfrm flipH="1">
            <a:off x="1921844" y="1340241"/>
            <a:ext cx="5489" cy="3605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8B04F490-43F4-491D-9D67-40D19618EF1F}"/>
              </a:ext>
            </a:extLst>
          </p:cNvPr>
          <p:cNvCxnSpPr>
            <a:cxnSpLocks/>
            <a:stCxn id="8" idx="3"/>
            <a:endCxn id="35" idx="2"/>
          </p:cNvCxnSpPr>
          <p:nvPr/>
        </p:nvCxnSpPr>
        <p:spPr>
          <a:xfrm flipV="1">
            <a:off x="2817118" y="1949845"/>
            <a:ext cx="706594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4D0B21A7-3A83-4B65-BD91-302C4378BF16}"/>
              </a:ext>
            </a:extLst>
          </p:cNvPr>
          <p:cNvCxnSpPr>
            <a:cxnSpLocks/>
          </p:cNvCxnSpPr>
          <p:nvPr/>
        </p:nvCxnSpPr>
        <p:spPr>
          <a:xfrm flipV="1">
            <a:off x="4633950" y="1949398"/>
            <a:ext cx="706594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FE483F1F-30F2-4A93-9246-1FCB3485A8A1}"/>
              </a:ext>
            </a:extLst>
          </p:cNvPr>
          <p:cNvCxnSpPr>
            <a:cxnSpLocks/>
          </p:cNvCxnSpPr>
          <p:nvPr/>
        </p:nvCxnSpPr>
        <p:spPr>
          <a:xfrm>
            <a:off x="5340544" y="2406246"/>
            <a:ext cx="0" cy="1746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E801A7C7-233F-4961-BD50-32C2855A4971}"/>
              </a:ext>
            </a:extLst>
          </p:cNvPr>
          <p:cNvCxnSpPr>
            <a:cxnSpLocks/>
          </p:cNvCxnSpPr>
          <p:nvPr/>
        </p:nvCxnSpPr>
        <p:spPr>
          <a:xfrm>
            <a:off x="7095427" y="2406246"/>
            <a:ext cx="0" cy="1585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F8A349C1-5EC4-4657-8BD9-051D044EE626}"/>
              </a:ext>
            </a:extLst>
          </p:cNvPr>
          <p:cNvCxnSpPr>
            <a:cxnSpLocks/>
          </p:cNvCxnSpPr>
          <p:nvPr/>
        </p:nvCxnSpPr>
        <p:spPr>
          <a:xfrm flipV="1">
            <a:off x="2824308" y="3642686"/>
            <a:ext cx="706594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29C7EF4D-A972-46B7-989F-143E5D2B382F}"/>
              </a:ext>
            </a:extLst>
          </p:cNvPr>
          <p:cNvCxnSpPr>
            <a:cxnSpLocks/>
          </p:cNvCxnSpPr>
          <p:nvPr/>
        </p:nvCxnSpPr>
        <p:spPr>
          <a:xfrm flipV="1">
            <a:off x="4633950" y="3619799"/>
            <a:ext cx="706594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650D41E8-59E0-46E9-93DC-BC68FD60DE82}"/>
              </a:ext>
            </a:extLst>
          </p:cNvPr>
          <p:cNvCxnSpPr>
            <a:cxnSpLocks/>
          </p:cNvCxnSpPr>
          <p:nvPr/>
        </p:nvCxnSpPr>
        <p:spPr>
          <a:xfrm>
            <a:off x="1384558" y="4253723"/>
            <a:ext cx="1" cy="3648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4E11D42A-A2F1-4E07-B8EB-4103C2CB8A8F}"/>
              </a:ext>
            </a:extLst>
          </p:cNvPr>
          <p:cNvCxnSpPr>
            <a:cxnSpLocks/>
          </p:cNvCxnSpPr>
          <p:nvPr/>
        </p:nvCxnSpPr>
        <p:spPr>
          <a:xfrm flipH="1">
            <a:off x="2838517" y="4240275"/>
            <a:ext cx="7220" cy="3872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D4531375-0793-4513-B9C8-496D5CB7682C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4431737" y="4249195"/>
            <a:ext cx="1168" cy="3818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CFAA48E5-F7C0-4A4E-815F-3018F7837BE8}"/>
              </a:ext>
            </a:extLst>
          </p:cNvPr>
          <p:cNvCxnSpPr>
            <a:cxnSpLocks/>
          </p:cNvCxnSpPr>
          <p:nvPr/>
        </p:nvCxnSpPr>
        <p:spPr>
          <a:xfrm>
            <a:off x="5862789" y="4236720"/>
            <a:ext cx="1168" cy="3818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DDCEE366-7170-4CEC-B533-5E365E06C3ED}"/>
              </a:ext>
            </a:extLst>
          </p:cNvPr>
          <p:cNvCxnSpPr>
            <a:cxnSpLocks/>
          </p:cNvCxnSpPr>
          <p:nvPr/>
        </p:nvCxnSpPr>
        <p:spPr>
          <a:xfrm>
            <a:off x="7266407" y="4254868"/>
            <a:ext cx="1168" cy="3818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7695E387-91D3-40F0-ABFB-EFF893C0BDF7}"/>
              </a:ext>
            </a:extLst>
          </p:cNvPr>
          <p:cNvCxnSpPr>
            <a:cxnSpLocks/>
          </p:cNvCxnSpPr>
          <p:nvPr/>
        </p:nvCxnSpPr>
        <p:spPr>
          <a:xfrm>
            <a:off x="8681990" y="4253723"/>
            <a:ext cx="1168" cy="3818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BA4D2B75-1498-4E1E-8985-6ABE284CC30D}"/>
              </a:ext>
            </a:extLst>
          </p:cNvPr>
          <p:cNvCxnSpPr>
            <a:cxnSpLocks/>
          </p:cNvCxnSpPr>
          <p:nvPr/>
        </p:nvCxnSpPr>
        <p:spPr>
          <a:xfrm>
            <a:off x="5314970" y="2922098"/>
            <a:ext cx="0" cy="1756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ED1B597B-1D2D-4880-9D4E-7C1A611B0F61}"/>
              </a:ext>
            </a:extLst>
          </p:cNvPr>
          <p:cNvCxnSpPr>
            <a:cxnSpLocks/>
          </p:cNvCxnSpPr>
          <p:nvPr/>
        </p:nvCxnSpPr>
        <p:spPr>
          <a:xfrm>
            <a:off x="7104275" y="2922097"/>
            <a:ext cx="0" cy="1756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9EB5EED0-C561-46CC-98EA-E23EA6A96B93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7095427" y="1949846"/>
            <a:ext cx="75558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DE088DAA-6AA7-4D42-8844-558A17B15178}"/>
              </a:ext>
            </a:extLst>
          </p:cNvPr>
          <p:cNvCxnSpPr>
            <a:cxnSpLocks/>
          </p:cNvCxnSpPr>
          <p:nvPr/>
        </p:nvCxnSpPr>
        <p:spPr>
          <a:xfrm>
            <a:off x="7851013" y="1933074"/>
            <a:ext cx="0" cy="8060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4775642A-43A8-41A3-9B75-96A9C0ABD2C6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7644067" y="2739116"/>
            <a:ext cx="206946" cy="72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68CEAF4B-E32C-4D74-9068-7CA33A1C8FCF}"/>
              </a:ext>
            </a:extLst>
          </p:cNvPr>
          <p:cNvCxnSpPr>
            <a:cxnSpLocks/>
          </p:cNvCxnSpPr>
          <p:nvPr/>
        </p:nvCxnSpPr>
        <p:spPr>
          <a:xfrm>
            <a:off x="1392065" y="4989914"/>
            <a:ext cx="0" cy="4505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F6A6337E-250E-40AA-9AF7-528FB2F9F74D}"/>
              </a:ext>
            </a:extLst>
          </p:cNvPr>
          <p:cNvCxnSpPr>
            <a:cxnSpLocks/>
          </p:cNvCxnSpPr>
          <p:nvPr/>
        </p:nvCxnSpPr>
        <p:spPr>
          <a:xfrm>
            <a:off x="2845737" y="4984307"/>
            <a:ext cx="0" cy="4505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7C561A14-C779-46F2-B2AB-56B15E87CADC}"/>
              </a:ext>
            </a:extLst>
          </p:cNvPr>
          <p:cNvCxnSpPr>
            <a:cxnSpLocks/>
          </p:cNvCxnSpPr>
          <p:nvPr/>
        </p:nvCxnSpPr>
        <p:spPr>
          <a:xfrm>
            <a:off x="4426762" y="4977099"/>
            <a:ext cx="0" cy="4505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62DE1222-73AE-42BE-877F-DAE43866CCA8}"/>
              </a:ext>
            </a:extLst>
          </p:cNvPr>
          <p:cNvCxnSpPr>
            <a:cxnSpLocks/>
          </p:cNvCxnSpPr>
          <p:nvPr/>
        </p:nvCxnSpPr>
        <p:spPr>
          <a:xfrm>
            <a:off x="5876227" y="4977099"/>
            <a:ext cx="0" cy="4505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75ED0538-0AF3-4D1B-BC47-B8A2318D95C8}"/>
              </a:ext>
            </a:extLst>
          </p:cNvPr>
          <p:cNvCxnSpPr>
            <a:cxnSpLocks/>
          </p:cNvCxnSpPr>
          <p:nvPr/>
        </p:nvCxnSpPr>
        <p:spPr>
          <a:xfrm>
            <a:off x="7266407" y="4977099"/>
            <a:ext cx="0" cy="4505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BB467DEC-13DF-4561-81C5-9783530BD404}"/>
              </a:ext>
            </a:extLst>
          </p:cNvPr>
          <p:cNvCxnSpPr>
            <a:cxnSpLocks/>
          </p:cNvCxnSpPr>
          <p:nvPr/>
        </p:nvCxnSpPr>
        <p:spPr>
          <a:xfrm>
            <a:off x="8703118" y="4977099"/>
            <a:ext cx="0" cy="4505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E3129C3F-7C5B-4DA4-A46C-C3E08C990E85}"/>
              </a:ext>
            </a:extLst>
          </p:cNvPr>
          <p:cNvSpPr txBox="1"/>
          <p:nvPr/>
        </p:nvSpPr>
        <p:spPr>
          <a:xfrm>
            <a:off x="7344878" y="2223496"/>
            <a:ext cx="502017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1000"/>
              <a:t>실패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5B0C79E3-A2A2-4E79-A397-42EB7D358BE4}"/>
              </a:ext>
            </a:extLst>
          </p:cNvPr>
          <p:cNvSpPr txBox="1"/>
          <p:nvPr/>
        </p:nvSpPr>
        <p:spPr>
          <a:xfrm>
            <a:off x="7163514" y="2886929"/>
            <a:ext cx="502017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1000"/>
              <a:t>성공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65CA6F67-ED6D-4A72-A387-1E75FD1ED8FC}"/>
              </a:ext>
            </a:extLst>
          </p:cNvPr>
          <p:cNvSpPr txBox="1"/>
          <p:nvPr/>
        </p:nvSpPr>
        <p:spPr>
          <a:xfrm>
            <a:off x="1413750" y="2994138"/>
            <a:ext cx="502017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1000"/>
              <a:t>성공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0D8684F-BA9C-4030-A150-659C28C4CB39}"/>
              </a:ext>
            </a:extLst>
          </p:cNvPr>
          <p:cNvSpPr txBox="1"/>
          <p:nvPr/>
        </p:nvSpPr>
        <p:spPr>
          <a:xfrm>
            <a:off x="700150" y="4220433"/>
            <a:ext cx="671657" cy="40011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1000"/>
              <a:t>입력칸에 입력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DE75FC41-2FB1-46B2-98D6-6ACDA0E98815}"/>
              </a:ext>
            </a:extLst>
          </p:cNvPr>
          <p:cNvSpPr txBox="1"/>
          <p:nvPr/>
        </p:nvSpPr>
        <p:spPr>
          <a:xfrm>
            <a:off x="2177195" y="4243883"/>
            <a:ext cx="671657" cy="40011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1000"/>
              <a:t>검색 값 </a:t>
            </a:r>
            <a:endParaRPr lang="en-US" altLang="ko-KR" sz="1000"/>
          </a:p>
          <a:p>
            <a:pPr algn="ctr"/>
            <a:r>
              <a:rPr lang="ko-KR" altLang="en-US" sz="1000"/>
              <a:t>입력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F919465-D921-4B61-9421-C883584FBF93}"/>
              </a:ext>
            </a:extLst>
          </p:cNvPr>
          <p:cNvSpPr txBox="1"/>
          <p:nvPr/>
        </p:nvSpPr>
        <p:spPr>
          <a:xfrm>
            <a:off x="3751990" y="4227377"/>
            <a:ext cx="671657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1000"/>
              <a:t>추천하기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17A6814F-195B-4677-9E8E-B5A6EB2E7870}"/>
              </a:ext>
            </a:extLst>
          </p:cNvPr>
          <p:cNvSpPr txBox="1"/>
          <p:nvPr/>
        </p:nvSpPr>
        <p:spPr>
          <a:xfrm>
            <a:off x="2952426" y="3219136"/>
            <a:ext cx="671657" cy="40011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1000"/>
              <a:t>글 번호 </a:t>
            </a:r>
            <a:endParaRPr lang="en-US" altLang="ko-KR" sz="1000"/>
          </a:p>
          <a:p>
            <a:pPr algn="ctr"/>
            <a:r>
              <a:rPr lang="ko-KR" altLang="en-US" sz="1000"/>
              <a:t>선택</a:t>
            </a:r>
          </a:p>
        </p:txBody>
      </p: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58694C34-D0E9-4805-9EE4-B9D93D1BA866}"/>
              </a:ext>
            </a:extLst>
          </p:cNvPr>
          <p:cNvCxnSpPr>
            <a:cxnSpLocks/>
          </p:cNvCxnSpPr>
          <p:nvPr/>
        </p:nvCxnSpPr>
        <p:spPr>
          <a:xfrm>
            <a:off x="5905000" y="6335439"/>
            <a:ext cx="35438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5902EEA7-866C-4AC0-BE72-0C052AE47E3B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7095427" y="3600847"/>
            <a:ext cx="2353373" cy="17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60D3ECC5-7372-4EC5-B35F-C80EBB9A000D}"/>
              </a:ext>
            </a:extLst>
          </p:cNvPr>
          <p:cNvCxnSpPr>
            <a:cxnSpLocks/>
          </p:cNvCxnSpPr>
          <p:nvPr/>
        </p:nvCxnSpPr>
        <p:spPr>
          <a:xfrm>
            <a:off x="9448800" y="3591270"/>
            <a:ext cx="0" cy="27441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195D5CEA-535C-40F3-883E-AFD749656EFD}"/>
              </a:ext>
            </a:extLst>
          </p:cNvPr>
          <p:cNvCxnSpPr>
            <a:cxnSpLocks/>
          </p:cNvCxnSpPr>
          <p:nvPr/>
        </p:nvCxnSpPr>
        <p:spPr>
          <a:xfrm flipH="1">
            <a:off x="4431737" y="5927516"/>
            <a:ext cx="6781" cy="4079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E1247C44-0F90-40A2-9B53-4623EE9ED5A4}"/>
              </a:ext>
            </a:extLst>
          </p:cNvPr>
          <p:cNvCxnSpPr>
            <a:cxnSpLocks/>
          </p:cNvCxnSpPr>
          <p:nvPr/>
        </p:nvCxnSpPr>
        <p:spPr>
          <a:xfrm flipH="1">
            <a:off x="5905000" y="5927515"/>
            <a:ext cx="6781" cy="4079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0317EC7E-8233-499A-B9C5-3F6DD2922188}"/>
              </a:ext>
            </a:extLst>
          </p:cNvPr>
          <p:cNvCxnSpPr>
            <a:cxnSpLocks/>
          </p:cNvCxnSpPr>
          <p:nvPr/>
        </p:nvCxnSpPr>
        <p:spPr>
          <a:xfrm flipH="1">
            <a:off x="7266407" y="5927515"/>
            <a:ext cx="6782" cy="4079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A11BB0E3-8072-4C56-AF5B-CCFA15BB0D0D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683158" y="5927516"/>
            <a:ext cx="0" cy="4079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AA7819F3-43A0-49D6-8D8F-78184117D0A0}"/>
              </a:ext>
            </a:extLst>
          </p:cNvPr>
          <p:cNvCxnSpPr>
            <a:cxnSpLocks/>
          </p:cNvCxnSpPr>
          <p:nvPr/>
        </p:nvCxnSpPr>
        <p:spPr>
          <a:xfrm>
            <a:off x="561975" y="6335438"/>
            <a:ext cx="38908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992E320A-EC18-483A-93BB-7CA78022F633}"/>
              </a:ext>
            </a:extLst>
          </p:cNvPr>
          <p:cNvCxnSpPr>
            <a:cxnSpLocks/>
          </p:cNvCxnSpPr>
          <p:nvPr/>
        </p:nvCxnSpPr>
        <p:spPr>
          <a:xfrm>
            <a:off x="560673" y="3642686"/>
            <a:ext cx="1302" cy="26879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D4AB0402-C313-4A9C-8E66-6250FDAACA93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60673" y="3642688"/>
            <a:ext cx="488605" cy="39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46A2BCC4-B28D-4FB1-A78A-16103BA2472A}"/>
              </a:ext>
            </a:extLst>
          </p:cNvPr>
          <p:cNvSpPr txBox="1"/>
          <p:nvPr/>
        </p:nvSpPr>
        <p:spPr>
          <a:xfrm>
            <a:off x="3915364" y="5963693"/>
            <a:ext cx="502017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1000"/>
              <a:t>성공</a:t>
            </a:r>
          </a:p>
        </p:txBody>
      </p: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D59B53BC-116C-4BB0-A2A9-72EC8C8D6555}"/>
              </a:ext>
            </a:extLst>
          </p:cNvPr>
          <p:cNvCxnSpPr>
            <a:cxnSpLocks/>
          </p:cNvCxnSpPr>
          <p:nvPr/>
        </p:nvCxnSpPr>
        <p:spPr>
          <a:xfrm flipH="1" flipV="1">
            <a:off x="2485864" y="2728438"/>
            <a:ext cx="394862" cy="27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B360B8AE-71BF-4151-A2EA-CB10F6C597F5}"/>
              </a:ext>
            </a:extLst>
          </p:cNvPr>
          <p:cNvCxnSpPr>
            <a:cxnSpLocks/>
          </p:cNvCxnSpPr>
          <p:nvPr/>
        </p:nvCxnSpPr>
        <p:spPr>
          <a:xfrm>
            <a:off x="2880726" y="2714227"/>
            <a:ext cx="0" cy="3835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F457CB63-0563-40CE-BD5E-2D4790CCAA1B}"/>
              </a:ext>
            </a:extLst>
          </p:cNvPr>
          <p:cNvCxnSpPr>
            <a:cxnSpLocks/>
          </p:cNvCxnSpPr>
          <p:nvPr/>
        </p:nvCxnSpPr>
        <p:spPr>
          <a:xfrm>
            <a:off x="1938199" y="3082961"/>
            <a:ext cx="93153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F04E8F2B-6534-4CA7-9A2E-487A8B3671E8}"/>
              </a:ext>
            </a:extLst>
          </p:cNvPr>
          <p:cNvSpPr txBox="1"/>
          <p:nvPr/>
        </p:nvSpPr>
        <p:spPr>
          <a:xfrm>
            <a:off x="2064852" y="2859879"/>
            <a:ext cx="502017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1000"/>
              <a:t>실패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9CE6D1D8-0F5D-4BE5-9EB9-96860449AC53}"/>
              </a:ext>
            </a:extLst>
          </p:cNvPr>
          <p:cNvSpPr txBox="1"/>
          <p:nvPr/>
        </p:nvSpPr>
        <p:spPr>
          <a:xfrm>
            <a:off x="7611943" y="6081138"/>
            <a:ext cx="502017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1000"/>
              <a:t>성공</a:t>
            </a:r>
          </a:p>
        </p:txBody>
      </p:sp>
      <p:sp>
        <p:nvSpPr>
          <p:cNvPr id="91" name="텍스트 개체 틀 3">
            <a:extLst>
              <a:ext uri="{FF2B5EF4-FFF2-40B4-BE49-F238E27FC236}">
                <a16:creationId xmlns:a16="http://schemas.microsoft.com/office/drawing/2014/main" id="{A2434C48-BDA4-4346-9603-D3657AD70F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1515" y="117395"/>
            <a:ext cx="1438274" cy="673849"/>
          </a:xfrm>
        </p:spPr>
        <p:txBody>
          <a:bodyPr lIns="0" tIns="36000" rIns="0" bIns="36000"/>
          <a:lstStyle/>
          <a:p>
            <a:pPr algn="ctr"/>
            <a:r>
              <a:rPr lang="en-US" altLang="ko-KR" sz="4000"/>
              <a:t>05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4082903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0192BD2B-D5EC-440C-A61E-2DE73DF0E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124" y="1097849"/>
            <a:ext cx="8405722" cy="5279501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설계 구조 </a:t>
            </a:r>
            <a:r>
              <a:rPr lang="en-US" altLang="ko-KR"/>
              <a:t>(DB – Table)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85B637-FB07-4D91-A23C-80BDFC83D6E3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8DF2A3-EC84-4935-81D0-5DEC81FF076F}"/>
              </a:ext>
            </a:extLst>
          </p:cNvPr>
          <p:cNvSpPr txBox="1"/>
          <p:nvPr/>
        </p:nvSpPr>
        <p:spPr>
          <a:xfrm>
            <a:off x="2977804" y="1109846"/>
            <a:ext cx="762803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1000"/>
              <a:t>회원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D9D0BB-5234-44F6-9AC3-8FA2F138187D}"/>
              </a:ext>
            </a:extLst>
          </p:cNvPr>
          <p:cNvSpPr txBox="1"/>
          <p:nvPr/>
        </p:nvSpPr>
        <p:spPr>
          <a:xfrm>
            <a:off x="5686873" y="1097848"/>
            <a:ext cx="762803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1000"/>
              <a:t>게시판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BC04A-8E7C-43E4-970C-EDA5981F9202}"/>
              </a:ext>
            </a:extLst>
          </p:cNvPr>
          <p:cNvSpPr txBox="1"/>
          <p:nvPr/>
        </p:nvSpPr>
        <p:spPr>
          <a:xfrm>
            <a:off x="8639691" y="1097848"/>
            <a:ext cx="762803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1000"/>
              <a:t>댓글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9E8A66-5F42-4CF2-B15E-BED03498E10A}"/>
              </a:ext>
            </a:extLst>
          </p:cNvPr>
          <p:cNvSpPr txBox="1"/>
          <p:nvPr/>
        </p:nvSpPr>
        <p:spPr>
          <a:xfrm>
            <a:off x="8029690" y="3842374"/>
            <a:ext cx="762803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1000"/>
              <a:t>파일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C55DAB-019B-4128-B35C-15643661B3D5}"/>
              </a:ext>
            </a:extLst>
          </p:cNvPr>
          <p:cNvSpPr txBox="1"/>
          <p:nvPr/>
        </p:nvSpPr>
        <p:spPr>
          <a:xfrm>
            <a:off x="9019753" y="4405065"/>
            <a:ext cx="1204093" cy="1519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>
                <a:highlight>
                  <a:srgbClr val="00FF00"/>
                </a:highlight>
              </a:rPr>
              <a:t>파일번호</a:t>
            </a:r>
            <a:endParaRPr lang="en-US" altLang="ko-KR" sz="900">
              <a:highlight>
                <a:srgbClr val="00FF00"/>
              </a:highlight>
            </a:endParaRPr>
          </a:p>
          <a:p>
            <a:pPr>
              <a:lnSpc>
                <a:spcPct val="150000"/>
              </a:lnSpc>
            </a:pPr>
            <a:r>
              <a:rPr lang="ko-KR" altLang="en-US" sz="900">
                <a:highlight>
                  <a:srgbClr val="FFD5DE"/>
                </a:highlight>
              </a:rPr>
              <a:t>게시판번호</a:t>
            </a:r>
            <a:endParaRPr lang="en-US" altLang="ko-KR" sz="900">
              <a:highlight>
                <a:srgbClr val="FFD5DE"/>
              </a:highlight>
            </a:endParaRPr>
          </a:p>
          <a:p>
            <a:pPr>
              <a:lnSpc>
                <a:spcPct val="150000"/>
              </a:lnSpc>
            </a:pPr>
            <a:r>
              <a:rPr lang="ko-KR" altLang="en-US" sz="900"/>
              <a:t>원본파일 이름</a:t>
            </a:r>
            <a:endParaRPr lang="en-US" altLang="ko-KR" sz="900"/>
          </a:p>
          <a:p>
            <a:pPr>
              <a:lnSpc>
                <a:spcPct val="150000"/>
              </a:lnSpc>
            </a:pPr>
            <a:r>
              <a:rPr lang="ko-KR" altLang="en-US" sz="900"/>
              <a:t>변경된 파일 이름</a:t>
            </a:r>
            <a:endParaRPr lang="en-US" altLang="ko-KR" sz="900"/>
          </a:p>
          <a:p>
            <a:pPr>
              <a:lnSpc>
                <a:spcPct val="150000"/>
              </a:lnSpc>
            </a:pPr>
            <a:r>
              <a:rPr lang="ko-KR" altLang="en-US" sz="900"/>
              <a:t>파일 크기</a:t>
            </a:r>
            <a:endParaRPr lang="en-US" altLang="ko-KR" sz="900"/>
          </a:p>
          <a:p>
            <a:pPr>
              <a:lnSpc>
                <a:spcPct val="150000"/>
              </a:lnSpc>
            </a:pPr>
            <a:r>
              <a:rPr lang="ko-KR" altLang="en-US" sz="900"/>
              <a:t>파일 등록일</a:t>
            </a:r>
            <a:endParaRPr lang="en-US" altLang="ko-KR" sz="900"/>
          </a:p>
          <a:p>
            <a:pPr>
              <a:lnSpc>
                <a:spcPct val="150000"/>
              </a:lnSpc>
            </a:pPr>
            <a:r>
              <a:rPr lang="ko-KR" altLang="en-US" sz="900"/>
              <a:t>삭제 구분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7399CA-F132-4A54-8212-5A1F4BFAAA76}"/>
              </a:ext>
            </a:extLst>
          </p:cNvPr>
          <p:cNvSpPr txBox="1"/>
          <p:nvPr/>
        </p:nvSpPr>
        <p:spPr>
          <a:xfrm>
            <a:off x="10040078" y="1693047"/>
            <a:ext cx="1104172" cy="11042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>
                <a:highlight>
                  <a:srgbClr val="FFD5DE"/>
                </a:highlight>
              </a:rPr>
              <a:t>게시판번호</a:t>
            </a:r>
            <a:endParaRPr lang="en-US" altLang="ko-KR" sz="900">
              <a:highlight>
                <a:srgbClr val="FFD5DE"/>
              </a:highlight>
            </a:endParaRPr>
          </a:p>
          <a:p>
            <a:pPr>
              <a:lnSpc>
                <a:spcPct val="150000"/>
              </a:lnSpc>
            </a:pPr>
            <a:r>
              <a:rPr lang="ko-KR" altLang="en-US" sz="900"/>
              <a:t>댓글 아이디</a:t>
            </a:r>
            <a:endParaRPr lang="en-US" altLang="ko-KR" sz="900"/>
          </a:p>
          <a:p>
            <a:pPr>
              <a:lnSpc>
                <a:spcPct val="150000"/>
              </a:lnSpc>
            </a:pPr>
            <a:r>
              <a:rPr lang="ko-KR" altLang="en-US" sz="900"/>
              <a:t>댓글 내용</a:t>
            </a:r>
            <a:endParaRPr lang="en-US" altLang="ko-KR" sz="900"/>
          </a:p>
          <a:p>
            <a:pPr>
              <a:lnSpc>
                <a:spcPct val="150000"/>
              </a:lnSpc>
            </a:pPr>
            <a:r>
              <a:rPr lang="ko-KR" altLang="en-US" sz="900"/>
              <a:t>댓글 작성 시간</a:t>
            </a:r>
            <a:endParaRPr lang="en-US" altLang="ko-KR" sz="900"/>
          </a:p>
          <a:p>
            <a:pPr>
              <a:lnSpc>
                <a:spcPct val="150000"/>
              </a:lnSpc>
            </a:pPr>
            <a:r>
              <a:rPr lang="ko-KR" altLang="en-US" sz="900">
                <a:highlight>
                  <a:srgbClr val="00FF00"/>
                </a:highlight>
              </a:rPr>
              <a:t>댓글 번호</a:t>
            </a:r>
            <a:endParaRPr lang="en-US" altLang="ko-KR" sz="900">
              <a:highlight>
                <a:srgbClr val="00FF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B83294-BA4E-4160-A522-1BF8AC943F61}"/>
              </a:ext>
            </a:extLst>
          </p:cNvPr>
          <p:cNvSpPr txBox="1"/>
          <p:nvPr/>
        </p:nvSpPr>
        <p:spPr>
          <a:xfrm>
            <a:off x="1047750" y="1719219"/>
            <a:ext cx="1034340" cy="2350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900">
                <a:highlight>
                  <a:srgbClr val="00FF00"/>
                </a:highlight>
              </a:rPr>
              <a:t>아이디</a:t>
            </a:r>
            <a:endParaRPr lang="en-US" altLang="ko-KR" sz="900">
              <a:highlight>
                <a:srgbClr val="00FF00"/>
              </a:highlight>
            </a:endParaRPr>
          </a:p>
          <a:p>
            <a:pPr algn="r">
              <a:lnSpc>
                <a:spcPct val="150000"/>
              </a:lnSpc>
            </a:pPr>
            <a:r>
              <a:rPr lang="ko-KR" altLang="en-US" sz="900"/>
              <a:t>패스워드</a:t>
            </a:r>
            <a:endParaRPr lang="en-US" altLang="ko-KR" sz="900"/>
          </a:p>
          <a:p>
            <a:pPr algn="r">
              <a:lnSpc>
                <a:spcPct val="150000"/>
              </a:lnSpc>
            </a:pPr>
            <a:r>
              <a:rPr lang="ko-KR" altLang="en-US" sz="900"/>
              <a:t>이름</a:t>
            </a:r>
            <a:endParaRPr lang="en-US" altLang="ko-KR" sz="900"/>
          </a:p>
          <a:p>
            <a:pPr algn="r">
              <a:lnSpc>
                <a:spcPct val="150000"/>
              </a:lnSpc>
            </a:pPr>
            <a:r>
              <a:rPr lang="ko-KR" altLang="en-US" sz="900"/>
              <a:t>성별</a:t>
            </a:r>
            <a:endParaRPr lang="en-US" altLang="ko-KR" sz="900"/>
          </a:p>
          <a:p>
            <a:pPr algn="r">
              <a:lnSpc>
                <a:spcPct val="150000"/>
              </a:lnSpc>
            </a:pPr>
            <a:r>
              <a:rPr lang="ko-KR" altLang="en-US" sz="900"/>
              <a:t>생년월일</a:t>
            </a:r>
            <a:endParaRPr lang="en-US" altLang="ko-KR" sz="900"/>
          </a:p>
          <a:p>
            <a:pPr algn="r">
              <a:lnSpc>
                <a:spcPct val="150000"/>
              </a:lnSpc>
            </a:pPr>
            <a:r>
              <a:rPr lang="ko-KR" altLang="en-US" sz="900"/>
              <a:t>이메일</a:t>
            </a:r>
            <a:endParaRPr lang="en-US" altLang="ko-KR" sz="900"/>
          </a:p>
          <a:p>
            <a:pPr algn="r">
              <a:lnSpc>
                <a:spcPct val="150000"/>
              </a:lnSpc>
            </a:pPr>
            <a:r>
              <a:rPr lang="ko-KR" altLang="en-US" sz="900"/>
              <a:t>휴대폰 번호</a:t>
            </a:r>
            <a:endParaRPr lang="en-US" altLang="ko-KR" sz="900"/>
          </a:p>
          <a:p>
            <a:pPr algn="r">
              <a:lnSpc>
                <a:spcPct val="150000"/>
              </a:lnSpc>
            </a:pPr>
            <a:r>
              <a:rPr lang="ko-KR" altLang="en-US" sz="900"/>
              <a:t>이메일 확인키</a:t>
            </a:r>
            <a:endParaRPr lang="en-US" altLang="ko-KR" sz="900"/>
          </a:p>
          <a:p>
            <a:pPr algn="r">
              <a:lnSpc>
                <a:spcPct val="150000"/>
              </a:lnSpc>
            </a:pPr>
            <a:r>
              <a:rPr lang="ko-KR" altLang="en-US" sz="900"/>
              <a:t>아이디 사용가능 </a:t>
            </a:r>
            <a:endParaRPr lang="en-US" altLang="ko-KR" sz="900"/>
          </a:p>
          <a:p>
            <a:pPr algn="r">
              <a:lnSpc>
                <a:spcPct val="150000"/>
              </a:lnSpc>
            </a:pPr>
            <a:r>
              <a:rPr lang="ko-KR" altLang="en-US" sz="900"/>
              <a:t>최근 로그인 시간</a:t>
            </a:r>
            <a:endParaRPr lang="en-US" altLang="ko-KR" sz="900"/>
          </a:p>
          <a:p>
            <a:pPr algn="r">
              <a:lnSpc>
                <a:spcPct val="150000"/>
              </a:lnSpc>
            </a:pPr>
            <a:r>
              <a:rPr lang="ko-KR" altLang="en-US" sz="900"/>
              <a:t>추천 시간</a:t>
            </a:r>
            <a:endParaRPr lang="en-US" altLang="ko-KR" sz="9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F7E4CB-1A71-416F-9B47-2859E282384D}"/>
              </a:ext>
            </a:extLst>
          </p:cNvPr>
          <p:cNvSpPr txBox="1"/>
          <p:nvPr/>
        </p:nvSpPr>
        <p:spPr>
          <a:xfrm>
            <a:off x="4638675" y="1719219"/>
            <a:ext cx="730285" cy="1727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900">
                <a:highlight>
                  <a:srgbClr val="00FF00"/>
                </a:highlight>
              </a:rPr>
              <a:t>게시판 번호</a:t>
            </a:r>
            <a:endParaRPr lang="en-US" altLang="ko-KR" sz="900">
              <a:highlight>
                <a:srgbClr val="00FF00"/>
              </a:highlight>
            </a:endParaRPr>
          </a:p>
          <a:p>
            <a:pPr algn="r">
              <a:lnSpc>
                <a:spcPct val="150000"/>
              </a:lnSpc>
            </a:pPr>
            <a:r>
              <a:rPr lang="ko-KR" altLang="en-US" sz="900"/>
              <a:t>제목</a:t>
            </a:r>
            <a:endParaRPr lang="en-US" altLang="ko-KR" sz="900"/>
          </a:p>
          <a:p>
            <a:pPr algn="r">
              <a:lnSpc>
                <a:spcPct val="150000"/>
              </a:lnSpc>
            </a:pPr>
            <a:r>
              <a:rPr lang="ko-KR" altLang="en-US" sz="900"/>
              <a:t>내용</a:t>
            </a:r>
            <a:endParaRPr lang="en-US" altLang="ko-KR" sz="900"/>
          </a:p>
          <a:p>
            <a:pPr algn="r">
              <a:lnSpc>
                <a:spcPct val="150000"/>
              </a:lnSpc>
            </a:pPr>
            <a:r>
              <a:rPr lang="ko-KR" altLang="en-US" sz="900"/>
              <a:t>글쓴이</a:t>
            </a:r>
            <a:endParaRPr lang="en-US" altLang="ko-KR" sz="900"/>
          </a:p>
          <a:p>
            <a:pPr algn="r">
              <a:lnSpc>
                <a:spcPct val="150000"/>
              </a:lnSpc>
            </a:pPr>
            <a:r>
              <a:rPr lang="ko-KR" altLang="en-US" sz="900"/>
              <a:t>조회수</a:t>
            </a:r>
            <a:endParaRPr lang="en-US" altLang="ko-KR" sz="900"/>
          </a:p>
          <a:p>
            <a:pPr algn="r">
              <a:lnSpc>
                <a:spcPct val="150000"/>
              </a:lnSpc>
            </a:pPr>
            <a:r>
              <a:rPr lang="ko-KR" altLang="en-US" sz="900"/>
              <a:t>추천수</a:t>
            </a:r>
            <a:endParaRPr lang="en-US" altLang="ko-KR" sz="900"/>
          </a:p>
          <a:p>
            <a:pPr algn="r">
              <a:lnSpc>
                <a:spcPct val="150000"/>
              </a:lnSpc>
            </a:pPr>
            <a:r>
              <a:rPr lang="ko-KR" altLang="en-US" sz="900"/>
              <a:t>글쓴 시간</a:t>
            </a:r>
            <a:endParaRPr lang="en-US" altLang="ko-KR" sz="900"/>
          </a:p>
          <a:p>
            <a:pPr algn="r">
              <a:lnSpc>
                <a:spcPct val="150000"/>
              </a:lnSpc>
            </a:pPr>
            <a:r>
              <a:rPr lang="ko-KR" altLang="en-US" sz="900"/>
              <a:t>댓글수</a:t>
            </a:r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9C74B597-5C7E-4577-A484-98D7FF2BF5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1515" y="117395"/>
            <a:ext cx="1438274" cy="673849"/>
          </a:xfrm>
        </p:spPr>
        <p:txBody>
          <a:bodyPr lIns="0" tIns="36000" rIns="0" bIns="36000"/>
          <a:lstStyle/>
          <a:p>
            <a:pPr algn="ctr"/>
            <a:r>
              <a:rPr lang="en-US" altLang="ko-KR" sz="4000"/>
              <a:t>06-1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297891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설계 구조 </a:t>
            </a:r>
            <a:r>
              <a:rPr lang="en-US" altLang="ko-KR"/>
              <a:t>(</a:t>
            </a:r>
            <a:r>
              <a:rPr lang="ko-KR" altLang="en-US"/>
              <a:t>패키지 구조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85B637-FB07-4D91-A23C-80BDFC83D6E3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pic>
        <p:nvPicPr>
          <p:cNvPr id="48" name="그림 47" descr="텍스트이(가) 표시된 사진&#10;&#10;자동 생성된 설명">
            <a:extLst>
              <a:ext uri="{FF2B5EF4-FFF2-40B4-BE49-F238E27FC236}">
                <a16:creationId xmlns:a16="http://schemas.microsoft.com/office/drawing/2014/main" id="{BE461852-2D0E-4B24-B329-D5DA748F59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0" b="854"/>
          <a:stretch/>
        </p:blipFill>
        <p:spPr>
          <a:xfrm>
            <a:off x="979487" y="1400536"/>
            <a:ext cx="1619250" cy="497681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93F94677-A28A-43A7-B2FC-BE82568F2B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2" t="2460" b="-1"/>
          <a:stretch/>
        </p:blipFill>
        <p:spPr>
          <a:xfrm>
            <a:off x="3095624" y="2714625"/>
            <a:ext cx="1466850" cy="5667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496F30EF-BC90-4E49-AA65-FA17B7EAFB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1" t="2543" b="4237"/>
          <a:stretch/>
        </p:blipFill>
        <p:spPr>
          <a:xfrm>
            <a:off x="3152231" y="5810613"/>
            <a:ext cx="1410243" cy="523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4" name="그림 53" descr="지도이(가) 표시된 사진&#10;&#10;자동 생성된 설명">
            <a:extLst>
              <a:ext uri="{FF2B5EF4-FFF2-40B4-BE49-F238E27FC236}">
                <a16:creationId xmlns:a16="http://schemas.microsoft.com/office/drawing/2014/main" id="{810D53A1-0FD5-49AB-83E4-2511C6D699D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5" t="626" r="3916" b="626"/>
          <a:stretch/>
        </p:blipFill>
        <p:spPr>
          <a:xfrm>
            <a:off x="5153025" y="1557699"/>
            <a:ext cx="1981200" cy="47428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EE31162A-8DC0-4155-925F-BB110A742362}"/>
              </a:ext>
            </a:extLst>
          </p:cNvPr>
          <p:cNvSpPr/>
          <p:nvPr/>
        </p:nvSpPr>
        <p:spPr>
          <a:xfrm>
            <a:off x="1160462" y="2876550"/>
            <a:ext cx="1830388" cy="23812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D55EBBCC-336A-4983-A7FD-B0C31E6CAFC2}"/>
              </a:ext>
            </a:extLst>
          </p:cNvPr>
          <p:cNvSpPr/>
          <p:nvPr/>
        </p:nvSpPr>
        <p:spPr>
          <a:xfrm>
            <a:off x="1160462" y="6096363"/>
            <a:ext cx="1830388" cy="23812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7D8720F6-8D9B-415E-B014-3CE5F1C3E54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" b="1"/>
          <a:stretch/>
        </p:blipFill>
        <p:spPr>
          <a:xfrm>
            <a:off x="7915792" y="1581149"/>
            <a:ext cx="2895600" cy="44580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D7B9C262-A786-4B85-BF2D-162B71ADD7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1515" y="117395"/>
            <a:ext cx="1438274" cy="673849"/>
          </a:xfrm>
        </p:spPr>
        <p:txBody>
          <a:bodyPr lIns="0" tIns="36000" rIns="0" bIns="36000"/>
          <a:lstStyle/>
          <a:p>
            <a:pPr algn="ctr"/>
            <a:r>
              <a:rPr lang="en-US" altLang="ko-KR" sz="4000"/>
              <a:t>06-2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806311246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3637</TotalTime>
  <Words>704</Words>
  <Application>Microsoft Office PowerPoint</Application>
  <PresentationFormat>와이드스크린</PresentationFormat>
  <Paragraphs>294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HY나무M</vt:lpstr>
      <vt:lpstr>맑은 고딕</vt:lpstr>
      <vt:lpstr>Arial</vt:lpstr>
      <vt:lpstr>디자인 사용자 지정</vt:lpstr>
      <vt:lpstr>Car Story</vt:lpstr>
      <vt:lpstr>PowerPoint 프레젠테이션</vt:lpstr>
      <vt:lpstr>개요</vt:lpstr>
      <vt:lpstr>요구사항 분석</vt:lpstr>
      <vt:lpstr>개발 환경</vt:lpstr>
      <vt:lpstr>개발 일정</vt:lpstr>
      <vt:lpstr>Flow Chart</vt:lpstr>
      <vt:lpstr>설계 구조 (DB – Table)</vt:lpstr>
      <vt:lpstr>설계 구조 (패키지 구조)</vt:lpstr>
      <vt:lpstr>구현 내용 (화면)</vt:lpstr>
      <vt:lpstr>구현 내용 (회원가입 - ID 중복확인)</vt:lpstr>
      <vt:lpstr>구현 내용 (회원가입 - Email 인증)</vt:lpstr>
      <vt:lpstr>구현 내용 (로그인)</vt:lpstr>
      <vt:lpstr>구현 내용 (글쓰기)</vt:lpstr>
      <vt:lpstr>구현 내용 (상세 페이지)</vt:lpstr>
      <vt:lpstr>구현 내용 (글수정)</vt:lpstr>
      <vt:lpstr>구현 내용 (검색)</vt:lpstr>
      <vt:lpstr>구현 내용 (회원탈퇴)</vt:lpstr>
      <vt:lpstr>8. 보완점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안현정</dc:creator>
  <cp:lastModifiedBy>Moon Michael</cp:lastModifiedBy>
  <cp:revision>244</cp:revision>
  <dcterms:created xsi:type="dcterms:W3CDTF">2017-09-02T05:32:31Z</dcterms:created>
  <dcterms:modified xsi:type="dcterms:W3CDTF">2020-02-27T06:16:44Z</dcterms:modified>
</cp:coreProperties>
</file>