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749B-CDDE-431A-84B1-EAFC2CB6916C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CC9-1344-4D99-8B11-9280DAE76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749B-CDDE-431A-84B1-EAFC2CB6916C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CC9-1344-4D99-8B11-9280DAE76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749B-CDDE-431A-84B1-EAFC2CB6916C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CC9-1344-4D99-8B11-9280DAE76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749B-CDDE-431A-84B1-EAFC2CB6916C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CC9-1344-4D99-8B11-9280DAE76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749B-CDDE-431A-84B1-EAFC2CB6916C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CC9-1344-4D99-8B11-9280DAE76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749B-CDDE-431A-84B1-EAFC2CB6916C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CC9-1344-4D99-8B11-9280DAE76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749B-CDDE-431A-84B1-EAFC2CB6916C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CC9-1344-4D99-8B11-9280DAE76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749B-CDDE-431A-84B1-EAFC2CB6916C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CC9-1344-4D99-8B11-9280DAE76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749B-CDDE-431A-84B1-EAFC2CB6916C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CC9-1344-4D99-8B11-9280DAE76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749B-CDDE-431A-84B1-EAFC2CB6916C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CC9-1344-4D99-8B11-9280DAE76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749B-CDDE-431A-84B1-EAFC2CB6916C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9CC9-1344-4D99-8B11-9280DAE76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9749B-CDDE-431A-84B1-EAFC2CB6916C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9CC9-1344-4D99-8B11-9280DAE760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Speaker: Bharat Dong</a:t>
            </a:r>
          </a:p>
          <a:p>
            <a:r>
              <a:rPr lang="en-US" sz="2800" dirty="0" smtClean="0"/>
              <a:t>Date: 30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March, 2019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b="1" i="1" dirty="0" smtClean="0"/>
              <a:t>A callback is a function </a:t>
            </a:r>
            <a:r>
              <a:rPr lang="en-US" sz="4800" i="1" dirty="0" smtClean="0"/>
              <a:t>that is to be </a:t>
            </a:r>
            <a:r>
              <a:rPr lang="en-US" sz="4800" b="1" i="1" dirty="0" smtClean="0"/>
              <a:t>executed after another function has finished </a:t>
            </a:r>
            <a:r>
              <a:rPr lang="en-US" sz="4800" b="1" i="1" dirty="0" smtClean="0"/>
              <a:t>executing</a:t>
            </a:r>
            <a:r>
              <a:rPr lang="en-US" sz="4800" i="1" dirty="0" smtClean="0"/>
              <a:t>. 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4800" dirty="0" smtClean="0"/>
              <a:t>Callback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4400" dirty="0" smtClean="0"/>
              <a:t>Makes Developer Life Miserable. </a:t>
            </a:r>
            <a:endParaRPr lang="en-US" sz="4800" dirty="0" smtClean="0"/>
          </a:p>
          <a:p>
            <a:pPr>
              <a:buNone/>
            </a:pPr>
            <a:r>
              <a:rPr lang="en-US" sz="4800" b="1" dirty="0" smtClean="0"/>
              <a:t>				</a:t>
            </a:r>
            <a:r>
              <a:rPr lang="en-US" sz="6600" b="1" dirty="0" smtClean="0"/>
              <a:t>How ?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endParaRPr lang="en-US" sz="4400" dirty="0" smtClean="0"/>
          </a:p>
          <a:p>
            <a:pPr algn="ctr">
              <a:buNone/>
            </a:pPr>
            <a:r>
              <a:rPr lang="en-US" sz="4400" dirty="0" err="1" smtClean="0"/>
              <a:t>CallBack</a:t>
            </a:r>
            <a:r>
              <a:rPr lang="en-US" sz="4400" dirty="0" smtClean="0"/>
              <a:t> Hell Demo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– Modern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4400" dirty="0" smtClean="0"/>
              <a:t>“The </a:t>
            </a:r>
            <a:r>
              <a:rPr lang="en-US" sz="4400" b="1" dirty="0" smtClean="0"/>
              <a:t>Promise</a:t>
            </a:r>
            <a:r>
              <a:rPr lang="en-US" sz="4400" dirty="0" smtClean="0"/>
              <a:t> object represents the </a:t>
            </a:r>
            <a:r>
              <a:rPr lang="en-US" sz="4400" b="1" dirty="0" smtClean="0"/>
              <a:t>eventual completion (or failure</a:t>
            </a:r>
            <a:r>
              <a:rPr lang="en-US" sz="4400" dirty="0" smtClean="0"/>
              <a:t>) of an </a:t>
            </a:r>
            <a:r>
              <a:rPr lang="en-US" sz="4400" b="1" dirty="0" smtClean="0"/>
              <a:t>asynchronous operation</a:t>
            </a:r>
            <a:r>
              <a:rPr lang="en-US" sz="4400" dirty="0" smtClean="0"/>
              <a:t>, and its </a:t>
            </a:r>
            <a:r>
              <a:rPr lang="en-US" sz="4400" b="1" dirty="0" smtClean="0"/>
              <a:t>resulting value</a:t>
            </a:r>
            <a:r>
              <a:rPr lang="en-US" sz="4400" dirty="0" smtClean="0"/>
              <a:t>.”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dirty="0" smtClean="0"/>
              <a:t>Promise Demo 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400" b="1" dirty="0" err="1" smtClean="0"/>
              <a:t>Async</a:t>
            </a:r>
            <a:r>
              <a:rPr lang="en-US" sz="4400" b="1" dirty="0" smtClean="0"/>
              <a:t>/await functions</a:t>
            </a:r>
            <a:r>
              <a:rPr lang="en-US" sz="4400" dirty="0" smtClean="0"/>
              <a:t>, a new addition with ES2017 (</a:t>
            </a:r>
            <a:r>
              <a:rPr lang="en-US" sz="4400" i="1" dirty="0" smtClean="0"/>
              <a:t>ES8</a:t>
            </a:r>
            <a:r>
              <a:rPr lang="en-US" sz="4400" dirty="0" smtClean="0"/>
              <a:t>)</a:t>
            </a:r>
            <a:r>
              <a:rPr lang="en-US" sz="4400" dirty="0" smtClean="0"/>
              <a:t> </a:t>
            </a:r>
            <a:r>
              <a:rPr lang="en-US" sz="4400" b="1" dirty="0" smtClean="0"/>
              <a:t>allow </a:t>
            </a:r>
            <a:r>
              <a:rPr lang="en-US" sz="4400" b="1" dirty="0" smtClean="0"/>
              <a:t>to write </a:t>
            </a:r>
            <a:r>
              <a:rPr lang="en-US" sz="4400" b="1" dirty="0" smtClean="0"/>
              <a:t>synchronous-looking </a:t>
            </a:r>
            <a:r>
              <a:rPr lang="en-US" sz="4400" b="1" dirty="0" smtClean="0"/>
              <a:t>code </a:t>
            </a:r>
            <a:r>
              <a:rPr lang="en-US" sz="4400" dirty="0" smtClean="0"/>
              <a:t>while </a:t>
            </a:r>
            <a:r>
              <a:rPr lang="en-US" sz="4400" b="1" dirty="0" smtClean="0"/>
              <a:t>performing asynchronous tasks behind the scenes.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sz="6000" dirty="0" err="1" smtClean="0"/>
              <a:t>Async</a:t>
            </a:r>
            <a:r>
              <a:rPr lang="en-US" sz="6000" dirty="0" smtClean="0"/>
              <a:t> Demo 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0787" y="2967335"/>
            <a:ext cx="4662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 fov="3300000">
                <a:rot lat="21299999" lon="21299994" rev="0"/>
              </a:camera>
              <a:lightRig rig="threePt" dir="t"/>
            </a:scene3d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Any Questions?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Topic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Vs Asynchronous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Welcome to Callbacks </a:t>
            </a:r>
          </a:p>
          <a:p>
            <a:r>
              <a:rPr lang="en-US" dirty="0" smtClean="0"/>
              <a:t>Diving into Promises – modern callbacks</a:t>
            </a:r>
          </a:p>
          <a:p>
            <a:r>
              <a:rPr lang="en-US" dirty="0" smtClean="0"/>
              <a:t>Intro to </a:t>
            </a:r>
            <a:r>
              <a:rPr lang="en-US" dirty="0" err="1" smtClean="0"/>
              <a:t>async</a:t>
            </a:r>
            <a:r>
              <a:rPr lang="en-US" dirty="0" smtClean="0"/>
              <a:t>/await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P.S : Demo on each topic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JavaScript is </a:t>
            </a:r>
            <a:r>
              <a:rPr lang="en-US" sz="7200" b="1" dirty="0" smtClean="0"/>
              <a:t>synchronous, blocking, single-threaded language!!!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600" dirty="0" smtClean="0"/>
              <a:t>Synchronous Demo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Stack</a:t>
            </a:r>
            <a:endParaRPr lang="en-US" dirty="0"/>
          </a:p>
        </p:txBody>
      </p:sp>
      <p:pic>
        <p:nvPicPr>
          <p:cNvPr id="1028" name="Picture 4" descr="E:\asynchronous-javascript-demo\callstackblackarrows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251" y="1600200"/>
            <a:ext cx="6747498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>
              <a:buNone/>
            </a:pPr>
            <a:r>
              <a:rPr lang="en-US" sz="5400" dirty="0" smtClean="0"/>
              <a:t>Call Stack Demo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2050" name="Picture 2" descr="E:\asynchronous-javascript-demo\eventloopREDO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997" y="1600200"/>
            <a:ext cx="8224006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5400" dirty="0" smtClean="0"/>
              <a:t>Event Loop Demo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800" b="1" dirty="0" smtClean="0"/>
              <a:t>Asynchronous</a:t>
            </a:r>
            <a:r>
              <a:rPr lang="en-US" sz="4000" dirty="0" smtClean="0"/>
              <a:t> </a:t>
            </a:r>
            <a:r>
              <a:rPr lang="en-US" sz="4000" b="1" dirty="0" smtClean="0"/>
              <a:t>is achieved in </a:t>
            </a:r>
            <a:r>
              <a:rPr lang="en-US" sz="4400" b="1" dirty="0" err="1" smtClean="0"/>
              <a:t>Javascript</a:t>
            </a:r>
            <a:r>
              <a:rPr lang="en-US" sz="4400" b="1" dirty="0" smtClean="0"/>
              <a:t> by</a:t>
            </a:r>
            <a:r>
              <a:rPr lang="en-US" sz="4400" dirty="0" smtClean="0"/>
              <a:t> </a:t>
            </a:r>
            <a:r>
              <a:rPr lang="en-US" sz="4400" b="1" dirty="0" smtClean="0"/>
              <a:t>using</a:t>
            </a:r>
            <a:r>
              <a:rPr lang="en-US" sz="4400" dirty="0" smtClean="0"/>
              <a:t> </a:t>
            </a:r>
            <a:endParaRPr lang="en-US" sz="4800" dirty="0" smtClean="0"/>
          </a:p>
          <a:p>
            <a:pPr>
              <a:buNone/>
            </a:pPr>
            <a:r>
              <a:rPr lang="en-US" sz="4800" b="1" dirty="0" smtClean="0"/>
              <a:t>	Web APIs that </a:t>
            </a:r>
          </a:p>
          <a:p>
            <a:pPr>
              <a:buNone/>
            </a:pPr>
            <a:r>
              <a:rPr lang="en-US" sz="6000" b="1" dirty="0" smtClean="0"/>
              <a:t>	</a:t>
            </a:r>
            <a:r>
              <a:rPr lang="en-US" sz="5400" b="1" dirty="0" smtClean="0"/>
              <a:t>process code on </a:t>
            </a:r>
            <a:endParaRPr lang="en-US" sz="6000" b="1" dirty="0" smtClean="0"/>
          </a:p>
          <a:p>
            <a:pPr>
              <a:buNone/>
            </a:pPr>
            <a:r>
              <a:rPr lang="en-US" sz="6000" b="1" dirty="0" smtClean="0"/>
              <a:t>	separate threads.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147</Words>
  <Application>Microsoft Office PowerPoint</Application>
  <PresentationFormat>On-screen Show (4:3)</PresentationFormat>
  <Paragraphs>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Asynchronous Javascript</vt:lpstr>
      <vt:lpstr>Today’s Topic</vt:lpstr>
      <vt:lpstr>Slide 3</vt:lpstr>
      <vt:lpstr>Slide 4</vt:lpstr>
      <vt:lpstr>Call Stack</vt:lpstr>
      <vt:lpstr>Slide 6</vt:lpstr>
      <vt:lpstr>Event Loop</vt:lpstr>
      <vt:lpstr>Slide 8</vt:lpstr>
      <vt:lpstr>Slide 9</vt:lpstr>
      <vt:lpstr>Callback Functions</vt:lpstr>
      <vt:lpstr>Slide 11</vt:lpstr>
      <vt:lpstr>Callback Hell</vt:lpstr>
      <vt:lpstr>Slide 13</vt:lpstr>
      <vt:lpstr>Promises – Modern callbacks</vt:lpstr>
      <vt:lpstr>Slide 15</vt:lpstr>
      <vt:lpstr>Async/await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Javascript</dc:title>
  <dc:creator>zenius lama</dc:creator>
  <cp:lastModifiedBy>zenius lama</cp:lastModifiedBy>
  <cp:revision>37</cp:revision>
  <dcterms:created xsi:type="dcterms:W3CDTF">2019-03-26T15:11:16Z</dcterms:created>
  <dcterms:modified xsi:type="dcterms:W3CDTF">2019-03-29T18:29:57Z</dcterms:modified>
</cp:coreProperties>
</file>