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0" d="100"/>
          <a:sy n="20" d="100"/>
        </p:scale>
        <p:origin x="-1944" y="-17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9/21/18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9/21/18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Extracted 14 tasks from larger battery </a:t>
            </a:r>
            <a:r>
              <a:rPr lang="en-US" sz="4400" dirty="0" smtClean="0">
                <a:latin typeface="Arial"/>
                <a:cs typeface="Arial"/>
              </a:rPr>
              <a:t>on reliability of </a:t>
            </a:r>
            <a:r>
              <a:rPr lang="en-US" sz="4400" dirty="0" smtClean="0">
                <a:latin typeface="Arial"/>
                <a:cs typeface="Arial"/>
              </a:rPr>
              <a:t>self</a:t>
            </a:r>
            <a:r>
              <a:rPr lang="en-US" sz="4400" dirty="0" smtClean="0">
                <a:latin typeface="Arial"/>
                <a:cs typeface="Arial"/>
              </a:rPr>
              <a:t>-</a:t>
            </a:r>
            <a:r>
              <a:rPr lang="en-US" sz="4400" dirty="0" smtClean="0">
                <a:latin typeface="Arial"/>
                <a:cs typeface="Arial"/>
              </a:rPr>
              <a:t>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a:t>
            </a:r>
          </a:p>
          <a:p>
            <a:pPr>
              <a:buFont typeface="Arial"/>
              <a:buChar char="•"/>
            </a:pPr>
            <a:r>
              <a:rPr lang="en-US" sz="4400" dirty="0">
                <a:latin typeface="Arial"/>
                <a:cs typeface="Arial"/>
              </a:rPr>
              <a:t> </a:t>
            </a:r>
            <a:r>
              <a:rPr lang="en-US" sz="4400" dirty="0" smtClean="0">
                <a:latin typeface="Arial"/>
                <a:cs typeface="Arial"/>
              </a:rPr>
              <a:t>Tasks: N-back, ANT, choice RT, directed forgetting, DPX, local globa</a:t>
            </a:r>
            <a:r>
              <a:rPr lang="en-US" sz="4400" dirty="0" smtClean="0">
                <a:latin typeface="Arial"/>
                <a:cs typeface="Arial"/>
              </a:rPr>
              <a:t>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endParaRPr lang="en-US" sz="4400" dirty="0" smtClean="0">
              <a:latin typeface="Arial"/>
              <a:cs typeface="Arial"/>
            </a:endParaRP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rPr>
              <a:t>Contact: </a:t>
            </a:r>
            <a:r>
              <a:rPr lang="en-US" sz="3500" b="1" dirty="0" smtClean="0">
                <a:solidFill>
                  <a:schemeClr val="bg1"/>
                </a:solidFill>
              </a:rPr>
              <a:t>A. Zeynep </a:t>
            </a:r>
            <a:r>
              <a:rPr lang="en-US" sz="3500" b="1" dirty="0">
                <a:solidFill>
                  <a:schemeClr val="bg1"/>
                </a:solidFill>
              </a:rPr>
              <a:t>Enkavi </a:t>
            </a:r>
            <a:r>
              <a:rPr lang="en-US" sz="3500" b="1" dirty="0" smtClean="0">
                <a:solidFill>
                  <a:schemeClr val="bg1"/>
                </a:solidFill>
              </a:rPr>
              <a:t>&lt;</a:t>
            </a:r>
            <a:r>
              <a:rPr lang="en-US" sz="3500" b="1" dirty="0" err="1" smtClean="0">
                <a:solidFill>
                  <a:schemeClr val="bg1"/>
                </a:solidFill>
              </a:rPr>
              <a:t>zenkavi@stanford.edu</a:t>
            </a:r>
            <a:r>
              <a:rPr lang="en-US" sz="3500" b="1" dirty="0">
                <a:solidFill>
                  <a:schemeClr val="bg1"/>
                </a:solidFil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47" name="Rectangle 46"/>
          <p:cNvSpPr/>
          <p:nvPr/>
        </p:nvSpPr>
        <p:spPr>
          <a:xfrm>
            <a:off x="454934" y="24555044"/>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371087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3" name="TextBox 52"/>
          <p:cNvSpPr txBox="1"/>
          <p:nvPr/>
        </p:nvSpPr>
        <p:spPr>
          <a:xfrm>
            <a:off x="24430467" y="9691390"/>
            <a:ext cx="4016219" cy="861774"/>
          </a:xfrm>
          <a:prstGeom prst="rect">
            <a:avLst/>
          </a:prstGeom>
          <a:noFill/>
        </p:spPr>
        <p:txBody>
          <a:bodyPr wrap="none" rtlCol="0">
            <a:spAutoFit/>
          </a:bodyPr>
          <a:lstStyle/>
          <a:p>
            <a:r>
              <a:rPr lang="en-US" sz="5000" dirty="0" smtClean="0"/>
              <a:t>Factor analysis</a:t>
            </a:r>
            <a:endParaRPr lang="en-US" sz="5000" dirty="0"/>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70977"/>
            <a:ext cx="2845901" cy="861774"/>
          </a:xfrm>
          <a:prstGeom prst="rect">
            <a:avLst/>
          </a:prstGeom>
          <a:noFill/>
        </p:spPr>
        <p:txBody>
          <a:bodyPr wrap="none" rtlCol="0">
            <a:spAutoFit/>
          </a:bodyPr>
          <a:lstStyle/>
          <a:p>
            <a:r>
              <a:rPr lang="en-US" sz="5000" dirty="0" smtClean="0"/>
              <a:t>Prediction</a:t>
            </a:r>
            <a:endParaRPr lang="en-US" sz="5000" dirty="0"/>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36" name="Text Box 424"/>
          <p:cNvSpPr txBox="1">
            <a:spLocks noChangeArrowheads="1"/>
          </p:cNvSpPr>
          <p:nvPr/>
        </p:nvSpPr>
        <p:spPr bwMode="auto">
          <a:xfrm>
            <a:off x="10810241" y="1111920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DDM </a:t>
            </a:r>
            <a:r>
              <a:rPr lang="en-US" sz="5000" b="1" dirty="0" err="1" smtClean="0">
                <a:solidFill>
                  <a:schemeClr val="bg1"/>
                </a:solidFill>
                <a:latin typeface="Arial"/>
                <a:cs typeface="Arial"/>
              </a:rPr>
              <a:t>vs</a:t>
            </a:r>
            <a:r>
              <a:rPr lang="en-US" sz="5000" b="1" dirty="0" smtClean="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37" name="Text Box 424"/>
          <p:cNvSpPr txBox="1">
            <a:spLocks noChangeArrowheads="1"/>
          </p:cNvSpPr>
          <p:nvPr/>
        </p:nvSpPr>
        <p:spPr bwMode="auto">
          <a:xfrm>
            <a:off x="24892000" y="110587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Variance Breakdown</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1" name="TextBox 40"/>
          <p:cNvSpPr txBox="1"/>
          <p:nvPr/>
        </p:nvSpPr>
        <p:spPr>
          <a:xfrm>
            <a:off x="17880070" y="9722850"/>
            <a:ext cx="2736634" cy="861774"/>
          </a:xfrm>
          <a:prstGeom prst="rect">
            <a:avLst/>
          </a:prstGeom>
          <a:noFill/>
        </p:spPr>
        <p:txBody>
          <a:bodyPr wrap="none" rtlCol="0">
            <a:spAutoFit/>
          </a:bodyPr>
          <a:lstStyle/>
          <a:p>
            <a:r>
              <a:rPr lang="en-US" sz="5000" dirty="0" smtClean="0"/>
              <a:t>Reliability</a:t>
            </a:r>
            <a:endParaRPr lang="en-US" sz="5000" dirty="0"/>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71057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effects</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71057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584263" cy="677108"/>
          </a:xfrm>
          <a:prstGeom prst="rect">
            <a:avLst/>
          </a:prstGeom>
          <a:noFill/>
        </p:spPr>
        <p:txBody>
          <a:bodyPr wrap="none" rtlCol="0">
            <a:spAutoFit/>
          </a:bodyPr>
          <a:lstStyle/>
          <a:p>
            <a:r>
              <a:rPr lang="en-US" sz="3800" dirty="0" smtClean="0"/>
              <a:t>2-4 </a:t>
            </a:r>
            <a:r>
              <a:rPr lang="en-US" sz="3800" dirty="0" err="1" smtClean="0"/>
              <a:t>mo</a:t>
            </a:r>
            <a:endParaRPr lang="en-US" sz="3800" dirty="0"/>
          </a:p>
        </p:txBody>
      </p:sp>
      <p:sp>
        <p:nvSpPr>
          <p:cNvPr id="58" name="TextBox 57"/>
          <p:cNvSpPr txBox="1"/>
          <p:nvPr/>
        </p:nvSpPr>
        <p:spPr>
          <a:xfrm>
            <a:off x="23409231" y="8352822"/>
            <a:ext cx="1908107" cy="677108"/>
          </a:xfrm>
          <a:prstGeom prst="rect">
            <a:avLst/>
          </a:prstGeom>
          <a:noFill/>
        </p:spPr>
        <p:txBody>
          <a:bodyPr wrap="none" rtlCol="0">
            <a:spAutoFit/>
          </a:bodyPr>
          <a:lstStyle/>
          <a:p>
            <a:r>
              <a:rPr lang="en-US" sz="3800" dirty="0" smtClean="0"/>
              <a:t>Raw DVs</a:t>
            </a:r>
          </a:p>
        </p:txBody>
      </p:sp>
      <p:sp>
        <p:nvSpPr>
          <p:cNvPr id="60" name="TextBox 59"/>
          <p:cNvSpPr txBox="1"/>
          <p:nvPr/>
        </p:nvSpPr>
        <p:spPr>
          <a:xfrm>
            <a:off x="27432351" y="8352822"/>
            <a:ext cx="2078000" cy="677108"/>
          </a:xfrm>
          <a:prstGeom prst="rect">
            <a:avLst/>
          </a:prstGeom>
          <a:noFill/>
        </p:spPr>
        <p:txBody>
          <a:bodyPr wrap="none" rtlCol="0">
            <a:spAutoFit/>
          </a:bodyPr>
          <a:lstStyle/>
          <a:p>
            <a:r>
              <a:rPr lang="en-US" sz="3800" dirty="0" smtClean="0"/>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10242" y="11998029"/>
            <a:ext cx="12801600" cy="2695074"/>
          </a:xfrm>
          <a:prstGeom prst="rect">
            <a:avLst/>
          </a:prstGeom>
        </p:spPr>
      </p:pic>
      <p:pic>
        <p:nvPicPr>
          <p:cNvPr id="8" name="Picture 7" descr="var_subs_ddm_plot.jpe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883258" y="11998029"/>
            <a:ext cx="12801600" cy="2695074"/>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13414</TotalTime>
  <Words>954</Words>
  <Application>Microsoft Macintosh PowerPoint</Application>
  <PresentationFormat>Custom</PresentationFormat>
  <Paragraphs>55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296</cp:revision>
  <cp:lastPrinted>2013-11-12T21:27:13Z</cp:lastPrinted>
  <dcterms:created xsi:type="dcterms:W3CDTF">2010-11-13T16:32:59Z</dcterms:created>
  <dcterms:modified xsi:type="dcterms:W3CDTF">2018-09-21T20:51:27Z</dcterms:modified>
</cp:coreProperties>
</file>