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112"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9/26/18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9/26/18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jpeg"/><Relationship Id="rId17" Type="http://schemas.openxmlformats.org/officeDocument/2006/relationships/image" Target="../media/image15.jpeg"/><Relationship Id="rId18"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14 tasks from larger battery on reliability of self-regulation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N-back, ANT, choice RT, directed forgetting, DPX, local global,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a:p>
            <a:pPr>
              <a:buFont typeface="Arial"/>
              <a:buChar char="•"/>
            </a:pPr>
            <a:r>
              <a:rPr lang="en-US" sz="4400" dirty="0">
                <a:latin typeface="Arial"/>
                <a:cs typeface="Arial"/>
              </a:rPr>
              <a:t> </a:t>
            </a:r>
            <a:r>
              <a:rPr lang="en-US" sz="4400" dirty="0" smtClean="0">
                <a:latin typeface="Arial"/>
                <a:cs typeface="Arial"/>
              </a:rPr>
              <a:t>Non-contrast measures = use all trials; contrast variables = subtraction of two conditions; condition variables = subset of trials</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4521980"/>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p>
          <a:p>
            <a:pPr>
              <a:buFont typeface="Arial"/>
              <a:buChar char="•"/>
            </a:pPr>
            <a:r>
              <a:rPr lang="en-US" sz="4400" dirty="0">
                <a:latin typeface="Arial"/>
                <a:cs typeface="Arial"/>
              </a:rPr>
              <a:t> </a:t>
            </a:r>
            <a:r>
              <a:rPr lang="en-US" sz="4400" dirty="0" smtClean="0">
                <a:latin typeface="Arial"/>
                <a:cs typeface="Arial"/>
              </a:rPr>
              <a:t>Sample sizes &lt;15 are less reliable</a:t>
            </a:r>
          </a:p>
          <a:p>
            <a:pPr>
              <a:buFont typeface="Arial"/>
              <a:buChar char="•"/>
            </a:pPr>
            <a:r>
              <a:rPr lang="en-US" sz="4400" dirty="0">
                <a:latin typeface="Arial"/>
                <a:cs typeface="Arial"/>
              </a:rPr>
              <a:t> </a:t>
            </a:r>
            <a:r>
              <a:rPr lang="en-US" sz="4400" dirty="0" smtClean="0">
                <a:latin typeface="Arial"/>
                <a:cs typeface="Arial"/>
              </a:rPr>
              <a:t>Hierarchical estimates don’t change parameter values or reliability</a:t>
            </a:r>
            <a:endParaRPr lang="en-US" sz="4400" dirty="0">
              <a:latin typeface="Arial"/>
              <a:cs typeface="Arial"/>
            </a:endParaRPr>
          </a:p>
        </p:txBody>
      </p:sp>
      <p:sp>
        <p:nvSpPr>
          <p:cNvPr id="79" name="Text Box 424"/>
          <p:cNvSpPr txBox="1">
            <a:spLocks noChangeArrowheads="1"/>
          </p:cNvSpPr>
          <p:nvPr/>
        </p:nvSpPr>
        <p:spPr bwMode="auto">
          <a:xfrm>
            <a:off x="471431" y="23639323"/>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 on reliability</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69528" y="11617029"/>
            <a:ext cx="20848319" cy="4389120"/>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2418639" y="11671070"/>
            <a:ext cx="4382356"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pic>
        <p:nvPicPr>
          <p:cNvPr id="25" name="Picture 24" descr="Sample_size.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10242" y="17272000"/>
            <a:ext cx="12801600" cy="4572000"/>
          </a:xfrm>
          <a:prstGeom prst="rect">
            <a:avLst/>
          </a:prstGeom>
        </p:spPr>
      </p:pic>
      <p:sp>
        <p:nvSpPr>
          <p:cNvPr id="56" name="Rectangle 55"/>
          <p:cNvSpPr/>
          <p:nvPr/>
        </p:nvSpPr>
        <p:spPr>
          <a:xfrm>
            <a:off x="10928167" y="21751057"/>
            <a:ext cx="12801600" cy="2061575"/>
          </a:xfrm>
          <a:prstGeom prst="rect">
            <a:avLst/>
          </a:prstGeom>
          <a:noFill/>
        </p:spPr>
        <p:txBody>
          <a:bodyPr wrap="square" lIns="274320" rIns="274320" rtlCol="0">
            <a:noAutofit/>
          </a:bodyPr>
          <a:lstStyle/>
          <a:p>
            <a:pPr>
              <a:buFont typeface="Arial"/>
              <a:buChar char="•"/>
            </a:pPr>
            <a:r>
              <a:rPr lang="en-US" sz="4400" dirty="0" smtClean="0">
                <a:latin typeface="Arial"/>
                <a:cs typeface="Arial"/>
              </a:rPr>
              <a:t> Measurements from samples &lt;15 are significantly less reliable (b=0.001, t(505)=4.92)</a:t>
            </a:r>
          </a:p>
          <a:p>
            <a:pPr>
              <a:buFont typeface="Arial"/>
              <a:buChar char="•"/>
            </a:pPr>
            <a:r>
              <a:rPr lang="en-US" sz="4400" dirty="0" smtClean="0">
                <a:latin typeface="Arial"/>
                <a:cs typeface="Arial"/>
              </a:rPr>
              <a:t> Independent of measure type (raw, contrast...)</a:t>
            </a:r>
            <a:endParaRPr lang="en-US" sz="4400" dirty="0">
              <a:latin typeface="Arial"/>
              <a:cs typeface="Arial"/>
            </a:endParaRPr>
          </a:p>
        </p:txBody>
      </p:sp>
      <p:pic>
        <p:nvPicPr>
          <p:cNvPr id="28" name="Picture 27" descr="Flat_vs_hier.jpe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071963" y="17373600"/>
            <a:ext cx="5867400" cy="5029200"/>
          </a:xfrm>
          <a:prstGeom prst="rect">
            <a:avLst/>
          </a:prstGeom>
        </p:spPr>
      </p:pic>
      <p:pic>
        <p:nvPicPr>
          <p:cNvPr id="29" name="Picture 28" descr="Flat_vs_hier_rel.jpe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54349" y="17373600"/>
            <a:ext cx="5867400" cy="5029200"/>
          </a:xfrm>
          <a:prstGeom prst="rect">
            <a:avLst/>
          </a:prstGeom>
        </p:spPr>
      </p:pic>
      <p:sp>
        <p:nvSpPr>
          <p:cNvPr id="63" name="Rectangle 62"/>
          <p:cNvSpPr/>
          <p:nvPr/>
        </p:nvSpPr>
        <p:spPr>
          <a:xfrm>
            <a:off x="24614763" y="22349007"/>
            <a:ext cx="12801600" cy="1463625"/>
          </a:xfrm>
          <a:prstGeom prst="rect">
            <a:avLst/>
          </a:prstGeom>
          <a:noFill/>
        </p:spPr>
        <p:txBody>
          <a:bodyPr wrap="square" lIns="274320" rIns="274320" rtlCol="0">
            <a:noAutofit/>
          </a:bodyPr>
          <a:lstStyle/>
          <a:p>
            <a:pPr>
              <a:buFont typeface="Arial"/>
              <a:buChar char="•"/>
            </a:pPr>
            <a:r>
              <a:rPr lang="en-US" sz="4400" dirty="0">
                <a:latin typeface="Arial"/>
                <a:cs typeface="Arial"/>
              </a:rPr>
              <a:t> </a:t>
            </a:r>
            <a:r>
              <a:rPr lang="en-US" sz="4400" dirty="0" smtClean="0">
                <a:latin typeface="Arial"/>
                <a:cs typeface="Arial"/>
              </a:rPr>
              <a:t>No difference in parameter estimate or reliability using hierarchical estimates </a:t>
            </a:r>
            <a:endParaRPr lang="en-US" sz="4400" dirty="0">
              <a:latin typeface="Arial"/>
              <a:cs typeface="Arial"/>
            </a:endParaRPr>
          </a:p>
        </p:txBody>
      </p:sp>
      <p:sp>
        <p:nvSpPr>
          <p:cNvPr id="3" name="TextBox 2"/>
          <p:cNvSpPr txBox="1"/>
          <p:nvPr/>
        </p:nvSpPr>
        <p:spPr>
          <a:xfrm>
            <a:off x="38992223" y="18537630"/>
            <a:ext cx="20340800" cy="1338828"/>
          </a:xfrm>
          <a:prstGeom prst="rect">
            <a:avLst/>
          </a:prstGeom>
          <a:noFill/>
        </p:spPr>
        <p:txBody>
          <a:bodyPr wrap="none" rtlCol="0">
            <a:spAutoFit/>
          </a:bodyPr>
          <a:lstStyle/>
          <a:p>
            <a:r>
              <a:rPr lang="en-US" dirty="0" smtClean="0"/>
              <a:t>Variances of reliability estimates in flat </a:t>
            </a:r>
            <a:r>
              <a:rPr lang="en-US" dirty="0" err="1" smtClean="0"/>
              <a:t>vs</a:t>
            </a:r>
            <a:r>
              <a:rPr lang="en-US" dirty="0" smtClean="0"/>
              <a:t> </a:t>
            </a:r>
            <a:r>
              <a:rPr lang="en-US" dirty="0" err="1" smtClean="0"/>
              <a:t>hddm</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18139</TotalTime>
  <Words>1055</Words>
  <Application>Microsoft Macintosh PowerPoint</Application>
  <PresentationFormat>Custom</PresentationFormat>
  <Paragraphs>62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307</cp:revision>
  <cp:lastPrinted>2013-11-12T21:27:13Z</cp:lastPrinted>
  <dcterms:created xsi:type="dcterms:W3CDTF">2010-11-13T16:32:59Z</dcterms:created>
  <dcterms:modified xsi:type="dcterms:W3CDTF">2018-09-26T22:10:30Z</dcterms:modified>
</cp:coreProperties>
</file>