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A1D"/>
    <a:srgbClr val="29B564"/>
    <a:srgbClr val="6CD2B0"/>
    <a:srgbClr val="CEF3E9"/>
    <a:srgbClr val="E9FAF6"/>
    <a:srgbClr val="00BE7F"/>
    <a:srgbClr val="E5F9F3"/>
    <a:srgbClr val="EEFBF7"/>
    <a:srgbClr val="F4FCFA"/>
    <a:srgbClr val="C7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364" autoAdjust="0"/>
    <p:restoredTop sz="98616" autoAdjust="0"/>
  </p:normalViewPr>
  <p:slideViewPr>
    <p:cSldViewPr snapToGrid="0" snapToObjects="1">
      <p:cViewPr varScale="1">
        <p:scale>
          <a:sx n="21" d="100"/>
          <a:sy n="21" d="100"/>
        </p:scale>
        <p:origin x="-1824" y="-104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98241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80"/>
            <a:ext cx="9774936" cy="54381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DDM </a:t>
            </a:r>
            <a:r>
              <a:rPr lang="en-US" sz="4400" dirty="0" smtClean="0">
                <a:latin typeface="Arial"/>
                <a:cs typeface="Arial"/>
              </a:rPr>
              <a:t>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Pilot studies of variable selection need n&gt;15 for reliable decisions </a:t>
            </a:r>
            <a:endParaRPr lang="en-US" sz="4400" dirty="0" smtClean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</a:t>
            </a:r>
            <a:r>
              <a:rPr lang="en-US" sz="4400" dirty="0" smtClean="0">
                <a:latin typeface="Arial"/>
                <a:cs typeface="Arial"/>
              </a:rPr>
              <a:t>estimates </a:t>
            </a:r>
            <a:r>
              <a:rPr lang="en-US" sz="4400" dirty="0" smtClean="0">
                <a:latin typeface="Arial"/>
                <a:cs typeface="Arial"/>
              </a:rPr>
              <a:t>do not </a:t>
            </a:r>
            <a:r>
              <a:rPr lang="en-US" sz="4400" dirty="0" smtClean="0">
                <a:latin typeface="Arial"/>
                <a:cs typeface="Arial"/>
              </a:rPr>
              <a:t>change parameter </a:t>
            </a:r>
            <a:r>
              <a:rPr lang="en-US" sz="4400" dirty="0" smtClean="0">
                <a:latin typeface="Arial"/>
                <a:cs typeface="Arial"/>
              </a:rPr>
              <a:t>value </a:t>
            </a:r>
            <a:r>
              <a:rPr lang="en-US" sz="4400" dirty="0" smtClean="0">
                <a:latin typeface="Arial"/>
                <a:cs typeface="Arial"/>
              </a:rPr>
              <a:t>or reliability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035253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30467" y="9696913"/>
            <a:ext cx="44964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Factor analysis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Prediction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Text Box 424"/>
          <p:cNvSpPr txBox="1">
            <a:spLocks noChangeArrowheads="1"/>
          </p:cNvSpPr>
          <p:nvPr/>
        </p:nvSpPr>
        <p:spPr bwMode="auto">
          <a:xfrm>
            <a:off x="24883258" y="23812632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pic>
        <p:nvPicPr>
          <p:cNvPr id="6" name="Picture 5" descr="Boot_ddm_plo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28" y="11617029"/>
            <a:ext cx="20848319" cy="4389120"/>
          </a:xfrm>
          <a:prstGeom prst="rect">
            <a:avLst/>
          </a:prstGeom>
        </p:spPr>
      </p:pic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418639" y="11671070"/>
            <a:ext cx="4382356" cy="4437029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</a:rPr>
              <a:t> Stats for figure </a:t>
            </a: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</a:t>
            </a:r>
          </a:p>
          <a:p>
            <a:pPr>
              <a:buFont typeface="Arial"/>
              <a:buChar char="•"/>
            </a:pPr>
            <a:r>
              <a:rPr lang="en-US" sz="4400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Stats for variance differences</a:t>
            </a:r>
            <a:endParaRPr lang="en-US" sz="4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Sample_size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2" y="17272000"/>
            <a:ext cx="12801600" cy="45720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0928167" y="21751057"/>
            <a:ext cx="12801600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Measurements </a:t>
            </a:r>
            <a:r>
              <a:rPr lang="en-US" sz="4400" dirty="0" smtClean="0">
                <a:latin typeface="Arial"/>
                <a:cs typeface="Arial"/>
              </a:rPr>
              <a:t>from samples &lt;15 are significantly less reliable (b=0.001, t(505)=4.92)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Independent of measure type (</a:t>
            </a:r>
            <a:r>
              <a:rPr lang="en-US" sz="4400" dirty="0" smtClean="0">
                <a:latin typeface="Arial"/>
                <a:cs typeface="Arial"/>
              </a:rPr>
              <a:t>raw, </a:t>
            </a:r>
            <a:r>
              <a:rPr lang="en-US" sz="4400" dirty="0" smtClean="0">
                <a:latin typeface="Arial"/>
                <a:cs typeface="Arial"/>
              </a:rPr>
              <a:t>contrast...)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28" name="Picture 27" descr="Flat_vs_hier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63" y="17373600"/>
            <a:ext cx="5867400" cy="5029200"/>
          </a:xfrm>
          <a:prstGeom prst="rect">
            <a:avLst/>
          </a:prstGeom>
        </p:spPr>
      </p:pic>
      <p:pic>
        <p:nvPicPr>
          <p:cNvPr id="29" name="Picture 28" descr="Flat_vs_hier_rel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49" y="17373600"/>
            <a:ext cx="5867400" cy="50292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difference 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57382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0" name="Picture 9" descr="EZ_PCA3_HClust_nolables.jpe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4087" r="19968" b="6022"/>
          <a:stretch/>
        </p:blipFill>
        <p:spPr>
          <a:xfrm rot="5400000">
            <a:off x="16292402" y="19189700"/>
            <a:ext cx="1905000" cy="12801600"/>
          </a:xfrm>
          <a:prstGeom prst="rect">
            <a:avLst/>
          </a:prstGeom>
        </p:spPr>
      </p:pic>
      <p:pic>
        <p:nvPicPr>
          <p:cNvPr id="11" name="Picture 10" descr="EZ_clust_rel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03" y="26620792"/>
            <a:ext cx="5946883" cy="509732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7328967" y="26633624"/>
            <a:ext cx="6274132" cy="4151176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3 PCs for EZ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 variables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calculated on T1 data and used to predict T2 scores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PCs are more reliable than </a:t>
            </a:r>
            <a:r>
              <a:rPr lang="en-US" sz="4400" dirty="0" err="1" smtClean="0">
                <a:latin typeface="Arial"/>
                <a:cs typeface="Arial"/>
              </a:rPr>
              <a:t>dv’s</a:t>
            </a:r>
            <a:r>
              <a:rPr lang="en-US" sz="4400" dirty="0" smtClean="0">
                <a:latin typeface="Arial"/>
                <a:cs typeface="Arial"/>
              </a:rPr>
              <a:t> that compose them</a:t>
            </a:r>
          </a:p>
        </p:txBody>
      </p:sp>
      <p:pic>
        <p:nvPicPr>
          <p:cNvPr id="26" name="Picture 25" descr="fvsm_pred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443" y="24777745"/>
            <a:ext cx="12801600" cy="548640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4767163" y="30250600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</a:rPr>
              <a:t>Stats on figure above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endParaRPr lang="en-US"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19518</TotalTime>
  <Words>492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316</cp:revision>
  <cp:lastPrinted>2013-11-12T21:27:13Z</cp:lastPrinted>
  <dcterms:created xsi:type="dcterms:W3CDTF">2010-11-13T16:32:59Z</dcterms:created>
  <dcterms:modified xsi:type="dcterms:W3CDTF">2018-09-28T17:36:31Z</dcterms:modified>
</cp:coreProperties>
</file>