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A1D"/>
    <a:srgbClr val="29B564"/>
    <a:srgbClr val="6CD2B0"/>
    <a:srgbClr val="CEF3E9"/>
    <a:srgbClr val="E9FAF6"/>
    <a:srgbClr val="00BE7F"/>
    <a:srgbClr val="E5F9F3"/>
    <a:srgbClr val="EEFBF7"/>
    <a:srgbClr val="F4FCFA"/>
    <a:srgbClr val="C7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364" autoAdjust="0"/>
    <p:restoredTop sz="99521" autoAdjust="0"/>
  </p:normalViewPr>
  <p:slideViewPr>
    <p:cSldViewPr snapToGrid="0" snapToObjects="1">
      <p:cViewPr>
        <p:scale>
          <a:sx n="50" d="100"/>
          <a:sy n="50" d="100"/>
        </p:scale>
        <p:origin x="2024" y="6008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98241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80"/>
            <a:ext cx="9774936" cy="543811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DDM 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Pilot studies of variable selection need n&gt;15 for reliable decisions 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estimates do not change parameter value or reliability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206027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024381" y="9696913"/>
            <a:ext cx="7169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Dimensionality reduction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Measures vs. lower dimensional projections as trait measures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41763" y="11671070"/>
            <a:ext cx="6316318" cy="30220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</a:rPr>
              <a:t>Raw measures are comparable in reliability to DDM parameters (b = -0.03, t(512) = -0.83)</a:t>
            </a:r>
            <a:endParaRPr lang="en-US" sz="44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86242" y="17784391"/>
            <a:ext cx="7328521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Are</a:t>
            </a:r>
            <a:r>
              <a:rPr lang="en-US" sz="4400" dirty="0" smtClean="0">
                <a:latin typeface="Arial"/>
                <a:cs typeface="Arial"/>
              </a:rPr>
              <a:t> pilot studies helpful in choosing trait variables?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Yes, BUT samples &lt;15 yield too variable and lower reliability estimates (</a:t>
            </a:r>
            <a:r>
              <a:rPr lang="en-US" sz="4400" dirty="0" smtClean="0">
                <a:latin typeface="Arial"/>
                <a:cs typeface="Arial"/>
              </a:rPr>
              <a:t>b=0.001, t(505)=4.92</a:t>
            </a:r>
            <a:r>
              <a:rPr lang="en-US" sz="4400" dirty="0" smtClean="0">
                <a:latin typeface="Arial"/>
                <a:cs typeface="Arial"/>
              </a:rPr>
              <a:t>)</a:t>
            </a:r>
            <a:endParaRPr lang="en-US" sz="4400" dirty="0" smtClean="0">
              <a:latin typeface="Arial"/>
              <a:cs typeface="Arial"/>
            </a:endParaRPr>
          </a:p>
        </p:txBody>
      </p:sp>
      <p:pic>
        <p:nvPicPr>
          <p:cNvPr id="28" name="Picture 27" descr="Flat_vs_hier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963" y="17373600"/>
            <a:ext cx="5867400" cy="5029200"/>
          </a:xfrm>
          <a:prstGeom prst="rect">
            <a:avLst/>
          </a:prstGeom>
        </p:spPr>
      </p:pic>
      <p:pic>
        <p:nvPicPr>
          <p:cNvPr id="29" name="Picture 28" descr="Flat_vs_hier_rel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349" y="17373600"/>
            <a:ext cx="5867400" cy="50292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</a:t>
            </a:r>
            <a:r>
              <a:rPr lang="en-US" sz="4400" dirty="0" smtClean="0">
                <a:latin typeface="Arial"/>
                <a:cs typeface="Arial"/>
              </a:rPr>
              <a:t>systematic difference </a:t>
            </a:r>
            <a:r>
              <a:rPr lang="en-US" sz="4400" dirty="0" smtClean="0">
                <a:latin typeface="Arial"/>
                <a:cs typeface="Arial"/>
              </a:rPr>
              <a:t>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57382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10" name="Picture 9" descr="EZ_PCA3_HClust_nolables.jpeg"/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4087" r="19968" b="6022"/>
          <a:stretch/>
        </p:blipFill>
        <p:spPr>
          <a:xfrm rot="5400000">
            <a:off x="22540247" y="13385335"/>
            <a:ext cx="2286000" cy="25603200"/>
          </a:xfrm>
          <a:prstGeom prst="rect">
            <a:avLst/>
          </a:prstGeom>
        </p:spPr>
      </p:pic>
      <p:pic>
        <p:nvPicPr>
          <p:cNvPr id="11" name="Picture 10" descr="EZ_clust_rel.jpe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096" y="27329936"/>
            <a:ext cx="5277419" cy="452350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3940167" y="23635959"/>
            <a:ext cx="6274132" cy="4151176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3 PCs for EZ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 variables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calculated on T1 data and used to predict T2 scores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PCs are more reliable than </a:t>
            </a:r>
            <a:r>
              <a:rPr lang="en-US" sz="4400" dirty="0" err="1" smtClean="0">
                <a:latin typeface="Arial"/>
                <a:cs typeface="Arial"/>
              </a:rPr>
              <a:t>dv’s</a:t>
            </a:r>
            <a:r>
              <a:rPr lang="en-US" sz="4400" dirty="0" smtClean="0">
                <a:latin typeface="Arial"/>
                <a:cs typeface="Arial"/>
              </a:rPr>
              <a:t> that compose them</a:t>
            </a:r>
          </a:p>
        </p:txBody>
      </p:sp>
      <p:pic>
        <p:nvPicPr>
          <p:cNvPr id="8" name="Picture 7" descr="Boot_ddm_plot.jpe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63" y="11504263"/>
            <a:ext cx="20116800" cy="38317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91332" y="15130684"/>
            <a:ext cx="26593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Both contrast (b = -0.37, t(512) = -9.99)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condition (b = -0.09, t(512) = -2.84)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are less reliable than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that use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all trials </a:t>
            </a:r>
            <a:endParaRPr lang="en-US" sz="4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5" name="Picture 14" descr="Sample_size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67" y="17662817"/>
            <a:ext cx="6400800" cy="4572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149278" y="22167597"/>
            <a:ext cx="132235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Conclusion does not change depending on </a:t>
            </a:r>
            <a:r>
              <a:rPr lang="en-US" sz="4400" dirty="0">
                <a:latin typeface="Arial"/>
                <a:cs typeface="Arial"/>
              </a:rPr>
              <a:t>measure type (</a:t>
            </a:r>
            <a:r>
              <a:rPr lang="en-US" sz="4400" dirty="0" smtClean="0">
                <a:latin typeface="Arial"/>
                <a:cs typeface="Arial"/>
              </a:rPr>
              <a:t>raw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vs.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, all trials vs. contrasts)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74327" y="27328876"/>
            <a:ext cx="6705743" cy="131081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EZ measures from T1 (164 measures, n=552)</a:t>
            </a:r>
            <a:endParaRPr lang="en-US" sz="4400" dirty="0" smtClean="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781048" y="27533882"/>
            <a:ext cx="1945810" cy="90080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PCA</a:t>
            </a:r>
            <a:endParaRPr lang="en-US" sz="4400" dirty="0" smtClean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111676" y="27328523"/>
            <a:ext cx="6128556" cy="131152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Hierarchical clustering of factor </a:t>
            </a:r>
            <a:r>
              <a:rPr lang="en-US" sz="4400" i="1" dirty="0" smtClean="0">
                <a:latin typeface="Arial"/>
                <a:cs typeface="Arial"/>
              </a:rPr>
              <a:t>loadings</a:t>
            </a:r>
            <a:endParaRPr lang="en-US" sz="4400" i="1" dirty="0" smtClean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199588" y="28968519"/>
            <a:ext cx="6129379" cy="146548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Predict factor </a:t>
            </a:r>
            <a:r>
              <a:rPr lang="en-US" sz="4400" i="1" dirty="0" smtClean="0">
                <a:latin typeface="Arial"/>
                <a:cs typeface="Arial"/>
              </a:rPr>
              <a:t>score</a:t>
            </a:r>
            <a:r>
              <a:rPr lang="en-US" sz="4400" dirty="0" smtClean="0">
                <a:latin typeface="Arial"/>
                <a:cs typeface="Arial"/>
              </a:rPr>
              <a:t>s from T1 PCA for T2 </a:t>
            </a:r>
            <a:endParaRPr lang="en-US" sz="4400" dirty="0" smtClean="0"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794469" y="28968519"/>
            <a:ext cx="8485452" cy="142435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ICC fo</a:t>
            </a:r>
            <a:r>
              <a:rPr lang="en-US" sz="4400" dirty="0" smtClean="0">
                <a:latin typeface="Arial"/>
                <a:cs typeface="Arial"/>
              </a:rPr>
              <a:t>r the 3 PCs </a:t>
            </a:r>
            <a:r>
              <a:rPr lang="en-US" sz="4400" dirty="0" err="1" smtClean="0">
                <a:latin typeface="Arial"/>
                <a:cs typeface="Arial"/>
              </a:rPr>
              <a:t>vs</a:t>
            </a:r>
            <a:r>
              <a:rPr lang="en-US" sz="4400" dirty="0" smtClean="0">
                <a:latin typeface="Arial"/>
                <a:cs typeface="Arial"/>
              </a:rPr>
              <a:t> ICC of 164 EZ measures measures</a:t>
            </a:r>
            <a:endParaRPr lang="en-US" sz="4400" dirty="0" smtClean="0">
              <a:latin typeface="Arial"/>
              <a:cs typeface="Arial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7880069" y="27787135"/>
            <a:ext cx="91440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0853796" y="27787135"/>
            <a:ext cx="914400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8240232" y="27787135"/>
            <a:ext cx="1954088" cy="0"/>
          </a:xfrm>
          <a:prstGeom prst="line">
            <a:avLst/>
          </a:prstGeom>
          <a:ln w="57150" cmpd="sng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0194320" y="27328523"/>
            <a:ext cx="0" cy="45861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3" idx="3"/>
            <a:endCxn id="74" idx="1"/>
          </p:cNvCxnSpPr>
          <p:nvPr/>
        </p:nvCxnSpPr>
        <p:spPr>
          <a:xfrm flipV="1">
            <a:off x="17328967" y="29680694"/>
            <a:ext cx="1465502" cy="2056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</p:cNvCxnSpPr>
          <p:nvPr/>
        </p:nvCxnSpPr>
        <p:spPr>
          <a:xfrm>
            <a:off x="27279921" y="29680694"/>
            <a:ext cx="3659442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20280</TotalTime>
  <Words>613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327</cp:revision>
  <cp:lastPrinted>2013-11-12T21:27:13Z</cp:lastPrinted>
  <dcterms:created xsi:type="dcterms:W3CDTF">2010-11-13T16:32:59Z</dcterms:created>
  <dcterms:modified xsi:type="dcterms:W3CDTF">2018-09-30T22:44:34Z</dcterms:modified>
</cp:coreProperties>
</file>