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-128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66F1-AAC3-4C22-9966-26460999E8B5}" type="datetimeFigureOut">
              <a:rPr lang="de-DE" smtClean="0"/>
              <a:t>5/10/15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FDD-B796-4228-AEB4-68C94FAE3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96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66F1-AAC3-4C22-9966-26460999E8B5}" type="datetimeFigureOut">
              <a:rPr lang="de-DE" smtClean="0"/>
              <a:t>5/10/15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FDD-B796-4228-AEB4-68C94FAE3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68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66F1-AAC3-4C22-9966-26460999E8B5}" type="datetimeFigureOut">
              <a:rPr lang="de-DE" smtClean="0"/>
              <a:t>5/10/15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FDD-B796-4228-AEB4-68C94FAE3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0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66F1-AAC3-4C22-9966-26460999E8B5}" type="datetimeFigureOut">
              <a:rPr lang="de-DE" smtClean="0"/>
              <a:t>5/10/15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FDD-B796-4228-AEB4-68C94FAE3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4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66F1-AAC3-4C22-9966-26460999E8B5}" type="datetimeFigureOut">
              <a:rPr lang="de-DE" smtClean="0"/>
              <a:t>5/10/15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FDD-B796-4228-AEB4-68C94FAE3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8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66F1-AAC3-4C22-9966-26460999E8B5}" type="datetimeFigureOut">
              <a:rPr lang="de-DE" smtClean="0"/>
              <a:t>5/10/15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FDD-B796-4228-AEB4-68C94FAE3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53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66F1-AAC3-4C22-9966-26460999E8B5}" type="datetimeFigureOut">
              <a:rPr lang="de-DE" smtClean="0"/>
              <a:t>5/10/15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FDD-B796-4228-AEB4-68C94FAE3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93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66F1-AAC3-4C22-9966-26460999E8B5}" type="datetimeFigureOut">
              <a:rPr lang="de-DE" smtClean="0"/>
              <a:t>5/10/15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FDD-B796-4228-AEB4-68C94FAE3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09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66F1-AAC3-4C22-9966-26460999E8B5}" type="datetimeFigureOut">
              <a:rPr lang="de-DE" smtClean="0"/>
              <a:t>5/10/15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FDD-B796-4228-AEB4-68C94FAE3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33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66F1-AAC3-4C22-9966-26460999E8B5}" type="datetimeFigureOut">
              <a:rPr lang="de-DE" smtClean="0"/>
              <a:t>5/10/15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FDD-B796-4228-AEB4-68C94FAE3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31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66F1-AAC3-4C22-9966-26460999E8B5}" type="datetimeFigureOut">
              <a:rPr lang="de-DE" smtClean="0"/>
              <a:t>5/10/15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FDD-B796-4228-AEB4-68C94FAE3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62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66F1-AAC3-4C22-9966-26460999E8B5}" type="datetimeFigureOut">
              <a:rPr lang="de-DE" smtClean="0"/>
              <a:t>5/10/15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FDD-B796-4228-AEB4-68C94FAE3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1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42" y="308918"/>
            <a:ext cx="7611763" cy="609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8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Bernd Weber</dc:creator>
  <cp:lastModifiedBy>Ayse Zeynep Enkavi</cp:lastModifiedBy>
  <cp:revision>1</cp:revision>
  <dcterms:created xsi:type="dcterms:W3CDTF">2015-05-10T13:43:14Z</dcterms:created>
  <dcterms:modified xsi:type="dcterms:W3CDTF">2015-05-10T23:55:23Z</dcterms:modified>
</cp:coreProperties>
</file>