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8" r:id="rId6"/>
    <p:sldId id="259" r:id="rId7"/>
    <p:sldId id="264" r:id="rId8"/>
    <p:sldId id="265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2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2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3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98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0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76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5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3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09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18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F180-5887-7749-9EDF-C36462973B5E}" type="datetimeFigureOut">
              <a:rPr kumimoji="1" lang="zh-CN" altLang="en-US" smtClean="0"/>
              <a:t>15/10/8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46FD-1164-0240-B2C8-49A12F6A42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6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Relationship Id="rId3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11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11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每日签到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6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注册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11783" y="2010620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用户名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1783" y="3243818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密码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5551" y="4065153"/>
            <a:ext cx="630871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注册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8108" y="4096416"/>
            <a:ext cx="1439250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已有账号？</a:t>
            </a:r>
            <a:r>
              <a:rPr kumimoji="1" lang="zh-CN" altLang="en-US" sz="1400" u="sng" dirty="0" smtClean="0">
                <a:solidFill>
                  <a:srgbClr val="008000"/>
                </a:solidFill>
              </a:rPr>
              <a:t>登录</a:t>
            </a:r>
            <a:endParaRPr kumimoji="1" lang="zh-CN" altLang="en-US" sz="1400" u="sng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5551" y="2608850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邮箱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3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16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37" y="95536"/>
            <a:ext cx="6682176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 smtClean="0">
                <a:latin typeface="Hannotate SC Regular"/>
                <a:cs typeface="Hannotate SC Regular"/>
              </a:rPr>
              <a:t>每日签到</a:t>
            </a:r>
            <a:r>
              <a:rPr kumimoji="1" lang="zh-CN" altLang="en-US" sz="1600" i="1" dirty="0" smtClean="0"/>
              <a:t>养成好习惯，戒除坏习惯</a:t>
            </a:r>
            <a:endParaRPr kumimoji="1" lang="zh-CN" altLang="en-US" sz="1600" i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45340"/>
              </p:ext>
            </p:extLst>
          </p:nvPr>
        </p:nvGraphicFramePr>
        <p:xfrm>
          <a:off x="640395" y="1719895"/>
          <a:ext cx="7502940" cy="200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260"/>
                <a:gridCol w="822240"/>
                <a:gridCol w="822240"/>
                <a:gridCol w="822240"/>
                <a:gridCol w="822240"/>
                <a:gridCol w="822240"/>
                <a:gridCol w="822240"/>
                <a:gridCol w="82224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周一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周二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周四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周五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周六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周日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点前睡觉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睡前总结，为第二天规划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运动半小时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1F497D"/>
                          </a:solidFill>
                        </a:rPr>
                        <a:t>看小说超过半小时</a:t>
                      </a:r>
                      <a:endParaRPr lang="zh-CN" altLang="en-US" sz="1400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1F497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1F497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 smtClean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1" name="矩形 20">
            <a:hlinkClick r:id="rId2" action="ppaction://hlinksldjump"/>
          </p:cNvPr>
          <p:cNvSpPr/>
          <p:nvPr/>
        </p:nvSpPr>
        <p:spPr>
          <a:xfrm>
            <a:off x="7074236" y="700153"/>
            <a:ext cx="525973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登录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22" name="矩形 21">
            <a:hlinkClick r:id="rId3" action="ppaction://hlinksldjump"/>
          </p:cNvPr>
          <p:cNvSpPr/>
          <p:nvPr/>
        </p:nvSpPr>
        <p:spPr>
          <a:xfrm>
            <a:off x="7853493" y="706015"/>
            <a:ext cx="525973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注册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85834" y="4158357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用户名或手机号或邮箱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85834" y="5040295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密码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74747" y="5830643"/>
            <a:ext cx="630871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登录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87304" y="5861906"/>
            <a:ext cx="1371692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没有账号？</a:t>
            </a:r>
            <a:r>
              <a:rPr kumimoji="1" lang="zh-CN" altLang="en-US" sz="1400" u="sng" dirty="0" smtClean="0">
                <a:solidFill>
                  <a:srgbClr val="008000"/>
                </a:solidFill>
              </a:rPr>
              <a:t>注册</a:t>
            </a:r>
            <a:endParaRPr kumimoji="1" lang="zh-CN" altLang="en-US" sz="1400" u="sng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4634" y="4230042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用户名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4634" y="5463240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密码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48402" y="6284575"/>
            <a:ext cx="630871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注册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60959" y="6315838"/>
            <a:ext cx="1439250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已有账号？</a:t>
            </a:r>
            <a:r>
              <a:rPr kumimoji="1" lang="zh-CN" altLang="en-US" sz="1400" u="sng" dirty="0" smtClean="0">
                <a:solidFill>
                  <a:srgbClr val="008000"/>
                </a:solidFill>
              </a:rPr>
              <a:t>登录</a:t>
            </a:r>
            <a:endParaRPr kumimoji="1" lang="zh-CN" altLang="en-US" sz="1400" u="sng" dirty="0">
              <a:solidFill>
                <a:srgbClr val="008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48402" y="4828272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邮箱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4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37" y="95536"/>
            <a:ext cx="6682176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 smtClean="0">
                <a:latin typeface="Hannotate SC Regular"/>
                <a:cs typeface="Hannotate SC Regular"/>
              </a:rPr>
              <a:t>每日签到</a:t>
            </a:r>
            <a:r>
              <a:rPr kumimoji="1" lang="zh-CN" altLang="en-US" sz="2400" dirty="0" smtClean="0"/>
              <a:t>最简单易用的习惯养成工具</a:t>
            </a:r>
            <a:endParaRPr kumimoji="1" lang="zh-CN" altLang="en-US" sz="2400" dirty="0"/>
          </a:p>
        </p:txBody>
      </p:sp>
      <p:sp>
        <p:nvSpPr>
          <p:cNvPr id="5" name="正偏差 4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6945420" y="1929910"/>
            <a:ext cx="357820" cy="387351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55333"/>
              </p:ext>
            </p:extLst>
          </p:nvPr>
        </p:nvGraphicFramePr>
        <p:xfrm>
          <a:off x="640393" y="2470393"/>
          <a:ext cx="7617468" cy="238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22"/>
                <a:gridCol w="692058"/>
                <a:gridCol w="692058"/>
                <a:gridCol w="692058"/>
                <a:gridCol w="692058"/>
                <a:gridCol w="692058"/>
                <a:gridCol w="692058"/>
                <a:gridCol w="692058"/>
                <a:gridCol w="651220"/>
                <a:gridCol w="6512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周一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周二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周四</a:t>
                      </a:r>
                      <a:endParaRPr lang="en-US" altLang="zh-CN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.27</a:t>
                      </a:r>
                      <a:endParaRPr lang="zh-CN" alt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周五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.29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周日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.30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总共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连续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点前睡觉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睡前总结，为第二天规划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运动半小时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1F497D"/>
                          </a:solidFill>
                        </a:rPr>
                        <a:t>看小说超过半小时</a:t>
                      </a:r>
                      <a:endParaRPr lang="zh-CN" altLang="en-US" sz="1400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1F497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1F497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 smtClean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1F497D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90"/>
                          </a:solidFill>
                        </a:rPr>
                        <a:t>30</a:t>
                      </a:r>
                      <a:endParaRPr lang="zh-CN" altLang="en-US" sz="1800" dirty="0">
                        <a:solidFill>
                          <a:srgbClr val="00009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9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000090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1815728" y="2713019"/>
            <a:ext cx="246692" cy="1290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 flipH="1">
            <a:off x="887420" y="2713019"/>
            <a:ext cx="246692" cy="1290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 rot="2014728">
            <a:off x="4966081" y="2441112"/>
            <a:ext cx="538480" cy="642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251415" y="2700630"/>
            <a:ext cx="458996" cy="179658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7500" lnSpcReduction="20000"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回今天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多文档 19">
            <a:hlinkClick r:id="rId3" action="ppaction://hlinksldjump"/>
          </p:cNvPr>
          <p:cNvSpPr/>
          <p:nvPr/>
        </p:nvSpPr>
        <p:spPr>
          <a:xfrm>
            <a:off x="7645735" y="1956234"/>
            <a:ext cx="278762" cy="33516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hlinkClick r:id="rId4" action="ppaction://hlinksldjump"/>
          </p:cNvPr>
          <p:cNvSpPr/>
          <p:nvPr/>
        </p:nvSpPr>
        <p:spPr>
          <a:xfrm>
            <a:off x="7209356" y="700153"/>
            <a:ext cx="525973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管理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7853493" y="706015"/>
            <a:ext cx="525973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退出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1438101" y="1649910"/>
            <a:ext cx="1248637" cy="612648"/>
          </a:xfrm>
          <a:prstGeom prst="wedgeEllipseCallout">
            <a:avLst>
              <a:gd name="adj1" fmla="val -45721"/>
              <a:gd name="adj2" fmla="val 1308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今天没有在界面上时展示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6542001" y="665485"/>
            <a:ext cx="694379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kumimoji="1" lang="en-US" altLang="zh-CN" dirty="0" err="1" smtClean="0">
                <a:solidFill>
                  <a:srgbClr val="008000"/>
                </a:solidFill>
              </a:rPr>
              <a:t>zenkj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1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37" y="95536"/>
            <a:ext cx="6682176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 smtClean="0">
                <a:latin typeface="Hannotate SC Regular"/>
                <a:cs typeface="Hannotate SC Regular"/>
              </a:rPr>
              <a:t>每日签到</a:t>
            </a:r>
            <a:r>
              <a:rPr kumimoji="1" lang="zh-CN" altLang="en-US" sz="2400" dirty="0" smtClean="0"/>
              <a:t>最简单易用的习惯养成工具</a:t>
            </a:r>
            <a:endParaRPr kumimoji="1" lang="zh-CN" altLang="en-US" sz="2400" dirty="0"/>
          </a:p>
        </p:txBody>
      </p:sp>
      <p:sp>
        <p:nvSpPr>
          <p:cNvPr id="5" name="正偏差 4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3268666" y="6016080"/>
            <a:ext cx="357820" cy="387351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27996"/>
              </p:ext>
            </p:extLst>
          </p:nvPr>
        </p:nvGraphicFramePr>
        <p:xfrm>
          <a:off x="1438101" y="1760827"/>
          <a:ext cx="4844406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058"/>
                <a:gridCol w="692058"/>
                <a:gridCol w="692058"/>
                <a:gridCol w="692058"/>
                <a:gridCol w="692058"/>
                <a:gridCol w="692058"/>
                <a:gridCol w="692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周一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周二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周四</a:t>
                      </a:r>
                      <a:endParaRPr lang="en-US" altLang="zh-CN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.27</a:t>
                      </a:r>
                      <a:endParaRPr lang="zh-CN" alt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周五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.29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周日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600" b="0" dirty="0" smtClean="0"/>
                        <a:t>8</a:t>
                      </a:r>
                      <a:r>
                        <a:rPr lang="en-US" altLang="zh-CN" sz="1600" b="0" dirty="0" smtClean="0"/>
                        <a:t>.30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4030640" y="1414311"/>
            <a:ext cx="246692" cy="1290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 flipH="1">
            <a:off x="3102332" y="1414311"/>
            <a:ext cx="246692" cy="1290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 rot="2014728">
            <a:off x="4399462" y="3103272"/>
            <a:ext cx="204313" cy="426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466327" y="1401922"/>
            <a:ext cx="458996" cy="179658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7500" lnSpcReduction="20000"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回今天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多文档 19">
            <a:hlinkClick r:id="rId3" action="ppaction://hlinksldjump"/>
          </p:cNvPr>
          <p:cNvSpPr/>
          <p:nvPr/>
        </p:nvSpPr>
        <p:spPr>
          <a:xfrm>
            <a:off x="3968981" y="6042404"/>
            <a:ext cx="278762" cy="33516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hlinkClick r:id="rId4" action="ppaction://hlinksldjump"/>
          </p:cNvPr>
          <p:cNvSpPr/>
          <p:nvPr/>
        </p:nvSpPr>
        <p:spPr>
          <a:xfrm>
            <a:off x="7209356" y="401333"/>
            <a:ext cx="525973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管理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7853493" y="407195"/>
            <a:ext cx="525973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退出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4534542" y="1024091"/>
            <a:ext cx="1248637" cy="612648"/>
          </a:xfrm>
          <a:prstGeom prst="wedgeEllipseCallout">
            <a:avLst>
              <a:gd name="adj1" fmla="val -99568"/>
              <a:gd name="adj2" fmla="val 211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今天没有在界面上时展示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6542001" y="366665"/>
            <a:ext cx="694379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kumimoji="1" lang="en-US" altLang="zh-CN" dirty="0" err="1" smtClean="0">
                <a:solidFill>
                  <a:srgbClr val="008000"/>
                </a:solidFill>
              </a:rPr>
              <a:t>zenkj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9891058" y="359161"/>
            <a:ext cx="2345765" cy="1433780"/>
          </a:xfrm>
          <a:prstGeom prst="wedgeRoundRectCallout">
            <a:avLst>
              <a:gd name="adj1" fmla="val -109844"/>
              <a:gd name="adj2" fmla="val 9854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手机上定制界面。手机上正常操作时宽度有限，一行无法放很多东西</a:t>
            </a:r>
            <a:endParaRPr kumimoji="1"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02966"/>
              </p:ext>
            </p:extLst>
          </p:nvPr>
        </p:nvGraphicFramePr>
        <p:xfrm>
          <a:off x="1438102" y="3894081"/>
          <a:ext cx="48444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97"/>
                <a:gridCol w="14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点前睡觉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签到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次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睡前总结，为第二天规划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签到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400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次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运动半小时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签到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次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1F497D"/>
                          </a:solidFill>
                        </a:rPr>
                        <a:t>看小说超过半小时</a:t>
                      </a:r>
                      <a:endParaRPr lang="zh-CN" altLang="en-US" sz="1800" dirty="0">
                        <a:solidFill>
                          <a:srgbClr val="1F49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签到</a:t>
                      </a:r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r>
                        <a:rPr lang="zh-CN" alt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次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8" name="椭圆形标注 17"/>
          <p:cNvSpPr/>
          <p:nvPr/>
        </p:nvSpPr>
        <p:spPr>
          <a:xfrm>
            <a:off x="6928119" y="2469735"/>
            <a:ext cx="1248637" cy="612648"/>
          </a:xfrm>
          <a:prstGeom prst="wedgeEllipseCallout">
            <a:avLst>
              <a:gd name="adj1" fmla="val -99568"/>
              <a:gd name="adj2" fmla="val 674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可左右滑动切换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8224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新增项目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3763" y="1995686"/>
            <a:ext cx="525973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名字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1783" y="2010620"/>
            <a:ext cx="1955587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每天</a:t>
            </a:r>
            <a:r>
              <a:rPr kumimoji="1" lang="en-US" altLang="zh-CN" dirty="0" smtClean="0">
                <a:solidFill>
                  <a:schemeClr val="tx1"/>
                </a:solidFill>
              </a:rPr>
              <a:t>100</a:t>
            </a:r>
            <a:r>
              <a:rPr kumimoji="1" lang="zh-CN" altLang="en-US" dirty="0" smtClean="0">
                <a:solidFill>
                  <a:schemeClr val="tx1"/>
                </a:solidFill>
              </a:rPr>
              <a:t>行代码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5035" y="2729016"/>
            <a:ext cx="758729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好习惯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8931" y="2705786"/>
            <a:ext cx="758729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0090"/>
                </a:solidFill>
              </a:rPr>
              <a:t>坏习惯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2484" y="2757913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latin typeface="Wingdings"/>
                <a:ea typeface="Wingdings"/>
                <a:cs typeface="Wingdings"/>
              </a:rPr>
              <a:t>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89372" y="2753617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latin typeface="Wingdings"/>
                <a:ea typeface="Wingdings"/>
                <a:cs typeface="Wingdings"/>
              </a:rPr>
              <a:t>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48903" y="5062450"/>
            <a:ext cx="661666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取消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26789" y="5064316"/>
            <a:ext cx="630871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确定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23406" y="3462796"/>
            <a:ext cx="1176034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trike="sngStrike" dirty="0" smtClean="0">
                <a:solidFill>
                  <a:srgbClr val="008000"/>
                </a:solidFill>
              </a:rPr>
              <a:t>休息时间</a:t>
            </a:r>
            <a:endParaRPr kumimoji="1" lang="zh-CN" altLang="en-US" strike="sngStrike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8234" y="390938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周一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14729" y="390938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周六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54748" y="390938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周日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8254" y="390938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周二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58274" y="390938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周三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98294" y="390938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周四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40676" y="3897181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周五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0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管理所有</a:t>
            </a:r>
            <a:r>
              <a:rPr kumimoji="1" lang="zh-CN" altLang="en-US" dirty="0"/>
              <a:t>项目</a:t>
            </a:r>
          </a:p>
        </p:txBody>
      </p:sp>
      <p:sp>
        <p:nvSpPr>
          <p:cNvPr id="4" name="正偏差 3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7675068" y="1223962"/>
            <a:ext cx="357820" cy="387351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68299"/>
              </p:ext>
            </p:extLst>
          </p:nvPr>
        </p:nvGraphicFramePr>
        <p:xfrm>
          <a:off x="1086276" y="1821914"/>
          <a:ext cx="715582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00"/>
                <a:gridCol w="865089"/>
                <a:gridCol w="705977"/>
                <a:gridCol w="1157826"/>
                <a:gridCol w="741259"/>
                <a:gridCol w="741259"/>
                <a:gridCol w="741259"/>
                <a:gridCol w="702952"/>
              </a:tblGrid>
              <a:tr h="38602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类型</a:t>
                      </a:r>
                      <a:endParaRPr lang="zh-CN" altLang="en-US" sz="18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状态</a:t>
                      </a:r>
                      <a:endParaRPr lang="zh-CN" altLang="en-US" sz="18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trike="sngStrike" dirty="0" smtClean="0"/>
                        <a:t>休息时间</a:t>
                      </a:r>
                      <a:endParaRPr lang="zh-CN" altLang="en-US" sz="1800" b="0" strike="sngStrik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创建时间</a:t>
                      </a:r>
                      <a:endParaRPr lang="zh-CN" altLang="en-US" sz="1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修改时间</a:t>
                      </a:r>
                      <a:endParaRPr lang="zh-CN" altLang="en-US" sz="1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总共达标</a:t>
                      </a:r>
                      <a:endParaRPr lang="zh-CN" altLang="en-US" sz="1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连续达标</a:t>
                      </a:r>
                      <a:endParaRPr lang="zh-CN" altLang="en-US" sz="1800" dirty="0"/>
                    </a:p>
                  </a:txBody>
                  <a:tcPr anchor="ctr" anchorCtr="1"/>
                </a:tc>
              </a:tr>
              <a:tr h="38602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点前睡觉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好习惯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启用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strike="sngStrike" dirty="0" smtClean="0">
                          <a:solidFill>
                            <a:srgbClr val="FF0000"/>
                          </a:solidFill>
                        </a:rPr>
                        <a:t>周六</a:t>
                      </a:r>
                      <a:endParaRPr lang="zh-CN" altLang="en-US" sz="16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2014-6-6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2015-8-25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53938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睡前总结，为第二天规划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好习惯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启用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strike="sngStrike" dirty="0" smtClean="0">
                          <a:solidFill>
                            <a:srgbClr val="FF0000"/>
                          </a:solidFill>
                        </a:rPr>
                        <a:t>周五</a:t>
                      </a:r>
                      <a:endParaRPr lang="zh-CN" altLang="en-US" sz="16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2014-6-6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2015-8-25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386027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运动半小时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好习惯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启用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6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2014-6-6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2015-8-25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</a:tr>
              <a:tr h="53938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1F497D"/>
                          </a:solidFill>
                        </a:rPr>
                        <a:t>看小说超过半小时</a:t>
                      </a:r>
                      <a:endParaRPr lang="zh-CN" altLang="en-US" sz="1400" dirty="0">
                        <a:solidFill>
                          <a:srgbClr val="1F497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000090"/>
                          </a:solidFill>
                        </a:rPr>
                        <a:t>坏习惯</a:t>
                      </a:r>
                      <a:endParaRPr lang="zh-CN" altLang="en-US" sz="1600" dirty="0">
                        <a:solidFill>
                          <a:srgbClr val="00009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000090"/>
                          </a:solidFill>
                        </a:rPr>
                        <a:t>启用</a:t>
                      </a:r>
                      <a:endParaRPr lang="zh-CN" altLang="en-US" sz="1600" dirty="0">
                        <a:solidFill>
                          <a:srgbClr val="00009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strike="sngStrike" dirty="0" smtClean="0">
                          <a:solidFill>
                            <a:srgbClr val="000090"/>
                          </a:solidFill>
                        </a:rPr>
                        <a:t>周六，周日</a:t>
                      </a:r>
                      <a:endParaRPr lang="zh-CN" altLang="en-US" sz="1600" strike="sngStrike" dirty="0">
                        <a:solidFill>
                          <a:srgbClr val="00009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90"/>
                          </a:solidFill>
                        </a:rPr>
                        <a:t>2014-6-6</a:t>
                      </a:r>
                      <a:endParaRPr lang="zh-CN" altLang="en-US" dirty="0">
                        <a:solidFill>
                          <a:srgbClr val="00009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90"/>
                          </a:solidFill>
                        </a:rPr>
                        <a:t>2015-8-25</a:t>
                      </a:r>
                      <a:endParaRPr lang="zh-CN" altLang="en-US" dirty="0">
                        <a:solidFill>
                          <a:srgbClr val="00009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90"/>
                          </a:solidFill>
                        </a:rPr>
                        <a:t>30</a:t>
                      </a:r>
                      <a:endParaRPr lang="zh-CN" altLang="en-US" sz="1800" dirty="0">
                        <a:solidFill>
                          <a:srgbClr val="00009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9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000090"/>
                        </a:solidFill>
                      </a:endParaRPr>
                    </a:p>
                  </a:txBody>
                  <a:tcPr anchor="ctr" anchorCtr="1"/>
                </a:tc>
              </a:tr>
              <a:tr h="386027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每天一个水果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好习惯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停用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周一</a:t>
                      </a:r>
                      <a:endParaRPr lang="zh-CN" altLang="en-US" sz="160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2014-6-6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2015-8-25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85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管理单个项目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可修改属性：名字，</a:t>
            </a:r>
            <a:r>
              <a:rPr kumimoji="1" lang="zh-CN" altLang="en-US" strike="sngStrike" dirty="0" smtClean="0"/>
              <a:t>休息时间</a:t>
            </a:r>
            <a:r>
              <a:rPr kumimoji="1" lang="zh-CN" altLang="en-US" dirty="0" smtClean="0"/>
              <a:t>，状态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不可修改属性：类型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修改历史（表格）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项目完成情况（日历格式）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3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管理单个项目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3763" y="1995686"/>
            <a:ext cx="525973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名字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1783" y="2010620"/>
            <a:ext cx="1955587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每天</a:t>
            </a:r>
            <a:r>
              <a:rPr kumimoji="1" lang="en-US" altLang="zh-CN" dirty="0" smtClean="0">
                <a:solidFill>
                  <a:schemeClr val="tx1"/>
                </a:solidFill>
              </a:rPr>
              <a:t>100</a:t>
            </a:r>
            <a:r>
              <a:rPr kumimoji="1" lang="zh-CN" altLang="en-US" dirty="0" smtClean="0">
                <a:solidFill>
                  <a:schemeClr val="tx1"/>
                </a:solidFill>
              </a:rPr>
              <a:t>行代码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5035" y="2729016"/>
            <a:ext cx="758729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好习惯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8931" y="2705786"/>
            <a:ext cx="758729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0090"/>
                </a:solidFill>
              </a:rPr>
              <a:t>坏习惯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2484" y="2757913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7F7F7F"/>
                </a:solidFill>
                <a:latin typeface="Wingdings"/>
                <a:ea typeface="Wingdings"/>
                <a:cs typeface="Wingdings"/>
              </a:rPr>
              <a:t></a:t>
            </a:r>
            <a:endParaRPr lang="zh-CN" altLang="en-US" dirty="0">
              <a:solidFill>
                <a:srgbClr val="7F7F7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89372" y="2753617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7F7F7F"/>
                </a:solidFill>
                <a:latin typeface="Wingdings"/>
                <a:ea typeface="Wingdings"/>
                <a:cs typeface="Wingdings"/>
              </a:rPr>
              <a:t></a:t>
            </a:r>
            <a:endParaRPr lang="zh-CN" altLang="en-US" dirty="0">
              <a:solidFill>
                <a:srgbClr val="7F7F7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9077" y="6009563"/>
            <a:ext cx="661666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取消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06963" y="6011429"/>
            <a:ext cx="630871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保存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3406" y="3165576"/>
            <a:ext cx="1176034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trike="sngStrike" dirty="0" smtClean="0">
                <a:solidFill>
                  <a:srgbClr val="008000"/>
                </a:solidFill>
              </a:rPr>
              <a:t>休息时间</a:t>
            </a:r>
            <a:endParaRPr kumimoji="1" lang="zh-CN" altLang="en-US" strike="sngStrike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8234" y="361216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周一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14729" y="361216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周六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4748" y="361216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周日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18254" y="361216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周二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58274" y="361216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周三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8294" y="3612165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周四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0676" y="3599961"/>
            <a:ext cx="624105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b="0" i="0" strike="sngStrike" dirty="0" smtClean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kumimoji="1" lang="zh-CN" altLang="en-US" sz="1400" strike="sngStrike" dirty="0" smtClean="0">
                <a:solidFill>
                  <a:srgbClr val="008000"/>
                </a:solidFill>
              </a:rPr>
              <a:t>周五</a:t>
            </a:r>
            <a:endParaRPr kumimoji="1" lang="zh-CN" altLang="en-US" sz="1400" strike="sngStrike" dirty="0">
              <a:solidFill>
                <a:srgbClr val="008000"/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6438833" y="2705786"/>
            <a:ext cx="1316845" cy="612648"/>
          </a:xfrm>
          <a:prstGeom prst="wedgeEllipseCallout">
            <a:avLst>
              <a:gd name="adj1" fmla="val -114205"/>
              <a:gd name="adj2" fmla="val -146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不可编辑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423357" y="4232413"/>
            <a:ext cx="758729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启用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97253" y="4209183"/>
            <a:ext cx="758729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停用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10806" y="4261310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latin typeface="Wingdings"/>
                <a:ea typeface="Wingdings"/>
                <a:cs typeface="Wingdings"/>
              </a:rPr>
              <a:t>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7694" y="4257014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latin typeface="Wingdings"/>
                <a:ea typeface="Wingdings"/>
                <a:cs typeface="Wingdings"/>
              </a:rPr>
              <a:t>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68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11783" y="2010620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用户名或手机号或邮箱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1783" y="2892558"/>
            <a:ext cx="2184709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zh-CN" altLang="en-US" sz="1600" dirty="0" smtClean="0">
                <a:solidFill>
                  <a:srgbClr val="7F7F7F"/>
                </a:solidFill>
              </a:rPr>
              <a:t>密码</a:t>
            </a:r>
            <a:endParaRPr kumimoji="1" lang="zh-CN" altLang="en-US" sz="1600" dirty="0">
              <a:solidFill>
                <a:srgbClr val="7F7F7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0696" y="3682906"/>
            <a:ext cx="630871" cy="4081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dirty="0" smtClean="0">
                <a:solidFill>
                  <a:srgbClr val="008000"/>
                </a:solidFill>
              </a:rPr>
              <a:t>登录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3253" y="3714169"/>
            <a:ext cx="1371692" cy="408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没有账号？</a:t>
            </a:r>
            <a:r>
              <a:rPr kumimoji="1" lang="zh-CN" altLang="en-US" sz="1400" u="sng" dirty="0" smtClean="0">
                <a:solidFill>
                  <a:srgbClr val="008000"/>
                </a:solidFill>
              </a:rPr>
              <a:t>注册</a:t>
            </a:r>
            <a:endParaRPr kumimoji="1" lang="zh-CN" altLang="en-US" sz="1400" u="sng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8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396</Words>
  <Application>Microsoft Macintosh PowerPoint</Application>
  <PresentationFormat>全屏显示(4:3)</PresentationFormat>
  <Paragraphs>226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每日签到</vt:lpstr>
      <vt:lpstr>每日签到养成好习惯，戒除坏习惯</vt:lpstr>
      <vt:lpstr>每日签到最简单易用的习惯养成工具</vt:lpstr>
      <vt:lpstr>每日签到最简单易用的习惯养成工具</vt:lpstr>
      <vt:lpstr>新增项目</vt:lpstr>
      <vt:lpstr>管理所有项目</vt:lpstr>
      <vt:lpstr>管理单个项目</vt:lpstr>
      <vt:lpstr>管理单个项目</vt:lpstr>
      <vt:lpstr>登录</vt:lpstr>
      <vt:lpstr>注册</vt:lpstr>
      <vt:lpstr>用户管理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每日签到</dc:title>
  <dc:creator>wangjing wang</dc:creator>
  <cp:lastModifiedBy>wangjing wang</cp:lastModifiedBy>
  <cp:revision>33</cp:revision>
  <dcterms:created xsi:type="dcterms:W3CDTF">2015-08-28T11:12:16Z</dcterms:created>
  <dcterms:modified xsi:type="dcterms:W3CDTF">2015-10-07T23:46:48Z</dcterms:modified>
</cp:coreProperties>
</file>