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1"/>
  </p:handoutMasterIdLst>
  <p:sldIdLst>
    <p:sldId id="263"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FFFF"/>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62" autoAdjust="0"/>
    <p:restoredTop sz="94660"/>
  </p:normalViewPr>
  <p:slideViewPr>
    <p:cSldViewPr showGuides="1">
      <p:cViewPr>
        <p:scale>
          <a:sx n="75" d="100"/>
          <a:sy n="75" d="100"/>
        </p:scale>
        <p:origin x="-1452" y="7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2014/5/5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xmlns=""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52962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30772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82018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16087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22205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020829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lgn="ctr">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6361113" y="6480629"/>
            <a:ext cx="2097087" cy="377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0" y="5897563"/>
            <a:ext cx="9144000" cy="100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rot="5400000">
            <a:off x="2375168" y="2601767"/>
            <a:ext cx="707734" cy="228600"/>
          </a:xfrm>
          <a:custGeom>
            <a:avLst/>
            <a:gdLst>
              <a:gd name="connsiteX0" fmla="*/ 0 w 9074727"/>
              <a:gd name="connsiteY0" fmla="*/ 32327 h 981363"/>
              <a:gd name="connsiteX1" fmla="*/ 845127 w 9074727"/>
              <a:gd name="connsiteY1" fmla="*/ 960582 h 981363"/>
              <a:gd name="connsiteX2" fmla="*/ 1787236 w 9074727"/>
              <a:gd name="connsiteY2" fmla="*/ 60036 h 981363"/>
              <a:gd name="connsiteX3" fmla="*/ 2687782 w 9074727"/>
              <a:gd name="connsiteY3" fmla="*/ 974436 h 981363"/>
              <a:gd name="connsiteX4" fmla="*/ 3574473 w 9074727"/>
              <a:gd name="connsiteY4" fmla="*/ 101600 h 981363"/>
              <a:gd name="connsiteX5" fmla="*/ 4530436 w 9074727"/>
              <a:gd name="connsiteY5" fmla="*/ 946727 h 981363"/>
              <a:gd name="connsiteX6" fmla="*/ 5417127 w 9074727"/>
              <a:gd name="connsiteY6" fmla="*/ 73891 h 981363"/>
              <a:gd name="connsiteX7" fmla="*/ 6345382 w 9074727"/>
              <a:gd name="connsiteY7" fmla="*/ 932873 h 981363"/>
              <a:gd name="connsiteX8" fmla="*/ 7259782 w 9074727"/>
              <a:gd name="connsiteY8" fmla="*/ 4618 h 981363"/>
              <a:gd name="connsiteX9" fmla="*/ 8160327 w 9074727"/>
              <a:gd name="connsiteY9" fmla="*/ 960582 h 981363"/>
              <a:gd name="connsiteX10" fmla="*/ 9074727 w 9074727"/>
              <a:gd name="connsiteY10" fmla="*/ 60036 h 98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74727" h="981363">
                <a:moveTo>
                  <a:pt x="0" y="32327"/>
                </a:moveTo>
                <a:cubicBezTo>
                  <a:pt x="273627" y="494145"/>
                  <a:pt x="547254" y="955964"/>
                  <a:pt x="845127" y="960582"/>
                </a:cubicBezTo>
                <a:cubicBezTo>
                  <a:pt x="1143000" y="965200"/>
                  <a:pt x="1480127" y="57727"/>
                  <a:pt x="1787236" y="60036"/>
                </a:cubicBezTo>
                <a:cubicBezTo>
                  <a:pt x="2094345" y="62345"/>
                  <a:pt x="2389909" y="967509"/>
                  <a:pt x="2687782" y="974436"/>
                </a:cubicBezTo>
                <a:cubicBezTo>
                  <a:pt x="2985655" y="981363"/>
                  <a:pt x="3267364" y="106218"/>
                  <a:pt x="3574473" y="101600"/>
                </a:cubicBezTo>
                <a:cubicBezTo>
                  <a:pt x="3881582" y="96982"/>
                  <a:pt x="4223327" y="951345"/>
                  <a:pt x="4530436" y="946727"/>
                </a:cubicBezTo>
                <a:cubicBezTo>
                  <a:pt x="4837545" y="942109"/>
                  <a:pt x="5114636" y="76200"/>
                  <a:pt x="5417127" y="73891"/>
                </a:cubicBezTo>
                <a:cubicBezTo>
                  <a:pt x="5719618" y="71582"/>
                  <a:pt x="6038273" y="944418"/>
                  <a:pt x="6345382" y="932873"/>
                </a:cubicBezTo>
                <a:cubicBezTo>
                  <a:pt x="6652491" y="921328"/>
                  <a:pt x="6957291" y="0"/>
                  <a:pt x="7259782" y="4618"/>
                </a:cubicBezTo>
                <a:cubicBezTo>
                  <a:pt x="7562273" y="9236"/>
                  <a:pt x="7857836" y="951346"/>
                  <a:pt x="8160327" y="960582"/>
                </a:cubicBezTo>
                <a:cubicBezTo>
                  <a:pt x="8462818" y="969818"/>
                  <a:pt x="8768772" y="514927"/>
                  <a:pt x="9074727" y="60036"/>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5" name="Freeform 4"/>
          <p:cNvSpPr/>
          <p:nvPr/>
        </p:nvSpPr>
        <p:spPr bwMode="auto">
          <a:xfrm rot="5400000">
            <a:off x="2832368" y="2601766"/>
            <a:ext cx="707734" cy="228600"/>
          </a:xfrm>
          <a:custGeom>
            <a:avLst/>
            <a:gdLst>
              <a:gd name="connsiteX0" fmla="*/ 0 w 9074727"/>
              <a:gd name="connsiteY0" fmla="*/ 32327 h 981363"/>
              <a:gd name="connsiteX1" fmla="*/ 845127 w 9074727"/>
              <a:gd name="connsiteY1" fmla="*/ 960582 h 981363"/>
              <a:gd name="connsiteX2" fmla="*/ 1787236 w 9074727"/>
              <a:gd name="connsiteY2" fmla="*/ 60036 h 981363"/>
              <a:gd name="connsiteX3" fmla="*/ 2687782 w 9074727"/>
              <a:gd name="connsiteY3" fmla="*/ 974436 h 981363"/>
              <a:gd name="connsiteX4" fmla="*/ 3574473 w 9074727"/>
              <a:gd name="connsiteY4" fmla="*/ 101600 h 981363"/>
              <a:gd name="connsiteX5" fmla="*/ 4530436 w 9074727"/>
              <a:gd name="connsiteY5" fmla="*/ 946727 h 981363"/>
              <a:gd name="connsiteX6" fmla="*/ 5417127 w 9074727"/>
              <a:gd name="connsiteY6" fmla="*/ 73891 h 981363"/>
              <a:gd name="connsiteX7" fmla="*/ 6345382 w 9074727"/>
              <a:gd name="connsiteY7" fmla="*/ 932873 h 981363"/>
              <a:gd name="connsiteX8" fmla="*/ 7259782 w 9074727"/>
              <a:gd name="connsiteY8" fmla="*/ 4618 h 981363"/>
              <a:gd name="connsiteX9" fmla="*/ 8160327 w 9074727"/>
              <a:gd name="connsiteY9" fmla="*/ 960582 h 981363"/>
              <a:gd name="connsiteX10" fmla="*/ 9074727 w 9074727"/>
              <a:gd name="connsiteY10" fmla="*/ 60036 h 98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74727" h="981363">
                <a:moveTo>
                  <a:pt x="0" y="32327"/>
                </a:moveTo>
                <a:cubicBezTo>
                  <a:pt x="273627" y="494145"/>
                  <a:pt x="547254" y="955964"/>
                  <a:pt x="845127" y="960582"/>
                </a:cubicBezTo>
                <a:cubicBezTo>
                  <a:pt x="1143000" y="965200"/>
                  <a:pt x="1480127" y="57727"/>
                  <a:pt x="1787236" y="60036"/>
                </a:cubicBezTo>
                <a:cubicBezTo>
                  <a:pt x="2094345" y="62345"/>
                  <a:pt x="2389909" y="967509"/>
                  <a:pt x="2687782" y="974436"/>
                </a:cubicBezTo>
                <a:cubicBezTo>
                  <a:pt x="2985655" y="981363"/>
                  <a:pt x="3267364" y="106218"/>
                  <a:pt x="3574473" y="101600"/>
                </a:cubicBezTo>
                <a:cubicBezTo>
                  <a:pt x="3881582" y="96982"/>
                  <a:pt x="4223327" y="951345"/>
                  <a:pt x="4530436" y="946727"/>
                </a:cubicBezTo>
                <a:cubicBezTo>
                  <a:pt x="4837545" y="942109"/>
                  <a:pt x="5114636" y="76200"/>
                  <a:pt x="5417127" y="73891"/>
                </a:cubicBezTo>
                <a:cubicBezTo>
                  <a:pt x="5719618" y="71582"/>
                  <a:pt x="6038273" y="944418"/>
                  <a:pt x="6345382" y="932873"/>
                </a:cubicBezTo>
                <a:cubicBezTo>
                  <a:pt x="6652491" y="921328"/>
                  <a:pt x="6957291" y="0"/>
                  <a:pt x="7259782" y="4618"/>
                </a:cubicBezTo>
                <a:cubicBezTo>
                  <a:pt x="7562273" y="9236"/>
                  <a:pt x="7857836" y="951346"/>
                  <a:pt x="8160327" y="960582"/>
                </a:cubicBezTo>
                <a:cubicBezTo>
                  <a:pt x="8462818" y="969818"/>
                  <a:pt x="8768772" y="514927"/>
                  <a:pt x="9074727" y="60036"/>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aphicFrame>
        <p:nvGraphicFramePr>
          <p:cNvPr id="6" name="Table 5"/>
          <p:cNvGraphicFramePr>
            <a:graphicFrameLocks noGrp="1"/>
          </p:cNvGraphicFramePr>
          <p:nvPr/>
        </p:nvGraphicFramePr>
        <p:xfrm>
          <a:off x="1928935" y="5029200"/>
          <a:ext cx="3886200" cy="370840"/>
        </p:xfrm>
        <a:graphic>
          <a:graphicData uri="http://schemas.openxmlformats.org/drawingml/2006/table">
            <a:tbl>
              <a:tblPr firstRow="1" bandRow="1">
                <a:tableStyleId>{5C22544A-7EE6-4342-B048-85BDC9FD1C3A}</a:tableStyleId>
              </a:tblPr>
              <a:tblGrid>
                <a:gridCol w="388620"/>
                <a:gridCol w="388620"/>
                <a:gridCol w="388620"/>
                <a:gridCol w="388620"/>
                <a:gridCol w="388620"/>
                <a:gridCol w="388620"/>
                <a:gridCol w="388620"/>
                <a:gridCol w="388620"/>
                <a:gridCol w="388620"/>
                <a:gridCol w="388620"/>
              </a:tblGrid>
              <a:tr h="370840">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r>
            </a:tbl>
          </a:graphicData>
        </a:graphic>
      </p:graphicFrame>
      <p:graphicFrame>
        <p:nvGraphicFramePr>
          <p:cNvPr id="7" name="Table 6"/>
          <p:cNvGraphicFramePr>
            <a:graphicFrameLocks noGrp="1"/>
          </p:cNvGraphicFramePr>
          <p:nvPr/>
        </p:nvGraphicFramePr>
        <p:xfrm>
          <a:off x="4291135" y="1828800"/>
          <a:ext cx="1554480" cy="294640"/>
        </p:xfrm>
        <a:graphic>
          <a:graphicData uri="http://schemas.openxmlformats.org/drawingml/2006/table">
            <a:tbl>
              <a:tblPr firstRow="1" bandRow="1">
                <a:tableStyleId>{5C22544A-7EE6-4342-B048-85BDC9FD1C3A}</a:tableStyleId>
              </a:tblPr>
              <a:tblGrid>
                <a:gridCol w="388620"/>
                <a:gridCol w="388620"/>
                <a:gridCol w="388620"/>
                <a:gridCol w="388620"/>
              </a:tblGrid>
              <a:tr h="294640">
                <a:tc>
                  <a:txBody>
                    <a:bodyPr/>
                    <a:lstStyle/>
                    <a:p>
                      <a:endParaRPr lang="en-US" sz="1000" dirty="0"/>
                    </a:p>
                  </a:txBody>
                  <a:tcPr marL="0" marR="0" marT="0" marB="0" anchor="ctr" anchorCtr="1">
                    <a:solidFill>
                      <a:schemeClr val="bg1">
                        <a:lumMod val="65000"/>
                      </a:schemeClr>
                    </a:solidFill>
                  </a:tcPr>
                </a:tc>
                <a:tc>
                  <a:txBody>
                    <a:bodyPr/>
                    <a:lstStyle/>
                    <a:p>
                      <a:endParaRPr lang="en-US" sz="1000" dirty="0"/>
                    </a:p>
                  </a:txBody>
                  <a:tcPr marL="0" marR="0" marT="0" marB="0" anchor="ctr" anchorCtr="1">
                    <a:solidFill>
                      <a:schemeClr val="bg1">
                        <a:lumMod val="65000"/>
                      </a:schemeClr>
                    </a:solidFill>
                  </a:tcPr>
                </a:tc>
                <a:tc>
                  <a:txBody>
                    <a:bodyPr/>
                    <a:lstStyle/>
                    <a:p>
                      <a:endParaRPr lang="en-US" sz="1000" dirty="0"/>
                    </a:p>
                  </a:txBody>
                  <a:tcPr marL="0" marR="0" marT="0" marB="0" anchor="ctr" anchorCtr="1">
                    <a:solidFill>
                      <a:schemeClr val="bg1">
                        <a:lumMod val="65000"/>
                      </a:schemeClr>
                    </a:solidFill>
                  </a:tcPr>
                </a:tc>
                <a:tc>
                  <a:txBody>
                    <a:bodyPr/>
                    <a:lstStyle/>
                    <a:p>
                      <a:endParaRPr lang="en-US" sz="1000" dirty="0"/>
                    </a:p>
                  </a:txBody>
                  <a:tcPr marL="0" marR="0" marT="0" marB="0" anchor="ctr" anchorCtr="1">
                    <a:solidFill>
                      <a:schemeClr val="bg1">
                        <a:lumMod val="65000"/>
                      </a:schemeClr>
                    </a:solidFill>
                  </a:tcPr>
                </a:tc>
              </a:tr>
            </a:tbl>
          </a:graphicData>
        </a:graphic>
      </p:graphicFrame>
      <p:graphicFrame>
        <p:nvGraphicFramePr>
          <p:cNvPr id="8" name="Table 7"/>
          <p:cNvGraphicFramePr>
            <a:graphicFrameLocks noGrp="1"/>
          </p:cNvGraphicFramePr>
          <p:nvPr/>
        </p:nvGraphicFramePr>
        <p:xfrm>
          <a:off x="4291135" y="1371600"/>
          <a:ext cx="1554480" cy="294640"/>
        </p:xfrm>
        <a:graphic>
          <a:graphicData uri="http://schemas.openxmlformats.org/drawingml/2006/table">
            <a:tbl>
              <a:tblPr firstRow="1" bandRow="1">
                <a:tableStyleId>{5C22544A-7EE6-4342-B048-85BDC9FD1C3A}</a:tableStyleId>
              </a:tblPr>
              <a:tblGrid>
                <a:gridCol w="388620"/>
                <a:gridCol w="388620"/>
                <a:gridCol w="388620"/>
                <a:gridCol w="388620"/>
              </a:tblGrid>
              <a:tr h="294640">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c>
                  <a:txBody>
                    <a:bodyPr/>
                    <a:lstStyle/>
                    <a:p>
                      <a:endParaRPr lang="en-US" sz="1000" dirty="0"/>
                    </a:p>
                  </a:txBody>
                  <a:tcPr marL="0" marR="0" marT="0" marB="0" anchor="ctr" anchorCtr="1"/>
                </a:tc>
              </a:tr>
            </a:tbl>
          </a:graphicData>
        </a:graphic>
      </p:graphicFrame>
      <p:sp>
        <p:nvSpPr>
          <p:cNvPr id="9" name="Freeform 8"/>
          <p:cNvSpPr/>
          <p:nvPr/>
        </p:nvSpPr>
        <p:spPr bwMode="auto">
          <a:xfrm rot="5400000">
            <a:off x="6261368" y="2601767"/>
            <a:ext cx="707734" cy="228600"/>
          </a:xfrm>
          <a:custGeom>
            <a:avLst/>
            <a:gdLst>
              <a:gd name="connsiteX0" fmla="*/ 0 w 9074727"/>
              <a:gd name="connsiteY0" fmla="*/ 32327 h 981363"/>
              <a:gd name="connsiteX1" fmla="*/ 845127 w 9074727"/>
              <a:gd name="connsiteY1" fmla="*/ 960582 h 981363"/>
              <a:gd name="connsiteX2" fmla="*/ 1787236 w 9074727"/>
              <a:gd name="connsiteY2" fmla="*/ 60036 h 981363"/>
              <a:gd name="connsiteX3" fmla="*/ 2687782 w 9074727"/>
              <a:gd name="connsiteY3" fmla="*/ 974436 h 981363"/>
              <a:gd name="connsiteX4" fmla="*/ 3574473 w 9074727"/>
              <a:gd name="connsiteY4" fmla="*/ 101600 h 981363"/>
              <a:gd name="connsiteX5" fmla="*/ 4530436 w 9074727"/>
              <a:gd name="connsiteY5" fmla="*/ 946727 h 981363"/>
              <a:gd name="connsiteX6" fmla="*/ 5417127 w 9074727"/>
              <a:gd name="connsiteY6" fmla="*/ 73891 h 981363"/>
              <a:gd name="connsiteX7" fmla="*/ 6345382 w 9074727"/>
              <a:gd name="connsiteY7" fmla="*/ 932873 h 981363"/>
              <a:gd name="connsiteX8" fmla="*/ 7259782 w 9074727"/>
              <a:gd name="connsiteY8" fmla="*/ 4618 h 981363"/>
              <a:gd name="connsiteX9" fmla="*/ 8160327 w 9074727"/>
              <a:gd name="connsiteY9" fmla="*/ 960582 h 981363"/>
              <a:gd name="connsiteX10" fmla="*/ 9074727 w 9074727"/>
              <a:gd name="connsiteY10" fmla="*/ 60036 h 98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74727" h="981363">
                <a:moveTo>
                  <a:pt x="0" y="32327"/>
                </a:moveTo>
                <a:cubicBezTo>
                  <a:pt x="273627" y="494145"/>
                  <a:pt x="547254" y="955964"/>
                  <a:pt x="845127" y="960582"/>
                </a:cubicBezTo>
                <a:cubicBezTo>
                  <a:pt x="1143000" y="965200"/>
                  <a:pt x="1480127" y="57727"/>
                  <a:pt x="1787236" y="60036"/>
                </a:cubicBezTo>
                <a:cubicBezTo>
                  <a:pt x="2094345" y="62345"/>
                  <a:pt x="2389909" y="967509"/>
                  <a:pt x="2687782" y="974436"/>
                </a:cubicBezTo>
                <a:cubicBezTo>
                  <a:pt x="2985655" y="981363"/>
                  <a:pt x="3267364" y="106218"/>
                  <a:pt x="3574473" y="101600"/>
                </a:cubicBezTo>
                <a:cubicBezTo>
                  <a:pt x="3881582" y="96982"/>
                  <a:pt x="4223327" y="951345"/>
                  <a:pt x="4530436" y="946727"/>
                </a:cubicBezTo>
                <a:cubicBezTo>
                  <a:pt x="4837545" y="942109"/>
                  <a:pt x="5114636" y="76200"/>
                  <a:pt x="5417127" y="73891"/>
                </a:cubicBezTo>
                <a:cubicBezTo>
                  <a:pt x="5719618" y="71582"/>
                  <a:pt x="6038273" y="944418"/>
                  <a:pt x="6345382" y="932873"/>
                </a:cubicBezTo>
                <a:cubicBezTo>
                  <a:pt x="6652491" y="921328"/>
                  <a:pt x="6957291" y="0"/>
                  <a:pt x="7259782" y="4618"/>
                </a:cubicBezTo>
                <a:cubicBezTo>
                  <a:pt x="7562273" y="9236"/>
                  <a:pt x="7857836" y="951346"/>
                  <a:pt x="8160327" y="960582"/>
                </a:cubicBezTo>
                <a:cubicBezTo>
                  <a:pt x="8462818" y="969818"/>
                  <a:pt x="8768772" y="514927"/>
                  <a:pt x="9074727" y="60036"/>
                </a:cubicBezTo>
              </a:path>
            </a:pathLst>
          </a:cu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Rectangle 9"/>
          <p:cNvSpPr/>
          <p:nvPr/>
        </p:nvSpPr>
        <p:spPr bwMode="auto">
          <a:xfrm>
            <a:off x="2386135" y="1828800"/>
            <a:ext cx="381000" cy="2286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 name="Rectangle 10"/>
          <p:cNvSpPr/>
          <p:nvPr/>
        </p:nvSpPr>
        <p:spPr bwMode="auto">
          <a:xfrm>
            <a:off x="3148135" y="1828800"/>
            <a:ext cx="381000" cy="2286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Rectangle 11"/>
          <p:cNvSpPr/>
          <p:nvPr/>
        </p:nvSpPr>
        <p:spPr bwMode="auto">
          <a:xfrm>
            <a:off x="6348535" y="1828800"/>
            <a:ext cx="381000" cy="2286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16" name="Straight Arrow Connector 15"/>
          <p:cNvCxnSpPr>
            <a:endCxn id="12" idx="1"/>
          </p:cNvCxnSpPr>
          <p:nvPr/>
        </p:nvCxnSpPr>
        <p:spPr bwMode="auto">
          <a:xfrm>
            <a:off x="5892800" y="1943100"/>
            <a:ext cx="455735"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hape 17"/>
          <p:cNvCxnSpPr>
            <a:stCxn id="12" idx="3"/>
          </p:cNvCxnSpPr>
          <p:nvPr/>
        </p:nvCxnSpPr>
        <p:spPr bwMode="auto">
          <a:xfrm flipH="1" flipV="1">
            <a:off x="5891335" y="1524000"/>
            <a:ext cx="838200" cy="419100"/>
          </a:xfrm>
          <a:prstGeom prst="curvedConnector3">
            <a:avLst>
              <a:gd name="adj1" fmla="val -37879"/>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Curved Connector 20"/>
          <p:cNvCxnSpPr>
            <a:endCxn id="10" idx="1"/>
          </p:cNvCxnSpPr>
          <p:nvPr/>
        </p:nvCxnSpPr>
        <p:spPr bwMode="auto">
          <a:xfrm rot="10800000" flipV="1">
            <a:off x="2386135" y="1524000"/>
            <a:ext cx="1905000" cy="419100"/>
          </a:xfrm>
          <a:prstGeom prst="curvedConnector3">
            <a:avLst>
              <a:gd name="adj1" fmla="val 121167"/>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Straight Arrow Connector 25"/>
          <p:cNvCxnSpPr>
            <a:stCxn id="11" idx="3"/>
          </p:cNvCxnSpPr>
          <p:nvPr/>
        </p:nvCxnSpPr>
        <p:spPr bwMode="auto">
          <a:xfrm>
            <a:off x="3529135" y="1943100"/>
            <a:ext cx="738065" cy="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27" name="Table 26"/>
          <p:cNvGraphicFramePr>
            <a:graphicFrameLocks noGrp="1"/>
          </p:cNvGraphicFramePr>
          <p:nvPr/>
        </p:nvGraphicFramePr>
        <p:xfrm>
          <a:off x="2660326" y="3581400"/>
          <a:ext cx="609600" cy="914400"/>
        </p:xfrm>
        <a:graphic>
          <a:graphicData uri="http://schemas.openxmlformats.org/drawingml/2006/table">
            <a:tbl>
              <a:tblPr firstRow="1" bandRow="1">
                <a:tableStyleId>{5940675A-B579-460E-94D1-54222C63F5DA}</a:tableStyleId>
              </a:tblPr>
              <a:tblGrid>
                <a:gridCol w="609600"/>
              </a:tblGrid>
              <a:tr h="228600">
                <a:tc>
                  <a:txBody>
                    <a:bodyPr/>
                    <a:lstStyle/>
                    <a:p>
                      <a:endParaRPr lang="en-US" sz="1000" dirty="0"/>
                    </a:p>
                  </a:txBody>
                  <a:tcPr marL="0" marR="0" marT="0" marB="0" anchor="ctr" anchorCtr="1"/>
                </a:tc>
              </a:tr>
              <a:tr h="228600">
                <a:tc>
                  <a:txBody>
                    <a:bodyPr/>
                    <a:lstStyle/>
                    <a:p>
                      <a:endParaRPr lang="en-US" sz="1000" dirty="0"/>
                    </a:p>
                  </a:txBody>
                  <a:tcPr marL="0" marR="0" marT="0" marB="0" anchor="ctr" anchorCtr="1"/>
                </a:tc>
              </a:tr>
              <a:tr h="228600">
                <a:tc>
                  <a:txBody>
                    <a:bodyPr/>
                    <a:lstStyle/>
                    <a:p>
                      <a:endParaRPr lang="en-US" sz="1000" dirty="0"/>
                    </a:p>
                  </a:txBody>
                  <a:tcPr marL="0" marR="0" marT="0" marB="0" anchor="ctr" anchorCtr="1"/>
                </a:tc>
              </a:tr>
              <a:tr h="228600">
                <a:tc>
                  <a:txBody>
                    <a:bodyPr/>
                    <a:lstStyle/>
                    <a:p>
                      <a:endParaRPr lang="en-US" sz="1000" dirty="0"/>
                    </a:p>
                  </a:txBody>
                  <a:tcPr marL="0" marR="0" marT="0" marB="0" anchor="ctr" anchorCtr="1"/>
                </a:tc>
              </a:tr>
            </a:tbl>
          </a:graphicData>
        </a:graphic>
      </p:graphicFrame>
      <p:graphicFrame>
        <p:nvGraphicFramePr>
          <p:cNvPr id="28" name="Table 27"/>
          <p:cNvGraphicFramePr>
            <a:graphicFrameLocks noGrp="1"/>
          </p:cNvGraphicFramePr>
          <p:nvPr/>
        </p:nvGraphicFramePr>
        <p:xfrm>
          <a:off x="2005135" y="5562600"/>
          <a:ext cx="228600" cy="609600"/>
        </p:xfrm>
        <a:graphic>
          <a:graphicData uri="http://schemas.openxmlformats.org/drawingml/2006/table">
            <a:tbl>
              <a:tblPr firstRow="1" bandRow="1">
                <a:tableStyleId>{5940675A-B579-460E-94D1-54222C63F5DA}</a:tableStyleId>
              </a:tblPr>
              <a:tblGrid>
                <a:gridCol w="228600"/>
              </a:tblGrid>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bl>
          </a:graphicData>
        </a:graphic>
      </p:graphicFrame>
      <p:graphicFrame>
        <p:nvGraphicFramePr>
          <p:cNvPr id="29" name="Table 28"/>
          <p:cNvGraphicFramePr>
            <a:graphicFrameLocks noGrp="1"/>
          </p:cNvGraphicFramePr>
          <p:nvPr/>
        </p:nvGraphicFramePr>
        <p:xfrm>
          <a:off x="2767135" y="5562600"/>
          <a:ext cx="228600" cy="304800"/>
        </p:xfrm>
        <a:graphic>
          <a:graphicData uri="http://schemas.openxmlformats.org/drawingml/2006/table">
            <a:tbl>
              <a:tblPr firstRow="1" bandRow="1">
                <a:tableStyleId>{5940675A-B579-460E-94D1-54222C63F5DA}</a:tableStyleId>
              </a:tblPr>
              <a:tblGrid>
                <a:gridCol w="228600"/>
              </a:tblGrid>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bl>
          </a:graphicData>
        </a:graphic>
      </p:graphicFrame>
      <p:graphicFrame>
        <p:nvGraphicFramePr>
          <p:cNvPr id="30" name="Table 29"/>
          <p:cNvGraphicFramePr>
            <a:graphicFrameLocks noGrp="1"/>
          </p:cNvGraphicFramePr>
          <p:nvPr/>
        </p:nvGraphicFramePr>
        <p:xfrm>
          <a:off x="3529135" y="5562600"/>
          <a:ext cx="228600" cy="152400"/>
        </p:xfrm>
        <a:graphic>
          <a:graphicData uri="http://schemas.openxmlformats.org/drawingml/2006/table">
            <a:tbl>
              <a:tblPr firstRow="1" bandRow="1">
                <a:tableStyleId>{5940675A-B579-460E-94D1-54222C63F5DA}</a:tableStyleId>
              </a:tblPr>
              <a:tblGrid>
                <a:gridCol w="228600"/>
              </a:tblGrid>
              <a:tr h="152400">
                <a:tc>
                  <a:txBody>
                    <a:bodyPr/>
                    <a:lstStyle/>
                    <a:p>
                      <a:endParaRPr lang="en-US" sz="1000" dirty="0"/>
                    </a:p>
                  </a:txBody>
                  <a:tcPr marL="0" marR="0" marT="0" marB="0" anchor="ctr" anchorCtr="1"/>
                </a:tc>
              </a:tr>
            </a:tbl>
          </a:graphicData>
        </a:graphic>
      </p:graphicFrame>
      <p:graphicFrame>
        <p:nvGraphicFramePr>
          <p:cNvPr id="31" name="Table 30"/>
          <p:cNvGraphicFramePr>
            <a:graphicFrameLocks noGrp="1"/>
          </p:cNvGraphicFramePr>
          <p:nvPr/>
        </p:nvGraphicFramePr>
        <p:xfrm>
          <a:off x="5129335" y="5562600"/>
          <a:ext cx="228600" cy="457200"/>
        </p:xfrm>
        <a:graphic>
          <a:graphicData uri="http://schemas.openxmlformats.org/drawingml/2006/table">
            <a:tbl>
              <a:tblPr firstRow="1" bandRow="1">
                <a:tableStyleId>{5940675A-B579-460E-94D1-54222C63F5DA}</a:tableStyleId>
              </a:tblPr>
              <a:tblGrid>
                <a:gridCol w="228600"/>
              </a:tblGrid>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r h="152400">
                <a:tc>
                  <a:txBody>
                    <a:bodyPr/>
                    <a:lstStyle/>
                    <a:p>
                      <a:endParaRPr lang="en-US" sz="1000" dirty="0"/>
                    </a:p>
                  </a:txBody>
                  <a:tcPr marL="0" marR="0" marT="0" marB="0" anchor="ctr" anchorCtr="1"/>
                </a:tc>
              </a:tr>
            </a:tbl>
          </a:graphicData>
        </a:graphic>
      </p:graphicFrame>
      <p:sp>
        <p:nvSpPr>
          <p:cNvPr id="32" name="TextBox 31"/>
          <p:cNvSpPr txBox="1"/>
          <p:nvPr/>
        </p:nvSpPr>
        <p:spPr>
          <a:xfrm>
            <a:off x="4443535" y="2133600"/>
            <a:ext cx="1429174" cy="369332"/>
          </a:xfrm>
          <a:prstGeom prst="rect">
            <a:avLst/>
          </a:prstGeom>
          <a:noFill/>
        </p:spPr>
        <p:txBody>
          <a:bodyPr wrap="none" rtlCol="0">
            <a:spAutoFit/>
          </a:bodyPr>
          <a:lstStyle/>
          <a:p>
            <a:r>
              <a:rPr lang="en-US" dirty="0" smtClean="0"/>
              <a:t>gray </a:t>
            </a:r>
            <a:r>
              <a:rPr lang="en-US" dirty="0" err="1" smtClean="0"/>
              <a:t>vm</a:t>
            </a:r>
            <a:r>
              <a:rPr lang="en-US" dirty="0" smtClean="0"/>
              <a:t> pool</a:t>
            </a:r>
            <a:endParaRPr lang="en-US" dirty="0"/>
          </a:p>
        </p:txBody>
      </p:sp>
      <p:sp>
        <p:nvSpPr>
          <p:cNvPr id="33" name="TextBox 32"/>
          <p:cNvSpPr txBox="1"/>
          <p:nvPr/>
        </p:nvSpPr>
        <p:spPr>
          <a:xfrm>
            <a:off x="4367335" y="990600"/>
            <a:ext cx="1340432" cy="369332"/>
          </a:xfrm>
          <a:prstGeom prst="rect">
            <a:avLst/>
          </a:prstGeom>
          <a:noFill/>
        </p:spPr>
        <p:txBody>
          <a:bodyPr wrap="none" rtlCol="0">
            <a:spAutoFit/>
          </a:bodyPr>
          <a:lstStyle/>
          <a:p>
            <a:r>
              <a:rPr lang="en-US" dirty="0" smtClean="0"/>
              <a:t>idle </a:t>
            </a:r>
            <a:r>
              <a:rPr lang="en-US" dirty="0" err="1" smtClean="0"/>
              <a:t>vm</a:t>
            </a:r>
            <a:r>
              <a:rPr lang="en-US" dirty="0" smtClean="0"/>
              <a:t> pool</a:t>
            </a:r>
            <a:endParaRPr lang="en-US" dirty="0"/>
          </a:p>
        </p:txBody>
      </p:sp>
      <p:sp>
        <p:nvSpPr>
          <p:cNvPr id="34" name="TextBox 33"/>
          <p:cNvSpPr txBox="1"/>
          <p:nvPr/>
        </p:nvSpPr>
        <p:spPr>
          <a:xfrm>
            <a:off x="6881935" y="2590800"/>
            <a:ext cx="1576265" cy="369332"/>
          </a:xfrm>
          <a:prstGeom prst="rect">
            <a:avLst/>
          </a:prstGeom>
          <a:noFill/>
        </p:spPr>
        <p:txBody>
          <a:bodyPr wrap="none" rtlCol="0">
            <a:spAutoFit/>
          </a:bodyPr>
          <a:lstStyle/>
          <a:p>
            <a:r>
              <a:rPr lang="en-US" dirty="0" err="1" smtClean="0"/>
              <a:t>gc</a:t>
            </a:r>
            <a:r>
              <a:rPr lang="en-US" dirty="0" smtClean="0"/>
              <a:t> thread pool</a:t>
            </a:r>
            <a:endParaRPr lang="en-US" dirty="0"/>
          </a:p>
        </p:txBody>
      </p:sp>
      <p:sp>
        <p:nvSpPr>
          <p:cNvPr id="35" name="TextBox 34"/>
          <p:cNvSpPr txBox="1"/>
          <p:nvPr/>
        </p:nvSpPr>
        <p:spPr>
          <a:xfrm>
            <a:off x="557335" y="2514600"/>
            <a:ext cx="1989904" cy="369332"/>
          </a:xfrm>
          <a:prstGeom prst="rect">
            <a:avLst/>
          </a:prstGeom>
          <a:noFill/>
        </p:spPr>
        <p:txBody>
          <a:bodyPr wrap="none" rtlCol="0">
            <a:spAutoFit/>
          </a:bodyPr>
          <a:lstStyle/>
          <a:p>
            <a:r>
              <a:rPr lang="en-US" dirty="0" smtClean="0"/>
              <a:t>worker thread pool</a:t>
            </a:r>
            <a:endParaRPr lang="en-US" dirty="0"/>
          </a:p>
        </p:txBody>
      </p:sp>
      <p:sp>
        <p:nvSpPr>
          <p:cNvPr id="36" name="TextBox 35"/>
          <p:cNvSpPr txBox="1"/>
          <p:nvPr/>
        </p:nvSpPr>
        <p:spPr>
          <a:xfrm>
            <a:off x="3422326" y="3886200"/>
            <a:ext cx="1149674" cy="369332"/>
          </a:xfrm>
          <a:prstGeom prst="rect">
            <a:avLst/>
          </a:prstGeom>
          <a:noFill/>
        </p:spPr>
        <p:txBody>
          <a:bodyPr wrap="none" rtlCol="0">
            <a:spAutoFit/>
          </a:bodyPr>
          <a:lstStyle/>
          <a:p>
            <a:r>
              <a:rPr lang="en-US" dirty="0" smtClean="0"/>
              <a:t>global </a:t>
            </a:r>
            <a:r>
              <a:rPr lang="en-US" dirty="0" err="1" smtClean="0"/>
              <a:t>mq</a:t>
            </a:r>
            <a:endParaRPr lang="en-US" dirty="0"/>
          </a:p>
        </p:txBody>
      </p:sp>
      <p:sp>
        <p:nvSpPr>
          <p:cNvPr id="37" name="TextBox 36"/>
          <p:cNvSpPr txBox="1"/>
          <p:nvPr/>
        </p:nvSpPr>
        <p:spPr>
          <a:xfrm>
            <a:off x="6119935" y="5029200"/>
            <a:ext cx="1253933" cy="369332"/>
          </a:xfrm>
          <a:prstGeom prst="rect">
            <a:avLst/>
          </a:prstGeom>
          <a:noFill/>
        </p:spPr>
        <p:txBody>
          <a:bodyPr wrap="none" rtlCol="0">
            <a:spAutoFit/>
          </a:bodyPr>
          <a:lstStyle/>
          <a:p>
            <a:r>
              <a:rPr lang="en-US" dirty="0" err="1" smtClean="0"/>
              <a:t>miniworker</a:t>
            </a:r>
            <a:endParaRPr lang="en-US" dirty="0"/>
          </a:p>
        </p:txBody>
      </p:sp>
      <p:sp>
        <p:nvSpPr>
          <p:cNvPr id="38" name="TextBox 37"/>
          <p:cNvSpPr txBox="1"/>
          <p:nvPr/>
        </p:nvSpPr>
        <p:spPr>
          <a:xfrm>
            <a:off x="5434135" y="5638800"/>
            <a:ext cx="955711" cy="369332"/>
          </a:xfrm>
          <a:prstGeom prst="rect">
            <a:avLst/>
          </a:prstGeom>
          <a:noFill/>
        </p:spPr>
        <p:txBody>
          <a:bodyPr wrap="none" rtlCol="0">
            <a:spAutoFit/>
          </a:bodyPr>
          <a:lstStyle/>
          <a:p>
            <a:r>
              <a:rPr lang="en-US" dirty="0" smtClean="0"/>
              <a:t>m</a:t>
            </a:r>
            <a:r>
              <a:rPr lang="en-US" dirty="0" smtClean="0"/>
              <a:t>ini </a:t>
            </a:r>
            <a:r>
              <a:rPr lang="en-US" dirty="0" err="1" smtClean="0"/>
              <a:t>mq</a:t>
            </a:r>
            <a:endParaRPr lang="en-US" dirty="0"/>
          </a:p>
        </p:txBody>
      </p:sp>
      <p:cxnSp>
        <p:nvCxnSpPr>
          <p:cNvPr id="45" name="Straight Connector 44"/>
          <p:cNvCxnSpPr>
            <a:stCxn id="4" idx="0"/>
            <a:endCxn id="10" idx="2"/>
          </p:cNvCxnSpPr>
          <p:nvPr/>
        </p:nvCxnSpPr>
        <p:spPr bwMode="auto">
          <a:xfrm flipH="1" flipV="1">
            <a:off x="2576635" y="2057400"/>
            <a:ext cx="259170" cy="304800"/>
          </a:xfrm>
          <a:prstGeom prst="line">
            <a:avLst/>
          </a:prstGeom>
          <a:noFill/>
          <a:ln>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6" name="Straight Connector 45"/>
          <p:cNvCxnSpPr>
            <a:endCxn id="11" idx="2"/>
          </p:cNvCxnSpPr>
          <p:nvPr/>
        </p:nvCxnSpPr>
        <p:spPr bwMode="auto">
          <a:xfrm flipV="1">
            <a:off x="3276600" y="2057400"/>
            <a:ext cx="62035" cy="304800"/>
          </a:xfrm>
          <a:prstGeom prst="line">
            <a:avLst/>
          </a:prstGeom>
          <a:noFill/>
          <a:ln>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Connector 48"/>
          <p:cNvCxnSpPr>
            <a:stCxn id="9" idx="0"/>
            <a:endCxn id="12" idx="2"/>
          </p:cNvCxnSpPr>
          <p:nvPr/>
        </p:nvCxnSpPr>
        <p:spPr bwMode="auto">
          <a:xfrm flipH="1" flipV="1">
            <a:off x="6539035" y="2057400"/>
            <a:ext cx="182970" cy="304800"/>
          </a:xfrm>
          <a:prstGeom prst="line">
            <a:avLst/>
          </a:prstGeom>
          <a:noFill/>
          <a:ln>
            <a:solidFill>
              <a:schemeClr val="tx1"/>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67683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540</TotalTime>
  <Words>17</Words>
  <Application>Microsoft Office PowerPoint</Application>
  <PresentationFormat>On-screen Show (4:3)</PresentationFormat>
  <Paragraphs>7</Paragraphs>
  <Slides>1</Slides>
  <Notes>0</Notes>
  <HiddenSlides>0</HiddenSlides>
  <MMClips>0</MMClips>
  <ScaleCrop>false</ScaleCrop>
  <HeadingPairs>
    <vt:vector size="4" baseType="variant">
      <vt:variant>
        <vt:lpstr>Theme</vt:lpstr>
      </vt:variant>
      <vt:variant>
        <vt:i4>9</vt:i4>
      </vt:variant>
      <vt:variant>
        <vt:lpstr>Slide Titles</vt:lpstr>
      </vt:variant>
      <vt:variant>
        <vt:i4>1</vt:i4>
      </vt:variant>
    </vt:vector>
  </HeadingPairs>
  <TitlesOfParts>
    <vt:vector size="10" baseType="lpstr">
      <vt:lpstr>Blank</vt:lpstr>
      <vt:lpstr>1_主题1</vt:lpstr>
      <vt:lpstr>4_主题1</vt:lpstr>
      <vt:lpstr>5_主题1</vt:lpstr>
      <vt:lpstr>6_主题1</vt:lpstr>
      <vt:lpstr>7_主题1</vt:lpstr>
      <vt:lpstr>8_主题1</vt:lpstr>
      <vt:lpstr>9_主题1</vt:lpstr>
      <vt:lpstr>10_主题1</vt:lpstr>
      <vt:lpstr>Slide 1</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j00239267</dc:creator>
  <cp:lastModifiedBy>j00239267</cp:lastModifiedBy>
  <cp:revision>9</cp:revision>
  <dcterms:created xsi:type="dcterms:W3CDTF">2014-05-05T14:28:15Z</dcterms:created>
  <dcterms:modified xsi:type="dcterms:W3CDTF">2014-05-05T23:28:36Z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sflag">
    <vt:lpwstr>1399300093</vt:lpwstr>
  </property>
</Properties>
</file>