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F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10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26E7-BBDF-41C7-AA84-BBE383E3E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D28F6-C811-49D4-B34D-B457D98A8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773CF-EFFF-4951-B67A-7A2F820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7FBD-3264-445A-9782-23C0B7BF8538}" type="datetimeFigureOut">
              <a:rPr lang="en-SG" smtClean="0"/>
              <a:t>17/5/2020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A755F-842A-4BD5-B5F1-8838A54E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82886-5D08-491F-920E-6D4C694E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F1B8-0F4C-40EC-AA5E-125CBCA224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717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92A6-3121-4AFB-A463-3735BA6B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A393A-3C90-4686-914E-1D68B7F38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9DAD2-B863-49D7-AC27-00BFEAB0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7FBD-3264-445A-9782-23C0B7BF8538}" type="datetimeFigureOut">
              <a:rPr lang="en-SG" smtClean="0"/>
              <a:t>17/5/2020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00B62-D31F-40AC-BA3A-41BB92E7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95377-344F-4596-9C40-9D2881C1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F1B8-0F4C-40EC-AA5E-125CBCA224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876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30C58-7CB3-4B95-9949-330D07ABB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6DD82-F700-4F1E-9651-DB7C872E6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55513-4B4D-4980-B201-ADCBE8C3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7FBD-3264-445A-9782-23C0B7BF8538}" type="datetimeFigureOut">
              <a:rPr lang="en-SG" smtClean="0"/>
              <a:t>17/5/2020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BC7EB-2417-4D19-8A36-EAE7C29D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94E94-F9E1-4A9E-8479-50B5638D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F1B8-0F4C-40EC-AA5E-125CBCA224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92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6A6D-BDA7-442B-8B1D-DD5FE20E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EFF2E-32FB-49F0-B68F-CCBB880A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FE1DF-56E5-4DAE-B66E-E533F4F5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7FBD-3264-445A-9782-23C0B7BF8538}" type="datetimeFigureOut">
              <a:rPr lang="en-SG" smtClean="0"/>
              <a:t>17/5/2020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090CC-B252-4F1A-B920-8CDB8AAC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ABAE4-FA10-42DB-8003-5C42FE17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F1B8-0F4C-40EC-AA5E-125CBCA224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783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C2DA-3079-4C24-959B-2A576ABE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8E258-6208-4E7E-AD9C-BD1501E20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23EB1-866A-4152-BFF2-45A6AB79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7FBD-3264-445A-9782-23C0B7BF8538}" type="datetimeFigureOut">
              <a:rPr lang="en-SG" smtClean="0"/>
              <a:t>17/5/2020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65CE4-79C7-4106-91E3-60D2FB23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6A787-29CD-4173-A1D4-0E628077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F1B8-0F4C-40EC-AA5E-125CBCA224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885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AD65-07D9-4AAB-88ED-AA657BD6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E8E65-26DC-40CE-9F0E-70F094707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AA557-9418-4523-8587-D5133D3BE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CEA23-0BE7-4C61-8D3C-50FE456C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7FBD-3264-445A-9782-23C0B7BF8538}" type="datetimeFigureOut">
              <a:rPr lang="en-SG" smtClean="0"/>
              <a:t>17/5/2020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370B5-CBF9-4F78-A422-D747D6D8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73E9D-065D-428D-8F9A-447705CB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F1B8-0F4C-40EC-AA5E-125CBCA224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222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02F8-773B-4F2C-BFC4-A236733A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D37CF-9F58-4EF1-B594-540D2AB4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0A173-4DC2-4F8C-A8A8-55E323496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033C8-73CD-499E-BECC-F10196D49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8CFFE-51C1-403A-A775-83464B1B5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AB640-8C51-490A-888C-0D4311CB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7FBD-3264-445A-9782-23C0B7BF8538}" type="datetimeFigureOut">
              <a:rPr lang="en-SG" smtClean="0"/>
              <a:t>17/5/2020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8E4C0-FAB9-4306-9268-E4034CCB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B2058-E0FD-40FB-8289-BCCEAB86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F1B8-0F4C-40EC-AA5E-125CBCA224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643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3915-C272-4790-B91E-0FA18B80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E8AE1-AC73-47F1-BEC7-FEE89416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7FBD-3264-445A-9782-23C0B7BF8538}" type="datetimeFigureOut">
              <a:rPr lang="en-SG" smtClean="0"/>
              <a:t>17/5/2020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B811D-0538-4205-93DF-C7E1AC2D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5CCCB-990C-4FD5-B06C-45153EE3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F1B8-0F4C-40EC-AA5E-125CBCA224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452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9C8A4-38C1-4906-9D33-E90D1C29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7FBD-3264-445A-9782-23C0B7BF8538}" type="datetimeFigureOut">
              <a:rPr lang="en-SG" smtClean="0"/>
              <a:t>17/5/2020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B838C5-23E2-4D7F-8519-9E428A95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10441-EE75-4BBD-9AA5-C95D1F5E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F1B8-0F4C-40EC-AA5E-125CBCA224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167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39C1-51FF-4E6E-920F-9AC308E0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E8F23-DF37-4175-A21D-F0C4C6444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89DB6-AC90-42E4-AF11-B5551A7A0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4F297-864D-483A-A715-8297936D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7FBD-3264-445A-9782-23C0B7BF8538}" type="datetimeFigureOut">
              <a:rPr lang="en-SG" smtClean="0"/>
              <a:t>17/5/2020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FC031-3AE5-470F-9838-2979E299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03737-72FE-4EB5-AA35-87D4317E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F1B8-0F4C-40EC-AA5E-125CBCA224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47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AAF5-2D73-48B9-B5F2-76DAB222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23227-8BA5-4539-AE06-7D473B1A5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52C4F-3EE3-4345-9B75-5654094BB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6A890-3DB3-4A12-886F-FCF3B443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7FBD-3264-445A-9782-23C0B7BF8538}" type="datetimeFigureOut">
              <a:rPr lang="en-SG" smtClean="0"/>
              <a:t>17/5/2020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ED51C-D78A-448B-BD8D-026389D6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33F17-FBC2-4CAE-A1F0-36555473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F1B8-0F4C-40EC-AA5E-125CBCA224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42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18643-73D3-4C46-8968-42DDE4AE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EE7C2-7AB0-4170-89FC-15CB1C0E0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1B77F-1599-473F-84ED-CFB2D5154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7FBD-3264-445A-9782-23C0B7BF8538}" type="datetimeFigureOut">
              <a:rPr lang="en-SG" smtClean="0"/>
              <a:t>17/5/2020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63AD1-39D7-49B7-8736-F7C21B145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5A413-270B-4C15-B65A-57B70D411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6F1B8-0F4C-40EC-AA5E-125CBCA224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567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Picture 36" descr="NUS Computing - About">
            <a:extLst>
              <a:ext uri="{FF2B5EF4-FFF2-40B4-BE49-F238E27FC236}">
                <a16:creationId xmlns:a16="http://schemas.microsoft.com/office/drawing/2014/main" id="{C289C4AC-58A7-4B80-B3D9-FB2580A13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893"/>
            <a:ext cx="12188825" cy="6858893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73E91B-2A26-4622-A06E-F7672CB92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7" y="93026"/>
            <a:ext cx="4562697" cy="1159661"/>
          </a:xfrm>
        </p:spPr>
        <p:txBody>
          <a:bodyPr>
            <a:normAutofit/>
          </a:bodyPr>
          <a:lstStyle/>
          <a:p>
            <a:r>
              <a:rPr lang="en-SG" dirty="0" err="1">
                <a:latin typeface="Agency FB" panose="020B0503020202020204" pitchFamily="34" charset="0"/>
              </a:rPr>
              <a:t>PlanNUS</a:t>
            </a:r>
            <a:endParaRPr lang="en-SG" dirty="0">
              <a:latin typeface="Agency FB" panose="020B0503020202020204" pitchFamily="34" charset="0"/>
            </a:endParaRPr>
          </a:p>
        </p:txBody>
      </p:sp>
      <p:pic>
        <p:nvPicPr>
          <p:cNvPr id="1026" name="Picture 2" descr="Download free photo of Calendar,dates,schedule,date,daily plan ...">
            <a:extLst>
              <a:ext uri="{FF2B5EF4-FFF2-40B4-BE49-F238E27FC236}">
                <a16:creationId xmlns:a16="http://schemas.microsoft.com/office/drawing/2014/main" id="{00F4644F-8715-4C0E-8B94-9C66C82F4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10" y="219971"/>
            <a:ext cx="940867" cy="96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CAA1B7-EC67-44F1-9A90-5374814F85E8}"/>
              </a:ext>
            </a:extLst>
          </p:cNvPr>
          <p:cNvCxnSpPr>
            <a:cxnSpLocks/>
          </p:cNvCxnSpPr>
          <p:nvPr/>
        </p:nvCxnSpPr>
        <p:spPr>
          <a:xfrm>
            <a:off x="890337" y="1364974"/>
            <a:ext cx="1071194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278FE3-FDE9-4347-B086-E4EAAD931C97}"/>
              </a:ext>
            </a:extLst>
          </p:cNvPr>
          <p:cNvCxnSpPr/>
          <p:nvPr/>
        </p:nvCxnSpPr>
        <p:spPr>
          <a:xfrm>
            <a:off x="7795486" y="1726394"/>
            <a:ext cx="0" cy="46863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8B1319-DDE5-4DC3-9639-0E2B85C4A3A2}"/>
              </a:ext>
            </a:extLst>
          </p:cNvPr>
          <p:cNvGrpSpPr/>
          <p:nvPr/>
        </p:nvGrpSpPr>
        <p:grpSpPr>
          <a:xfrm>
            <a:off x="8529158" y="1809533"/>
            <a:ext cx="509510" cy="327051"/>
            <a:chOff x="8648702" y="2253616"/>
            <a:chExt cx="845819" cy="542925"/>
          </a:xfrm>
        </p:grpSpPr>
        <p:sp>
          <p:nvSpPr>
            <p:cNvPr id="19" name="Flowchart: Decision 18">
              <a:extLst>
                <a:ext uri="{FF2B5EF4-FFF2-40B4-BE49-F238E27FC236}">
                  <a16:creationId xmlns:a16="http://schemas.microsoft.com/office/drawing/2014/main" id="{569D2C7C-5D07-4CDA-AE10-AEC2F8A2FE56}"/>
                </a:ext>
              </a:extLst>
            </p:cNvPr>
            <p:cNvSpPr/>
            <p:nvPr/>
          </p:nvSpPr>
          <p:spPr>
            <a:xfrm>
              <a:off x="8648702" y="2529841"/>
              <a:ext cx="838198" cy="266700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Flowchart: Decision 21">
              <a:extLst>
                <a:ext uri="{FF2B5EF4-FFF2-40B4-BE49-F238E27FC236}">
                  <a16:creationId xmlns:a16="http://schemas.microsoft.com/office/drawing/2014/main" id="{21E1A37E-B191-41EA-9FFD-499A80544390}"/>
                </a:ext>
              </a:extLst>
            </p:cNvPr>
            <p:cNvSpPr/>
            <p:nvPr/>
          </p:nvSpPr>
          <p:spPr>
            <a:xfrm>
              <a:off x="8648702" y="2434591"/>
              <a:ext cx="838198" cy="266700"/>
            </a:xfrm>
            <a:prstGeom prst="flowChartDecisi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Flowchart: Decision 22">
              <a:extLst>
                <a:ext uri="{FF2B5EF4-FFF2-40B4-BE49-F238E27FC236}">
                  <a16:creationId xmlns:a16="http://schemas.microsoft.com/office/drawing/2014/main" id="{EE5DEA4C-A398-44BA-A6D6-4618DC28C49C}"/>
                </a:ext>
              </a:extLst>
            </p:cNvPr>
            <p:cNvSpPr/>
            <p:nvPr/>
          </p:nvSpPr>
          <p:spPr>
            <a:xfrm>
              <a:off x="8648702" y="2348866"/>
              <a:ext cx="838198" cy="266700"/>
            </a:xfrm>
            <a:prstGeom prst="flowChartDecisi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FF0000"/>
                </a:solidFill>
              </a:endParaRPr>
            </a:p>
          </p:txBody>
        </p:sp>
        <p:sp>
          <p:nvSpPr>
            <p:cNvPr id="24" name="Flowchart: Decision 23">
              <a:extLst>
                <a:ext uri="{FF2B5EF4-FFF2-40B4-BE49-F238E27FC236}">
                  <a16:creationId xmlns:a16="http://schemas.microsoft.com/office/drawing/2014/main" id="{F72B575A-F161-4F24-8FCD-6CF8129551C0}"/>
                </a:ext>
              </a:extLst>
            </p:cNvPr>
            <p:cNvSpPr/>
            <p:nvPr/>
          </p:nvSpPr>
          <p:spPr>
            <a:xfrm>
              <a:off x="8656323" y="2253616"/>
              <a:ext cx="838198" cy="266700"/>
            </a:xfrm>
            <a:prstGeom prst="flowChartDecision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CA48DFC4-29B6-4B0C-9B1E-28F3BA5EC547}"/>
              </a:ext>
            </a:extLst>
          </p:cNvPr>
          <p:cNvSpPr txBox="1">
            <a:spLocks/>
          </p:cNvSpPr>
          <p:nvPr/>
        </p:nvSpPr>
        <p:spPr>
          <a:xfrm>
            <a:off x="9099590" y="1726394"/>
            <a:ext cx="2064393" cy="5765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>
                <a:latin typeface="Agency FB" panose="020B0503020202020204" pitchFamily="34" charset="0"/>
              </a:rPr>
              <a:t>Tech Stack</a:t>
            </a:r>
          </a:p>
        </p:txBody>
      </p:sp>
      <p:pic>
        <p:nvPicPr>
          <p:cNvPr id="1034" name="Picture 10" descr="MySQL Logo Vector (.EPS) Free Download">
            <a:extLst>
              <a:ext uri="{FF2B5EF4-FFF2-40B4-BE49-F238E27FC236}">
                <a16:creationId xmlns:a16="http://schemas.microsoft.com/office/drawing/2014/main" id="{55204937-1FAD-469D-A678-A4EA914D3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821" y="3824256"/>
            <a:ext cx="2302683" cy="119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ML5 - Wikipedia">
            <a:extLst>
              <a:ext uri="{FF2B5EF4-FFF2-40B4-BE49-F238E27FC236}">
                <a16:creationId xmlns:a16="http://schemas.microsoft.com/office/drawing/2014/main" id="{6F7061D8-C141-457F-95E2-958BE4657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827" y="2448425"/>
            <a:ext cx="1165732" cy="116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P – Logos Download">
            <a:extLst>
              <a:ext uri="{FF2B5EF4-FFF2-40B4-BE49-F238E27FC236}">
                <a16:creationId xmlns:a16="http://schemas.microsoft.com/office/drawing/2014/main" id="{CED9730F-2E14-4526-8FDA-CCC8F6623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930" y="2587189"/>
            <a:ext cx="1188247" cy="62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336CCAE-F123-4DC6-96F4-E90010CAF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755" y="3344756"/>
            <a:ext cx="637076" cy="63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Logo Css Icon Png">
            <a:extLst>
              <a:ext uri="{FF2B5EF4-FFF2-40B4-BE49-F238E27FC236}">
                <a16:creationId xmlns:a16="http://schemas.microsoft.com/office/drawing/2014/main" id="{BAAADA5E-8BF1-49C0-AECE-4367D3977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821" y="5130795"/>
            <a:ext cx="884027" cy="123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8CE0B8FD-AEDA-4392-91EA-BD1F0C74E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037" y="5267250"/>
            <a:ext cx="744073" cy="104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35D61A6F-9EEE-4A49-989F-6ECA7CEA6E95}"/>
              </a:ext>
            </a:extLst>
          </p:cNvPr>
          <p:cNvCxnSpPr>
            <a:cxnSpLocks/>
          </p:cNvCxnSpPr>
          <p:nvPr/>
        </p:nvCxnSpPr>
        <p:spPr>
          <a:xfrm>
            <a:off x="8397240" y="2234376"/>
            <a:ext cx="296418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70A131C4-28EC-42FE-9DD2-F25223486448}"/>
              </a:ext>
            </a:extLst>
          </p:cNvPr>
          <p:cNvSpPr txBox="1">
            <a:spLocks/>
          </p:cNvSpPr>
          <p:nvPr/>
        </p:nvSpPr>
        <p:spPr>
          <a:xfrm>
            <a:off x="698336" y="2017825"/>
            <a:ext cx="1825787" cy="4640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>
                <a:latin typeface="Agency FB" panose="020B0503020202020204" pitchFamily="34" charset="0"/>
              </a:rPr>
              <a:t>Problem: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B6190F26-2BEC-44C6-ACE2-F13DF90D5101}"/>
              </a:ext>
            </a:extLst>
          </p:cNvPr>
          <p:cNvSpPr txBox="1">
            <a:spLocks/>
          </p:cNvSpPr>
          <p:nvPr/>
        </p:nvSpPr>
        <p:spPr>
          <a:xfrm>
            <a:off x="698336" y="3173813"/>
            <a:ext cx="1825787" cy="4640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>
                <a:latin typeface="Agency FB" panose="020B0503020202020204" pitchFamily="34" charset="0"/>
              </a:rPr>
              <a:t>Solution: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4F505E20-5012-4A80-8399-AC925A7A5DED}"/>
              </a:ext>
            </a:extLst>
          </p:cNvPr>
          <p:cNvSpPr txBox="1">
            <a:spLocks/>
          </p:cNvSpPr>
          <p:nvPr/>
        </p:nvSpPr>
        <p:spPr>
          <a:xfrm>
            <a:off x="698336" y="4579274"/>
            <a:ext cx="1825787" cy="4640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>
                <a:latin typeface="Agency FB" panose="020B0503020202020204" pitchFamily="34" charset="0"/>
              </a:rPr>
              <a:t>Features: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2823364C-FC2A-406A-B8AB-9665A6A43F8C}"/>
              </a:ext>
            </a:extLst>
          </p:cNvPr>
          <p:cNvSpPr txBox="1">
            <a:spLocks/>
          </p:cNvSpPr>
          <p:nvPr/>
        </p:nvSpPr>
        <p:spPr>
          <a:xfrm>
            <a:off x="2647142" y="1990459"/>
            <a:ext cx="4410082" cy="6829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latin typeface="Agency FB" panose="020B0503020202020204" pitchFamily="34" charset="0"/>
              </a:rPr>
              <a:t>A forgetful student with poor time management 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785497F4-06BC-409B-9625-3177D4FC3E06}"/>
              </a:ext>
            </a:extLst>
          </p:cNvPr>
          <p:cNvSpPr txBox="1">
            <a:spLocks/>
          </p:cNvSpPr>
          <p:nvPr/>
        </p:nvSpPr>
        <p:spPr>
          <a:xfrm>
            <a:off x="2647142" y="3174658"/>
            <a:ext cx="4410082" cy="6829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latin typeface="Agency FB" panose="020B0503020202020204" pitchFamily="34" charset="0"/>
              </a:rPr>
              <a:t>A website that designs a personalized study plan for students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F418FB44-CDD1-42DA-8E57-3CD35F662078}"/>
              </a:ext>
            </a:extLst>
          </p:cNvPr>
          <p:cNvSpPr txBox="1">
            <a:spLocks/>
          </p:cNvSpPr>
          <p:nvPr/>
        </p:nvSpPr>
        <p:spPr>
          <a:xfrm>
            <a:off x="2647142" y="4579274"/>
            <a:ext cx="4492481" cy="10880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sz="2400" dirty="0">
                <a:latin typeface="Agency FB" panose="020B0503020202020204" pitchFamily="34" charset="0"/>
              </a:rPr>
              <a:t>Automated schedule planning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sz="2400" dirty="0">
                <a:latin typeface="Agency FB" panose="020B0503020202020204" pitchFamily="34" charset="0"/>
              </a:rPr>
              <a:t>Weekly progress tracking (diary)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sz="2400" dirty="0">
                <a:latin typeface="Agency FB" panose="020B0503020202020204" pitchFamily="34" charset="0"/>
              </a:rPr>
              <a:t>Telegram bot notifications for reminder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27A525CE-7950-4541-9428-7C44EB0B74E1}"/>
              </a:ext>
            </a:extLst>
          </p:cNvPr>
          <p:cNvSpPr txBox="1">
            <a:spLocks/>
          </p:cNvSpPr>
          <p:nvPr/>
        </p:nvSpPr>
        <p:spPr>
          <a:xfrm>
            <a:off x="10111135" y="542760"/>
            <a:ext cx="1491143" cy="4347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latin typeface="Agency FB" panose="020B0503020202020204" pitchFamily="34" charset="0"/>
              </a:rPr>
              <a:t>Zen Lee Yi </a:t>
            </a:r>
            <a:r>
              <a:rPr lang="en-SG" dirty="0" err="1">
                <a:latin typeface="Agency FB" panose="020B0503020202020204" pitchFamily="34" charset="0"/>
              </a:rPr>
              <a:t>Jie</a:t>
            </a:r>
            <a:endParaRPr lang="en-SG" dirty="0">
              <a:latin typeface="Agency FB" panose="020B0503020202020204" pitchFamily="34" charset="0"/>
            </a:endParaRPr>
          </a:p>
          <a:p>
            <a:pPr algn="l"/>
            <a:r>
              <a:rPr lang="en-SG" dirty="0">
                <a:latin typeface="Agency FB" panose="020B0503020202020204" pitchFamily="34" charset="0"/>
              </a:rPr>
              <a:t>Lim Zi </a:t>
            </a:r>
            <a:r>
              <a:rPr lang="en-SG" dirty="0" err="1">
                <a:latin typeface="Agency FB" panose="020B0503020202020204" pitchFamily="34" charset="0"/>
              </a:rPr>
              <a:t>Qiang</a:t>
            </a:r>
            <a:r>
              <a:rPr lang="en-SG" dirty="0">
                <a:latin typeface="Agency FB" panose="020B0503020202020204" pitchFamily="34" charset="0"/>
              </a:rPr>
              <a:t> Marcus</a:t>
            </a:r>
          </a:p>
        </p:txBody>
      </p:sp>
      <p:pic>
        <p:nvPicPr>
          <p:cNvPr id="1043" name="Picture 1042" descr="A close up of a sign&#10;&#10;Description automatically generated">
            <a:extLst>
              <a:ext uri="{FF2B5EF4-FFF2-40B4-BE49-F238E27FC236}">
                <a16:creationId xmlns:a16="http://schemas.microsoft.com/office/drawing/2014/main" id="{53D0AEBA-E889-448B-BECC-99EBF878EE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018" y="3297226"/>
            <a:ext cx="772318" cy="77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1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PlanNUS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PlanNUS</dc:title>
  <dc:creator>Marcus Lim</dc:creator>
  <cp:lastModifiedBy>Marcus Lim</cp:lastModifiedBy>
  <cp:revision>10</cp:revision>
  <dcterms:created xsi:type="dcterms:W3CDTF">2020-05-17T07:54:13Z</dcterms:created>
  <dcterms:modified xsi:type="dcterms:W3CDTF">2020-05-17T12:28:37Z</dcterms:modified>
</cp:coreProperties>
</file>