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7" r:id="rId3"/>
    <p:sldId id="268" r:id="rId4"/>
    <p:sldId id="257" r:id="rId5"/>
    <p:sldId id="26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D478-7262-4E47-89F5-1638C57C13F7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0432-A7A6-4F35-9C52-2564C4FF4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84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2AB1-EE34-460D-9E35-6553A8BB0ADD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87F20F7-24BB-4C81-91CD-94E3CD8E2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99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2AB1-EE34-460D-9E35-6553A8BB0ADD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7F20F7-24BB-4C81-91CD-94E3CD8E2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97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2AB1-EE34-460D-9E35-6553A8BB0ADD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7F20F7-24BB-4C81-91CD-94E3CD8E289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9415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2AB1-EE34-460D-9E35-6553A8BB0ADD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7F20F7-24BB-4C81-91CD-94E3CD8E2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725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2AB1-EE34-460D-9E35-6553A8BB0ADD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7F20F7-24BB-4C81-91CD-94E3CD8E289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8972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2AB1-EE34-460D-9E35-6553A8BB0ADD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7F20F7-24BB-4C81-91CD-94E3CD8E2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495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2AB1-EE34-460D-9E35-6553A8BB0ADD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20F7-24BB-4C81-91CD-94E3CD8E2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40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2AB1-EE34-460D-9E35-6553A8BB0ADD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20F7-24BB-4C81-91CD-94E3CD8E2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05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2AB1-EE34-460D-9E35-6553A8BB0ADD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20F7-24BB-4C81-91CD-94E3CD8E2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28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2AB1-EE34-460D-9E35-6553A8BB0ADD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7F20F7-24BB-4C81-91CD-94E3CD8E2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63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2AB1-EE34-460D-9E35-6553A8BB0ADD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7F20F7-24BB-4C81-91CD-94E3CD8E2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78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2AB1-EE34-460D-9E35-6553A8BB0ADD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7F20F7-24BB-4C81-91CD-94E3CD8E2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84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2AB1-EE34-460D-9E35-6553A8BB0ADD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20F7-24BB-4C81-91CD-94E3CD8E2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68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2AB1-EE34-460D-9E35-6553A8BB0ADD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20F7-24BB-4C81-91CD-94E3CD8E2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15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2AB1-EE34-460D-9E35-6553A8BB0ADD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20F7-24BB-4C81-91CD-94E3CD8E2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02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2AB1-EE34-460D-9E35-6553A8BB0ADD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7F20F7-24BB-4C81-91CD-94E3CD8E2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74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42AB1-EE34-460D-9E35-6553A8BB0ADD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87F20F7-24BB-4C81-91CD-94E3CD8E2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4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14309" y="2514598"/>
            <a:ext cx="8915399" cy="2262781"/>
          </a:xfrm>
        </p:spPr>
        <p:txBody>
          <a:bodyPr/>
          <a:lstStyle/>
          <a:p>
            <a:r>
              <a:rPr lang="fr-FR" dirty="0" smtClean="0"/>
              <a:t>Application de gestion d’absence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800" dirty="0"/>
              <a:t>Etat d'avancement</a:t>
            </a:r>
            <a:endParaRPr lang="fr-FR" sz="2800" dirty="0" smtClean="0"/>
          </a:p>
          <a:p>
            <a:r>
              <a:rPr lang="en-US" dirty="0"/>
              <a:t>	</a:t>
            </a:r>
            <a:r>
              <a:rPr lang="en-US" dirty="0" smtClean="0"/>
              <a:t>									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333488" y="5715000"/>
            <a:ext cx="2459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Zennou Khalid</a:t>
            </a:r>
          </a:p>
          <a:p>
            <a:r>
              <a:rPr lang="en-US" smtClean="0"/>
              <a:t>2019/2020</a:t>
            </a:r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51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61989" y="269979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Introduction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80864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Diagramme de cas d’utilisation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32" y="1682496"/>
            <a:ext cx="8997696" cy="4507992"/>
          </a:xfrm>
        </p:spPr>
      </p:pic>
    </p:spTree>
    <p:extLst>
      <p:ext uri="{BB962C8B-B14F-4D97-AF65-F5344CB8AC3E}">
        <p14:creationId xmlns:p14="http://schemas.microsoft.com/office/powerpoint/2010/main" val="16721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12" y="1905000"/>
            <a:ext cx="7836408" cy="4203192"/>
          </a:xfrm>
        </p:spPr>
      </p:pic>
    </p:spTree>
    <p:extLst>
      <p:ext uri="{BB962C8B-B14F-4D97-AF65-F5344CB8AC3E}">
        <p14:creationId xmlns:p14="http://schemas.microsoft.com/office/powerpoint/2010/main" val="19109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70549" y="303812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Conclusion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16665505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3773</TotalTime>
  <Words>18</Words>
  <Application>Microsoft Office PowerPoint</Application>
  <PresentationFormat>Grand écran</PresentationFormat>
  <Paragraphs>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Brin</vt:lpstr>
      <vt:lpstr>Application de gestion d’absence</vt:lpstr>
      <vt:lpstr>Introduction</vt:lpstr>
      <vt:lpstr>Diagramme de cas d’utilisation</vt:lpstr>
      <vt:lpstr>Diagramme de classes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gestion d’absence</dc:title>
  <dc:creator>Khalid ZENNOU</dc:creator>
  <cp:lastModifiedBy>Khalid ZENNOU</cp:lastModifiedBy>
  <cp:revision>15</cp:revision>
  <dcterms:created xsi:type="dcterms:W3CDTF">2020-04-23T12:57:02Z</dcterms:created>
  <dcterms:modified xsi:type="dcterms:W3CDTF">2020-06-05T14:13:12Z</dcterms:modified>
</cp:coreProperties>
</file>