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41219" y="1518249"/>
            <a:ext cx="8825658" cy="1283683"/>
          </a:xfrm>
        </p:spPr>
        <p:txBody>
          <a:bodyPr/>
          <a:lstStyle/>
          <a:p>
            <a:r>
              <a:rPr lang="fr-FR" dirty="0"/>
              <a:t>Etat d'avancement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41219" y="4578973"/>
            <a:ext cx="8825658" cy="861420"/>
          </a:xfrm>
        </p:spPr>
        <p:txBody>
          <a:bodyPr/>
          <a:lstStyle/>
          <a:p>
            <a:pPr algn="ctr"/>
            <a:r>
              <a:rPr lang="fr-FR" dirty="0"/>
              <a:t>application web de gestion </a:t>
            </a:r>
            <a:r>
              <a:rPr lang="fr-FR" dirty="0" smtClean="0"/>
              <a:t>d'absence</a:t>
            </a:r>
          </a:p>
          <a:p>
            <a:r>
              <a:rPr lang="fr-FR" dirty="0" smtClean="0"/>
              <a:t>Zennou Khalid												2019/2020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3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600" dirty="0" smtClean="0">
                <a:solidFill>
                  <a:schemeClr val="accent3"/>
                </a:solidFill>
              </a:rPr>
              <a:t>La liste des Modules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518249"/>
            <a:ext cx="9602068" cy="49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0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partie professeur</a:t>
            </a:r>
            <a:br>
              <a:rPr lang="fr-FR" dirty="0" smtClean="0"/>
            </a:br>
            <a:r>
              <a:rPr lang="fr-FR" sz="1600" dirty="0" smtClean="0">
                <a:solidFill>
                  <a:schemeClr val="accent3"/>
                </a:solidFill>
              </a:rPr>
              <a:t>liste des séances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853248"/>
            <a:ext cx="8947150" cy="41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2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600" dirty="0" smtClean="0">
                <a:solidFill>
                  <a:schemeClr val="accent3"/>
                </a:solidFill>
              </a:rPr>
              <a:t>Partie gestion d’absence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733909"/>
            <a:ext cx="8947150" cy="41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3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600" dirty="0" smtClean="0">
                <a:solidFill>
                  <a:schemeClr val="accent3"/>
                </a:solidFill>
              </a:rPr>
              <a:t>Liste des étudiants par filières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975449"/>
            <a:ext cx="9636574" cy="39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La base de données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574" y="2044460"/>
            <a:ext cx="5477773" cy="335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partie Admin</a:t>
            </a:r>
            <a:br>
              <a:rPr lang="fr-FR" dirty="0" smtClean="0"/>
            </a:br>
            <a:r>
              <a:rPr lang="fr-FR" sz="1600" dirty="0" smtClean="0">
                <a:solidFill>
                  <a:schemeClr val="accent3"/>
                </a:solidFill>
              </a:rPr>
              <a:t>La liste des utilisateurs 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2001328"/>
            <a:ext cx="9498551" cy="42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4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600" dirty="0" smtClean="0">
                <a:solidFill>
                  <a:schemeClr val="accent3"/>
                </a:solidFill>
              </a:rPr>
              <a:t>Ajouter un Utilisateur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645" y="2052638"/>
            <a:ext cx="691248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4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600" dirty="0" smtClean="0">
                <a:solidFill>
                  <a:schemeClr val="accent3"/>
                </a:solidFill>
              </a:rPr>
              <a:t>La liste des administrateurs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725283"/>
            <a:ext cx="9524430" cy="41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7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600" dirty="0" smtClean="0">
                <a:solidFill>
                  <a:schemeClr val="accent3"/>
                </a:solidFill>
              </a:rPr>
              <a:t>Liste des professeurs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518249"/>
            <a:ext cx="9395034" cy="44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3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600" dirty="0" smtClean="0">
                <a:solidFill>
                  <a:schemeClr val="accent3"/>
                </a:solidFill>
              </a:rPr>
              <a:t>Ajouter un professeur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857" y="1853248"/>
            <a:ext cx="702190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2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600" dirty="0" smtClean="0">
                <a:solidFill>
                  <a:schemeClr val="accent3"/>
                </a:solidFill>
              </a:rPr>
              <a:t>Liste des étudiants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853248"/>
            <a:ext cx="9800476" cy="42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8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600" dirty="0" smtClean="0">
                <a:solidFill>
                  <a:schemeClr val="accent3"/>
                </a:solidFill>
              </a:rPr>
              <a:t>Ajouter étudiant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04" y="1414732"/>
            <a:ext cx="8289985" cy="483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0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600" dirty="0" smtClean="0">
                <a:solidFill>
                  <a:schemeClr val="accent3"/>
                </a:solidFill>
              </a:rPr>
              <a:t>La lise des filières</a:t>
            </a:r>
            <a:endParaRPr lang="fr-FR" sz="1600" dirty="0">
              <a:solidFill>
                <a:schemeClr val="accent3"/>
              </a:solidFill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371600"/>
            <a:ext cx="9774596" cy="504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4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1463</TotalTime>
  <Words>53</Words>
  <Application>Microsoft Office PowerPoint</Application>
  <PresentationFormat>Grand écran</PresentationFormat>
  <Paragraphs>16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Etat d'avancement</vt:lpstr>
      <vt:lpstr>La partie Admin La liste des utilisateurs </vt:lpstr>
      <vt:lpstr>Ajouter un Utilisateur</vt:lpstr>
      <vt:lpstr>La liste des administrateurs</vt:lpstr>
      <vt:lpstr>Liste des professeurs</vt:lpstr>
      <vt:lpstr>Ajouter un professeur</vt:lpstr>
      <vt:lpstr>Liste des étudiants</vt:lpstr>
      <vt:lpstr>Ajouter étudiant</vt:lpstr>
      <vt:lpstr>La lise des filières</vt:lpstr>
      <vt:lpstr>La liste des Modules</vt:lpstr>
      <vt:lpstr>La partie professeur liste des séances</vt:lpstr>
      <vt:lpstr>Partie gestion d’absence</vt:lpstr>
      <vt:lpstr>Liste des étudiants par filières</vt:lpstr>
      <vt:lpstr>La base de données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Etat d'avancement</dc:title>
  <dc:creator>Khalid ZENNOU</dc:creator>
  <cp:lastModifiedBy>Khalid ZENNOU</cp:lastModifiedBy>
  <cp:revision>8</cp:revision>
  <dcterms:created xsi:type="dcterms:W3CDTF">2020-05-11T16:31:38Z</dcterms:created>
  <dcterms:modified xsi:type="dcterms:W3CDTF">2020-05-12T16:55:24Z</dcterms:modified>
</cp:coreProperties>
</file>