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8"/>
  </p:notesMasterIdLst>
  <p:sldIdLst>
    <p:sldId id="256" r:id="rId2"/>
    <p:sldId id="259" r:id="rId3"/>
    <p:sldId id="270" r:id="rId4"/>
    <p:sldId id="269" r:id="rId5"/>
    <p:sldId id="298" r:id="rId6"/>
    <p:sldId id="299" r:id="rId7"/>
  </p:sldIdLst>
  <p:sldSz cx="9144000" cy="5143500" type="screen16x9"/>
  <p:notesSz cx="6858000" cy="9144000"/>
  <p:embeddedFontLst>
    <p:embeddedFont>
      <p:font typeface="Baloo 2 ExtraBold" panose="020B0604020202020204" charset="0"/>
      <p:bold r:id="rId9"/>
    </p:embeddedFont>
    <p:embeddedFont>
      <p:font typeface="DM Sans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E0D16F-5F39-4D81-A6D5-85D4AF265AD5}">
  <a:tblStyle styleId="{31E0D16F-5F39-4D81-A6D5-85D4AF265A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7971EFF-3AF8-491A-94F7-69E0B3AF954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296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g1e71a4a866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0" name="Google Shape;1250;g1e71a4a866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54dda1946d_4_2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54dda1946d_4_2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9">
          <a:extLst>
            <a:ext uri="{FF2B5EF4-FFF2-40B4-BE49-F238E27FC236}">
              <a16:creationId xmlns:a16="http://schemas.microsoft.com/office/drawing/2014/main" id="{7ACF3095-5DD6-7CE6-099D-FB8B89F69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54dda1946d_4_2685:notes">
            <a:extLst>
              <a:ext uri="{FF2B5EF4-FFF2-40B4-BE49-F238E27FC236}">
                <a16:creationId xmlns:a16="http://schemas.microsoft.com/office/drawing/2014/main" id="{492496D3-C5FD-4C2B-F7C1-B9BA19DFBA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54dda1946d_4_2685:notes">
            <a:extLst>
              <a:ext uri="{FF2B5EF4-FFF2-40B4-BE49-F238E27FC236}">
                <a16:creationId xmlns:a16="http://schemas.microsoft.com/office/drawing/2014/main" id="{0019352A-C7CB-1BDF-81DD-980D47F0F2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8694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644614" y="-2747525"/>
            <a:ext cx="12278718" cy="10475804"/>
            <a:chOff x="-1644614" y="-2747525"/>
            <a:chExt cx="12278718" cy="10475804"/>
          </a:xfrm>
        </p:grpSpPr>
        <p:sp>
          <p:nvSpPr>
            <p:cNvPr id="10" name="Google Shape;10;p2"/>
            <p:cNvSpPr/>
            <p:nvPr/>
          </p:nvSpPr>
          <p:spPr>
            <a:xfrm rot="-2526399">
              <a:off x="5593085" y="3029310"/>
              <a:ext cx="4356710" cy="3718191"/>
            </a:xfrm>
            <a:custGeom>
              <a:avLst/>
              <a:gdLst/>
              <a:ahLst/>
              <a:cxnLst/>
              <a:rect l="l" t="t" r="r" b="b"/>
              <a:pathLst>
                <a:path w="1480978" h="1263926" extrusionOk="0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 rot="7128784">
              <a:off x="8363688" y="1001192"/>
              <a:ext cx="1703625" cy="1100471"/>
            </a:xfrm>
            <a:custGeom>
              <a:avLst/>
              <a:gdLst/>
              <a:ahLst/>
              <a:cxnLst/>
              <a:rect l="l" t="t" r="r" b="b"/>
              <a:pathLst>
                <a:path w="616186" h="397857" extrusionOk="0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1490198">
              <a:off x="-1039429" y="-1920903"/>
              <a:ext cx="4803426" cy="3939324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713225" y="2634850"/>
            <a:ext cx="3862500" cy="138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000" b="0"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713225" y="3970798"/>
            <a:ext cx="38625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94" name="Google Shape;94;p6"/>
          <p:cNvGrpSpPr/>
          <p:nvPr/>
        </p:nvGrpSpPr>
        <p:grpSpPr>
          <a:xfrm>
            <a:off x="-1067442" y="-2235586"/>
            <a:ext cx="11334362" cy="8364590"/>
            <a:chOff x="-1067442" y="-2235586"/>
            <a:chExt cx="11334362" cy="8364590"/>
          </a:xfrm>
        </p:grpSpPr>
        <p:sp>
          <p:nvSpPr>
            <p:cNvPr id="95" name="Google Shape;95;p6"/>
            <p:cNvSpPr/>
            <p:nvPr/>
          </p:nvSpPr>
          <p:spPr>
            <a:xfrm rot="-9487761">
              <a:off x="6826194" y="-1745977"/>
              <a:ext cx="3098926" cy="2433851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6"/>
            <p:cNvSpPr/>
            <p:nvPr/>
          </p:nvSpPr>
          <p:spPr>
            <a:xfrm rot="-9880295" flipH="1">
              <a:off x="-863626" y="4019806"/>
              <a:ext cx="2249342" cy="1844701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" name="Google Shape;97;p6"/>
          <p:cNvGrpSpPr/>
          <p:nvPr/>
        </p:nvGrpSpPr>
        <p:grpSpPr>
          <a:xfrm>
            <a:off x="464702" y="228750"/>
            <a:ext cx="8566648" cy="4346120"/>
            <a:chOff x="464702" y="228750"/>
            <a:chExt cx="8566648" cy="4346120"/>
          </a:xfrm>
        </p:grpSpPr>
        <p:sp>
          <p:nvSpPr>
            <p:cNvPr id="98" name="Google Shape;98;p6"/>
            <p:cNvSpPr/>
            <p:nvPr/>
          </p:nvSpPr>
          <p:spPr>
            <a:xfrm>
              <a:off x="464702" y="4252470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8579627" y="695320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8846775" y="228750"/>
              <a:ext cx="184575" cy="18215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" name="Google Shape;101;p6"/>
          <p:cNvGrpSpPr/>
          <p:nvPr/>
        </p:nvGrpSpPr>
        <p:grpSpPr>
          <a:xfrm>
            <a:off x="-367865" y="3675387"/>
            <a:ext cx="1793863" cy="1346198"/>
            <a:chOff x="-367865" y="3675387"/>
            <a:chExt cx="1793863" cy="1346198"/>
          </a:xfrm>
        </p:grpSpPr>
        <p:grpSp>
          <p:nvGrpSpPr>
            <p:cNvPr id="102" name="Google Shape;102;p6"/>
            <p:cNvGrpSpPr/>
            <p:nvPr/>
          </p:nvGrpSpPr>
          <p:grpSpPr>
            <a:xfrm>
              <a:off x="791375" y="4574865"/>
              <a:ext cx="634624" cy="446720"/>
              <a:chOff x="3622711" y="1331469"/>
              <a:chExt cx="959226" cy="675313"/>
            </a:xfrm>
          </p:grpSpPr>
          <p:sp>
            <p:nvSpPr>
              <p:cNvPr id="103" name="Google Shape;103;p6"/>
              <p:cNvSpPr/>
              <p:nvPr/>
            </p:nvSpPr>
            <p:spPr>
              <a:xfrm>
                <a:off x="3622711" y="1331469"/>
                <a:ext cx="959226" cy="67531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65" extrusionOk="0">
                    <a:moveTo>
                      <a:pt x="503" y="365"/>
                    </a:moveTo>
                    <a:cubicBezTo>
                      <a:pt x="14" y="365"/>
                      <a:pt x="14" y="365"/>
                      <a:pt x="14" y="365"/>
                    </a:cubicBezTo>
                    <a:cubicBezTo>
                      <a:pt x="6" y="365"/>
                      <a:pt x="0" y="359"/>
                      <a:pt x="0" y="3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11" y="0"/>
                      <a:pt x="517" y="6"/>
                      <a:pt x="517" y="14"/>
                    </a:cubicBezTo>
                    <a:cubicBezTo>
                      <a:pt x="517" y="351"/>
                      <a:pt x="517" y="351"/>
                      <a:pt x="517" y="351"/>
                    </a:cubicBezTo>
                    <a:cubicBezTo>
                      <a:pt x="517" y="359"/>
                      <a:pt x="511" y="365"/>
                      <a:pt x="503" y="3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6"/>
              <p:cNvSpPr/>
              <p:nvPr/>
            </p:nvSpPr>
            <p:spPr>
              <a:xfrm>
                <a:off x="3728165" y="1367972"/>
                <a:ext cx="750345" cy="332586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64" extrusionOk="0">
                    <a:moveTo>
                      <a:pt x="1" y="164"/>
                    </a:moveTo>
                    <a:lnTo>
                      <a:pt x="125" y="82"/>
                    </a:lnTo>
                    <a:lnTo>
                      <a:pt x="184" y="125"/>
                    </a:lnTo>
                    <a:lnTo>
                      <a:pt x="247" y="47"/>
                    </a:lnTo>
                    <a:lnTo>
                      <a:pt x="308" y="86"/>
                    </a:lnTo>
                    <a:lnTo>
                      <a:pt x="370" y="2"/>
                    </a:lnTo>
                    <a:lnTo>
                      <a:pt x="368" y="0"/>
                    </a:lnTo>
                    <a:lnTo>
                      <a:pt x="308" y="84"/>
                    </a:lnTo>
                    <a:lnTo>
                      <a:pt x="246" y="45"/>
                    </a:lnTo>
                    <a:lnTo>
                      <a:pt x="183" y="123"/>
                    </a:lnTo>
                    <a:lnTo>
                      <a:pt x="125" y="80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6"/>
              <p:cNvSpPr/>
              <p:nvPr/>
            </p:nvSpPr>
            <p:spPr>
              <a:xfrm>
                <a:off x="3963408" y="1513985"/>
                <a:ext cx="363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6"/>
              <p:cNvSpPr/>
              <p:nvPr/>
            </p:nvSpPr>
            <p:spPr>
              <a:xfrm>
                <a:off x="4083059" y="1597131"/>
                <a:ext cx="36300" cy="3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6"/>
              <p:cNvSpPr/>
              <p:nvPr/>
            </p:nvSpPr>
            <p:spPr>
              <a:xfrm>
                <a:off x="4208792" y="1445035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6"/>
              <p:cNvSpPr/>
              <p:nvPr/>
            </p:nvSpPr>
            <p:spPr>
              <a:xfrm>
                <a:off x="4332497" y="1516013"/>
                <a:ext cx="387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6"/>
              <p:cNvSpPr/>
              <p:nvPr/>
            </p:nvSpPr>
            <p:spPr>
              <a:xfrm>
                <a:off x="4458231" y="1351748"/>
                <a:ext cx="36300" cy="3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6"/>
              <p:cNvSpPr/>
              <p:nvPr/>
            </p:nvSpPr>
            <p:spPr>
              <a:xfrm>
                <a:off x="3709914" y="167825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6"/>
              <p:cNvSpPr/>
              <p:nvPr/>
            </p:nvSpPr>
            <p:spPr>
              <a:xfrm>
                <a:off x="3701802" y="1765453"/>
                <a:ext cx="66923" cy="152098"/>
              </a:xfrm>
              <a:custGeom>
                <a:avLst/>
                <a:gdLst/>
                <a:ahLst/>
                <a:cxnLst/>
                <a:rect l="l" t="t" r="r" b="b"/>
                <a:pathLst>
                  <a:path w="36" h="83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3"/>
                      <a:pt x="8" y="83"/>
                      <a:pt x="18" y="83"/>
                    </a:cubicBezTo>
                    <a:cubicBezTo>
                      <a:pt x="28" y="83"/>
                      <a:pt x="36" y="73"/>
                      <a:pt x="36" y="60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6"/>
              <p:cNvSpPr/>
              <p:nvPr/>
            </p:nvSpPr>
            <p:spPr>
              <a:xfrm>
                <a:off x="3825507" y="1694474"/>
                <a:ext cx="66923" cy="223076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1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8" y="121"/>
                      <a:pt x="18" y="121"/>
                    </a:cubicBezTo>
                    <a:cubicBezTo>
                      <a:pt x="28" y="121"/>
                      <a:pt x="36" y="111"/>
                      <a:pt x="36" y="98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6"/>
              <p:cNvSpPr/>
              <p:nvPr/>
            </p:nvSpPr>
            <p:spPr>
              <a:xfrm>
                <a:off x="3947185" y="1621467"/>
                <a:ext cx="66923" cy="296083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0" extrusionOk="0">
                    <a:moveTo>
                      <a:pt x="36" y="23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50"/>
                      <a:pt x="8" y="160"/>
                      <a:pt x="18" y="160"/>
                    </a:cubicBezTo>
                    <a:cubicBezTo>
                      <a:pt x="28" y="160"/>
                      <a:pt x="36" y="150"/>
                      <a:pt x="36" y="137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6"/>
              <p:cNvSpPr/>
              <p:nvPr/>
            </p:nvSpPr>
            <p:spPr>
              <a:xfrm>
                <a:off x="4072918" y="1678250"/>
                <a:ext cx="64895" cy="2393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9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9"/>
                      <a:pt x="8" y="129"/>
                      <a:pt x="18" y="129"/>
                    </a:cubicBezTo>
                    <a:cubicBezTo>
                      <a:pt x="28" y="129"/>
                      <a:pt x="36" y="119"/>
                      <a:pt x="36" y="106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6"/>
              <p:cNvSpPr/>
              <p:nvPr/>
            </p:nvSpPr>
            <p:spPr>
              <a:xfrm>
                <a:off x="4196624" y="1548460"/>
                <a:ext cx="66923" cy="369089"/>
              </a:xfrm>
              <a:custGeom>
                <a:avLst/>
                <a:gdLst/>
                <a:ahLst/>
                <a:cxnLst/>
                <a:rect l="l" t="t" r="r" b="b"/>
                <a:pathLst>
                  <a:path w="36" h="199" extrusionOk="0">
                    <a:moveTo>
                      <a:pt x="36" y="24"/>
                    </a:moveTo>
                    <a:cubicBezTo>
                      <a:pt x="36" y="11"/>
                      <a:pt x="27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9"/>
                      <a:pt x="8" y="199"/>
                      <a:pt x="18" y="199"/>
                    </a:cubicBezTo>
                    <a:cubicBezTo>
                      <a:pt x="27" y="199"/>
                      <a:pt x="36" y="189"/>
                      <a:pt x="36" y="176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6"/>
              <p:cNvSpPr/>
              <p:nvPr/>
            </p:nvSpPr>
            <p:spPr>
              <a:xfrm>
                <a:off x="4318302" y="1609299"/>
                <a:ext cx="66923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7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7"/>
                      <a:pt x="8" y="167"/>
                      <a:pt x="18" y="167"/>
                    </a:cubicBezTo>
                    <a:cubicBezTo>
                      <a:pt x="28" y="167"/>
                      <a:pt x="36" y="157"/>
                      <a:pt x="36" y="144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6"/>
              <p:cNvSpPr/>
              <p:nvPr/>
            </p:nvSpPr>
            <p:spPr>
              <a:xfrm>
                <a:off x="4442007" y="1459230"/>
                <a:ext cx="66923" cy="458319"/>
              </a:xfrm>
              <a:custGeom>
                <a:avLst/>
                <a:gdLst/>
                <a:ahLst/>
                <a:cxnLst/>
                <a:rect l="l" t="t" r="r" b="b"/>
                <a:pathLst>
                  <a:path w="36" h="248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8"/>
                      <a:pt x="8" y="248"/>
                      <a:pt x="18" y="248"/>
                    </a:cubicBezTo>
                    <a:cubicBezTo>
                      <a:pt x="28" y="248"/>
                      <a:pt x="36" y="238"/>
                      <a:pt x="36" y="225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" name="Google Shape;118;p6"/>
            <p:cNvGrpSpPr/>
            <p:nvPr/>
          </p:nvGrpSpPr>
          <p:grpSpPr>
            <a:xfrm>
              <a:off x="-367865" y="3675387"/>
              <a:ext cx="676370" cy="1142272"/>
              <a:chOff x="2757910" y="1240337"/>
              <a:chExt cx="676370" cy="1142272"/>
            </a:xfrm>
          </p:grpSpPr>
          <p:sp>
            <p:nvSpPr>
              <p:cNvPr id="119" name="Google Shape;119;p6"/>
              <p:cNvSpPr/>
              <p:nvPr/>
            </p:nvSpPr>
            <p:spPr>
              <a:xfrm>
                <a:off x="2757910" y="1240337"/>
                <a:ext cx="676370" cy="870576"/>
              </a:xfrm>
              <a:custGeom>
                <a:avLst/>
                <a:gdLst/>
                <a:ahLst/>
                <a:cxnLst/>
                <a:rect l="l" t="t" r="r" b="b"/>
                <a:pathLst>
                  <a:path w="774" h="996" extrusionOk="0">
                    <a:moveTo>
                      <a:pt x="774" y="387"/>
                    </a:moveTo>
                    <a:cubicBezTo>
                      <a:pt x="774" y="173"/>
                      <a:pt x="601" y="0"/>
                      <a:pt x="387" y="0"/>
                    </a:cubicBezTo>
                    <a:cubicBezTo>
                      <a:pt x="173" y="0"/>
                      <a:pt x="0" y="173"/>
                      <a:pt x="0" y="387"/>
                    </a:cubicBezTo>
                    <a:cubicBezTo>
                      <a:pt x="0" y="462"/>
                      <a:pt x="22" y="533"/>
                      <a:pt x="59" y="592"/>
                    </a:cubicBezTo>
                    <a:cubicBezTo>
                      <a:pt x="59" y="592"/>
                      <a:pt x="59" y="592"/>
                      <a:pt x="59" y="592"/>
                    </a:cubicBezTo>
                    <a:cubicBezTo>
                      <a:pt x="59" y="592"/>
                      <a:pt x="61" y="595"/>
                      <a:pt x="64" y="600"/>
                    </a:cubicBezTo>
                    <a:cubicBezTo>
                      <a:pt x="65" y="602"/>
                      <a:pt x="66" y="603"/>
                      <a:pt x="67" y="605"/>
                    </a:cubicBezTo>
                    <a:cubicBezTo>
                      <a:pt x="99" y="654"/>
                      <a:pt x="211" y="835"/>
                      <a:pt x="211" y="996"/>
                    </a:cubicBezTo>
                    <a:cubicBezTo>
                      <a:pt x="334" y="996"/>
                      <a:pt x="334" y="996"/>
                      <a:pt x="334" y="996"/>
                    </a:cubicBezTo>
                    <a:cubicBezTo>
                      <a:pt x="464" y="996"/>
                      <a:pt x="464" y="996"/>
                      <a:pt x="464" y="996"/>
                    </a:cubicBezTo>
                    <a:cubicBezTo>
                      <a:pt x="563" y="996"/>
                      <a:pt x="563" y="996"/>
                      <a:pt x="563" y="996"/>
                    </a:cubicBezTo>
                    <a:cubicBezTo>
                      <a:pt x="563" y="808"/>
                      <a:pt x="716" y="592"/>
                      <a:pt x="716" y="592"/>
                    </a:cubicBezTo>
                    <a:cubicBezTo>
                      <a:pt x="716" y="592"/>
                      <a:pt x="716" y="592"/>
                      <a:pt x="716" y="592"/>
                    </a:cubicBezTo>
                    <a:cubicBezTo>
                      <a:pt x="753" y="533"/>
                      <a:pt x="774" y="462"/>
                      <a:pt x="774" y="3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6"/>
              <p:cNvSpPr/>
              <p:nvPr/>
            </p:nvSpPr>
            <p:spPr>
              <a:xfrm>
                <a:off x="2940636" y="2078385"/>
                <a:ext cx="320487" cy="227689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38" extrusionOk="0">
                    <a:moveTo>
                      <a:pt x="196" y="0"/>
                    </a:moveTo>
                    <a:lnTo>
                      <a:pt x="139" y="0"/>
                    </a:lnTo>
                    <a:lnTo>
                      <a:pt x="0" y="0"/>
                    </a:lnTo>
                    <a:lnTo>
                      <a:pt x="0" y="165"/>
                    </a:lnTo>
                    <a:lnTo>
                      <a:pt x="90" y="238"/>
                    </a:lnTo>
                    <a:lnTo>
                      <a:pt x="139" y="238"/>
                    </a:lnTo>
                    <a:lnTo>
                      <a:pt x="196" y="238"/>
                    </a:lnTo>
                    <a:lnTo>
                      <a:pt x="245" y="238"/>
                    </a:lnTo>
                    <a:lnTo>
                      <a:pt x="335" y="165"/>
                    </a:lnTo>
                    <a:lnTo>
                      <a:pt x="335" y="0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6"/>
              <p:cNvSpPr/>
              <p:nvPr/>
            </p:nvSpPr>
            <p:spPr>
              <a:xfrm>
                <a:off x="2924372" y="1697628"/>
                <a:ext cx="322400" cy="369276"/>
              </a:xfrm>
              <a:custGeom>
                <a:avLst/>
                <a:gdLst/>
                <a:ahLst/>
                <a:cxnLst/>
                <a:rect l="l" t="t" r="r" b="b"/>
                <a:pathLst>
                  <a:path w="369" h="422" extrusionOk="0">
                    <a:moveTo>
                      <a:pt x="103" y="422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1" y="50"/>
                      <a:pt x="66" y="92"/>
                      <a:pt x="109" y="87"/>
                    </a:cubicBezTo>
                    <a:cubicBezTo>
                      <a:pt x="86" y="49"/>
                      <a:pt x="96" y="27"/>
                      <a:pt x="103" y="18"/>
                    </a:cubicBezTo>
                    <a:cubicBezTo>
                      <a:pt x="114" y="4"/>
                      <a:pt x="135" y="0"/>
                      <a:pt x="150" y="8"/>
                    </a:cubicBezTo>
                    <a:cubicBezTo>
                      <a:pt x="164" y="16"/>
                      <a:pt x="168" y="33"/>
                      <a:pt x="160" y="54"/>
                    </a:cubicBezTo>
                    <a:cubicBezTo>
                      <a:pt x="152" y="73"/>
                      <a:pt x="140" y="86"/>
                      <a:pt x="123" y="92"/>
                    </a:cubicBezTo>
                    <a:cubicBezTo>
                      <a:pt x="128" y="98"/>
                      <a:pt x="133" y="105"/>
                      <a:pt x="139" y="111"/>
                    </a:cubicBezTo>
                    <a:cubicBezTo>
                      <a:pt x="168" y="143"/>
                      <a:pt x="196" y="138"/>
                      <a:pt x="214" y="128"/>
                    </a:cubicBezTo>
                    <a:cubicBezTo>
                      <a:pt x="230" y="119"/>
                      <a:pt x="243" y="104"/>
                      <a:pt x="253" y="88"/>
                    </a:cubicBezTo>
                    <a:cubicBezTo>
                      <a:pt x="246" y="85"/>
                      <a:pt x="241" y="82"/>
                      <a:pt x="238" y="80"/>
                    </a:cubicBezTo>
                    <a:cubicBezTo>
                      <a:pt x="216" y="67"/>
                      <a:pt x="204" y="45"/>
                      <a:pt x="209" y="27"/>
                    </a:cubicBezTo>
                    <a:cubicBezTo>
                      <a:pt x="213" y="15"/>
                      <a:pt x="225" y="8"/>
                      <a:pt x="242" y="7"/>
                    </a:cubicBezTo>
                    <a:cubicBezTo>
                      <a:pt x="259" y="7"/>
                      <a:pt x="270" y="15"/>
                      <a:pt x="274" y="29"/>
                    </a:cubicBezTo>
                    <a:cubicBezTo>
                      <a:pt x="278" y="43"/>
                      <a:pt x="274" y="63"/>
                      <a:pt x="265" y="83"/>
                    </a:cubicBezTo>
                    <a:cubicBezTo>
                      <a:pt x="307" y="92"/>
                      <a:pt x="347" y="61"/>
                      <a:pt x="360" y="4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293" y="422"/>
                      <a:pt x="293" y="422"/>
                      <a:pt x="293" y="422"/>
                    </a:cubicBezTo>
                    <a:cubicBezTo>
                      <a:pt x="285" y="420"/>
                      <a:pt x="285" y="420"/>
                      <a:pt x="285" y="420"/>
                    </a:cubicBezTo>
                    <a:cubicBezTo>
                      <a:pt x="356" y="63"/>
                      <a:pt x="356" y="63"/>
                      <a:pt x="356" y="63"/>
                    </a:cubicBezTo>
                    <a:cubicBezTo>
                      <a:pt x="316" y="94"/>
                      <a:pt x="283" y="95"/>
                      <a:pt x="261" y="90"/>
                    </a:cubicBezTo>
                    <a:cubicBezTo>
                      <a:pt x="251" y="108"/>
                      <a:pt x="236" y="125"/>
                      <a:pt x="218" y="135"/>
                    </a:cubicBezTo>
                    <a:cubicBezTo>
                      <a:pt x="189" y="151"/>
                      <a:pt x="159" y="145"/>
                      <a:pt x="133" y="117"/>
                    </a:cubicBezTo>
                    <a:cubicBezTo>
                      <a:pt x="125" y="109"/>
                      <a:pt x="119" y="101"/>
                      <a:pt x="114" y="94"/>
                    </a:cubicBezTo>
                    <a:cubicBezTo>
                      <a:pt x="77" y="101"/>
                      <a:pt x="34" y="76"/>
                      <a:pt x="15" y="63"/>
                    </a:cubicBezTo>
                    <a:cubicBezTo>
                      <a:pt x="111" y="420"/>
                      <a:pt x="111" y="420"/>
                      <a:pt x="111" y="420"/>
                    </a:cubicBezTo>
                    <a:cubicBezTo>
                      <a:pt x="103" y="422"/>
                      <a:pt x="103" y="422"/>
                      <a:pt x="103" y="422"/>
                    </a:cubicBezTo>
                    <a:moveTo>
                      <a:pt x="133" y="12"/>
                    </a:moveTo>
                    <a:cubicBezTo>
                      <a:pt x="125" y="12"/>
                      <a:pt x="115" y="16"/>
                      <a:pt x="110" y="23"/>
                    </a:cubicBezTo>
                    <a:cubicBezTo>
                      <a:pt x="99" y="37"/>
                      <a:pt x="102" y="59"/>
                      <a:pt x="118" y="85"/>
                    </a:cubicBezTo>
                    <a:cubicBezTo>
                      <a:pt x="133" y="80"/>
                      <a:pt x="145" y="69"/>
                      <a:pt x="152" y="51"/>
                    </a:cubicBezTo>
                    <a:cubicBezTo>
                      <a:pt x="159" y="34"/>
                      <a:pt x="156" y="21"/>
                      <a:pt x="146" y="15"/>
                    </a:cubicBezTo>
                    <a:cubicBezTo>
                      <a:pt x="142" y="13"/>
                      <a:pt x="138" y="12"/>
                      <a:pt x="133" y="12"/>
                    </a:cubicBezTo>
                    <a:moveTo>
                      <a:pt x="244" y="16"/>
                    </a:moveTo>
                    <a:cubicBezTo>
                      <a:pt x="243" y="16"/>
                      <a:pt x="243" y="16"/>
                      <a:pt x="243" y="16"/>
                    </a:cubicBezTo>
                    <a:cubicBezTo>
                      <a:pt x="229" y="16"/>
                      <a:pt x="220" y="21"/>
                      <a:pt x="217" y="30"/>
                    </a:cubicBezTo>
                    <a:cubicBezTo>
                      <a:pt x="214" y="43"/>
                      <a:pt x="224" y="62"/>
                      <a:pt x="242" y="73"/>
                    </a:cubicBezTo>
                    <a:cubicBezTo>
                      <a:pt x="247" y="76"/>
                      <a:pt x="252" y="79"/>
                      <a:pt x="257" y="80"/>
                    </a:cubicBezTo>
                    <a:cubicBezTo>
                      <a:pt x="265" y="62"/>
                      <a:pt x="269" y="44"/>
                      <a:pt x="266" y="31"/>
                    </a:cubicBezTo>
                    <a:cubicBezTo>
                      <a:pt x="263" y="21"/>
                      <a:pt x="255" y="16"/>
                      <a:pt x="244" y="1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6"/>
              <p:cNvSpPr/>
              <p:nvPr/>
            </p:nvSpPr>
            <p:spPr>
              <a:xfrm>
                <a:off x="2942549" y="1733025"/>
                <a:ext cx="304223" cy="32335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69" extrusionOk="0">
                    <a:moveTo>
                      <a:pt x="0" y="77"/>
                    </a:moveTo>
                    <a:cubicBezTo>
                      <a:pt x="78" y="369"/>
                      <a:pt x="78" y="369"/>
                      <a:pt x="78" y="369"/>
                    </a:cubicBezTo>
                    <a:cubicBezTo>
                      <a:pt x="87" y="369"/>
                      <a:pt x="87" y="369"/>
                      <a:pt x="87" y="369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6" y="77"/>
                      <a:pt x="3" y="77"/>
                      <a:pt x="0" y="77"/>
                    </a:cubicBezTo>
                    <a:moveTo>
                      <a:pt x="348" y="0"/>
                    </a:moveTo>
                    <a:cubicBezTo>
                      <a:pt x="339" y="8"/>
                      <a:pt x="339" y="8"/>
                      <a:pt x="339" y="8"/>
                    </a:cubicBezTo>
                    <a:cubicBezTo>
                      <a:pt x="328" y="18"/>
                      <a:pt x="295" y="43"/>
                      <a:pt x="260" y="43"/>
                    </a:cubicBezTo>
                    <a:cubicBezTo>
                      <a:pt x="254" y="43"/>
                      <a:pt x="249" y="43"/>
                      <a:pt x="244" y="42"/>
                    </a:cubicBezTo>
                    <a:cubicBezTo>
                      <a:pt x="248" y="34"/>
                      <a:pt x="250" y="26"/>
                      <a:pt x="252" y="18"/>
                    </a:cubicBezTo>
                    <a:cubicBezTo>
                      <a:pt x="249" y="20"/>
                      <a:pt x="245" y="22"/>
                      <a:pt x="242" y="24"/>
                    </a:cubicBezTo>
                    <a:cubicBezTo>
                      <a:pt x="240" y="29"/>
                      <a:pt x="238" y="34"/>
                      <a:pt x="236" y="39"/>
                    </a:cubicBezTo>
                    <a:cubicBezTo>
                      <a:pt x="232" y="38"/>
                      <a:pt x="228" y="36"/>
                      <a:pt x="224" y="34"/>
                    </a:cubicBezTo>
                    <a:cubicBezTo>
                      <a:pt x="221" y="35"/>
                      <a:pt x="218" y="37"/>
                      <a:pt x="215" y="38"/>
                    </a:cubicBezTo>
                    <a:cubicBezTo>
                      <a:pt x="215" y="38"/>
                      <a:pt x="216" y="39"/>
                      <a:pt x="217" y="39"/>
                    </a:cubicBezTo>
                    <a:cubicBezTo>
                      <a:pt x="220" y="41"/>
                      <a:pt x="225" y="44"/>
                      <a:pt x="232" y="47"/>
                    </a:cubicBezTo>
                    <a:cubicBezTo>
                      <a:pt x="222" y="63"/>
                      <a:pt x="209" y="78"/>
                      <a:pt x="193" y="87"/>
                    </a:cubicBezTo>
                    <a:cubicBezTo>
                      <a:pt x="185" y="91"/>
                      <a:pt x="176" y="94"/>
                      <a:pt x="165" y="94"/>
                    </a:cubicBezTo>
                    <a:cubicBezTo>
                      <a:pt x="151" y="94"/>
                      <a:pt x="135" y="88"/>
                      <a:pt x="118" y="70"/>
                    </a:cubicBezTo>
                    <a:cubicBezTo>
                      <a:pt x="117" y="70"/>
                      <a:pt x="117" y="69"/>
                      <a:pt x="116" y="68"/>
                    </a:cubicBezTo>
                    <a:cubicBezTo>
                      <a:pt x="113" y="69"/>
                      <a:pt x="110" y="69"/>
                      <a:pt x="107" y="70"/>
                    </a:cubicBezTo>
                    <a:cubicBezTo>
                      <a:pt x="108" y="72"/>
                      <a:pt x="110" y="74"/>
                      <a:pt x="112" y="76"/>
                    </a:cubicBezTo>
                    <a:cubicBezTo>
                      <a:pt x="128" y="94"/>
                      <a:pt x="147" y="103"/>
                      <a:pt x="165" y="103"/>
                    </a:cubicBezTo>
                    <a:cubicBezTo>
                      <a:pt x="176" y="103"/>
                      <a:pt x="186" y="100"/>
                      <a:pt x="197" y="94"/>
                    </a:cubicBezTo>
                    <a:cubicBezTo>
                      <a:pt x="215" y="84"/>
                      <a:pt x="230" y="67"/>
                      <a:pt x="240" y="49"/>
                    </a:cubicBezTo>
                    <a:cubicBezTo>
                      <a:pt x="246" y="51"/>
                      <a:pt x="253" y="52"/>
                      <a:pt x="261" y="52"/>
                    </a:cubicBezTo>
                    <a:cubicBezTo>
                      <a:pt x="281" y="52"/>
                      <a:pt x="306" y="45"/>
                      <a:pt x="335" y="22"/>
                    </a:cubicBezTo>
                    <a:cubicBezTo>
                      <a:pt x="266" y="369"/>
                      <a:pt x="266" y="369"/>
                      <a:pt x="266" y="369"/>
                    </a:cubicBezTo>
                    <a:cubicBezTo>
                      <a:pt x="275" y="369"/>
                      <a:pt x="275" y="369"/>
                      <a:pt x="275" y="369"/>
                    </a:cubicBezTo>
                    <a:cubicBezTo>
                      <a:pt x="348" y="0"/>
                      <a:pt x="348" y="0"/>
                      <a:pt x="34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6"/>
              <p:cNvSpPr/>
              <p:nvPr/>
            </p:nvSpPr>
            <p:spPr>
              <a:xfrm>
                <a:off x="2904282" y="2056382"/>
                <a:ext cx="393194" cy="4018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6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6"/>
              <p:cNvSpPr/>
              <p:nvPr/>
            </p:nvSpPr>
            <p:spPr>
              <a:xfrm>
                <a:off x="2904282" y="2118566"/>
                <a:ext cx="393194" cy="41137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7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1"/>
                      <a:pt x="0" y="23"/>
                    </a:cubicBezTo>
                    <a:cubicBezTo>
                      <a:pt x="0" y="36"/>
                      <a:pt x="12" y="47"/>
                      <a:pt x="25" y="47"/>
                    </a:cubicBezTo>
                    <a:cubicBezTo>
                      <a:pt x="425" y="47"/>
                      <a:pt x="425" y="47"/>
                      <a:pt x="425" y="47"/>
                    </a:cubicBezTo>
                    <a:cubicBezTo>
                      <a:pt x="438" y="47"/>
                      <a:pt x="450" y="36"/>
                      <a:pt x="450" y="23"/>
                    </a:cubicBezTo>
                    <a:cubicBezTo>
                      <a:pt x="450" y="11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6"/>
              <p:cNvSpPr/>
              <p:nvPr/>
            </p:nvSpPr>
            <p:spPr>
              <a:xfrm>
                <a:off x="2904282" y="2181706"/>
                <a:ext cx="393194" cy="4018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6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6"/>
              <p:cNvSpPr/>
              <p:nvPr/>
            </p:nvSpPr>
            <p:spPr>
              <a:xfrm>
                <a:off x="3026737" y="2306074"/>
                <a:ext cx="148285" cy="76534"/>
              </a:xfrm>
              <a:custGeom>
                <a:avLst/>
                <a:gdLst/>
                <a:ahLst/>
                <a:cxnLst/>
                <a:rect l="l" t="t" r="r" b="b"/>
                <a:pathLst>
                  <a:path w="170" h="87" extrusionOk="0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49"/>
                      <a:pt x="38" y="87"/>
                      <a:pt x="85" y="87"/>
                    </a:cubicBezTo>
                    <a:cubicBezTo>
                      <a:pt x="132" y="87"/>
                      <a:pt x="170" y="49"/>
                      <a:pt x="170" y="2"/>
                    </a:cubicBezTo>
                    <a:cubicBezTo>
                      <a:pt x="170" y="0"/>
                      <a:pt x="170" y="0"/>
                      <a:pt x="17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9"/>
          <p:cNvSpPr txBox="1">
            <a:spLocks noGrp="1"/>
          </p:cNvSpPr>
          <p:nvPr>
            <p:ph type="subTitle" idx="1"/>
          </p:nvPr>
        </p:nvSpPr>
        <p:spPr>
          <a:xfrm>
            <a:off x="4731475" y="1538600"/>
            <a:ext cx="3699300" cy="27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9"/>
          <p:cNvSpPr txBox="1">
            <a:spLocks noGrp="1"/>
          </p:cNvSpPr>
          <p:nvPr>
            <p:ph type="subTitle" idx="2"/>
          </p:nvPr>
        </p:nvSpPr>
        <p:spPr>
          <a:xfrm>
            <a:off x="872400" y="1538600"/>
            <a:ext cx="3699300" cy="27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4" name="Google Shape;194;p9"/>
          <p:cNvGrpSpPr/>
          <p:nvPr/>
        </p:nvGrpSpPr>
        <p:grpSpPr>
          <a:xfrm>
            <a:off x="-1003990" y="-1494873"/>
            <a:ext cx="12202257" cy="9246220"/>
            <a:chOff x="-1003990" y="-1494873"/>
            <a:chExt cx="12202257" cy="9246220"/>
          </a:xfrm>
        </p:grpSpPr>
        <p:sp>
          <p:nvSpPr>
            <p:cNvPr id="195" name="Google Shape;195;p9"/>
            <p:cNvSpPr/>
            <p:nvPr/>
          </p:nvSpPr>
          <p:spPr>
            <a:xfrm rot="-1862678">
              <a:off x="6571680" y="3713484"/>
              <a:ext cx="4091079" cy="3213076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9"/>
            <p:cNvSpPr/>
            <p:nvPr/>
          </p:nvSpPr>
          <p:spPr>
            <a:xfrm rot="-3988337" flipH="1">
              <a:off x="-833999" y="-1017772"/>
              <a:ext cx="2249730" cy="1845020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7" name="Google Shape;197;p9"/>
          <p:cNvGrpSpPr/>
          <p:nvPr/>
        </p:nvGrpSpPr>
        <p:grpSpPr>
          <a:xfrm>
            <a:off x="7726686" y="3223087"/>
            <a:ext cx="1740094" cy="1817570"/>
            <a:chOff x="7726686" y="3223087"/>
            <a:chExt cx="1740094" cy="1817570"/>
          </a:xfrm>
        </p:grpSpPr>
        <p:grpSp>
          <p:nvGrpSpPr>
            <p:cNvPr id="198" name="Google Shape;198;p9"/>
            <p:cNvGrpSpPr/>
            <p:nvPr/>
          </p:nvGrpSpPr>
          <p:grpSpPr>
            <a:xfrm>
              <a:off x="8790410" y="3223087"/>
              <a:ext cx="676370" cy="1142272"/>
              <a:chOff x="2757910" y="1240337"/>
              <a:chExt cx="676370" cy="1142272"/>
            </a:xfrm>
          </p:grpSpPr>
          <p:sp>
            <p:nvSpPr>
              <p:cNvPr id="199" name="Google Shape;199;p9"/>
              <p:cNvSpPr/>
              <p:nvPr/>
            </p:nvSpPr>
            <p:spPr>
              <a:xfrm>
                <a:off x="2757910" y="1240337"/>
                <a:ext cx="676370" cy="870576"/>
              </a:xfrm>
              <a:custGeom>
                <a:avLst/>
                <a:gdLst/>
                <a:ahLst/>
                <a:cxnLst/>
                <a:rect l="l" t="t" r="r" b="b"/>
                <a:pathLst>
                  <a:path w="774" h="996" extrusionOk="0">
                    <a:moveTo>
                      <a:pt x="774" y="387"/>
                    </a:moveTo>
                    <a:cubicBezTo>
                      <a:pt x="774" y="173"/>
                      <a:pt x="601" y="0"/>
                      <a:pt x="387" y="0"/>
                    </a:cubicBezTo>
                    <a:cubicBezTo>
                      <a:pt x="173" y="0"/>
                      <a:pt x="0" y="173"/>
                      <a:pt x="0" y="387"/>
                    </a:cubicBezTo>
                    <a:cubicBezTo>
                      <a:pt x="0" y="462"/>
                      <a:pt x="22" y="533"/>
                      <a:pt x="59" y="592"/>
                    </a:cubicBezTo>
                    <a:cubicBezTo>
                      <a:pt x="59" y="592"/>
                      <a:pt x="59" y="592"/>
                      <a:pt x="59" y="592"/>
                    </a:cubicBezTo>
                    <a:cubicBezTo>
                      <a:pt x="59" y="592"/>
                      <a:pt x="61" y="595"/>
                      <a:pt x="64" y="600"/>
                    </a:cubicBezTo>
                    <a:cubicBezTo>
                      <a:pt x="65" y="602"/>
                      <a:pt x="66" y="603"/>
                      <a:pt x="67" y="605"/>
                    </a:cubicBezTo>
                    <a:cubicBezTo>
                      <a:pt x="99" y="654"/>
                      <a:pt x="211" y="835"/>
                      <a:pt x="211" y="996"/>
                    </a:cubicBezTo>
                    <a:cubicBezTo>
                      <a:pt x="334" y="996"/>
                      <a:pt x="334" y="996"/>
                      <a:pt x="334" y="996"/>
                    </a:cubicBezTo>
                    <a:cubicBezTo>
                      <a:pt x="464" y="996"/>
                      <a:pt x="464" y="996"/>
                      <a:pt x="464" y="996"/>
                    </a:cubicBezTo>
                    <a:cubicBezTo>
                      <a:pt x="563" y="996"/>
                      <a:pt x="563" y="996"/>
                      <a:pt x="563" y="996"/>
                    </a:cubicBezTo>
                    <a:cubicBezTo>
                      <a:pt x="563" y="808"/>
                      <a:pt x="716" y="592"/>
                      <a:pt x="716" y="592"/>
                    </a:cubicBezTo>
                    <a:cubicBezTo>
                      <a:pt x="716" y="592"/>
                      <a:pt x="716" y="592"/>
                      <a:pt x="716" y="592"/>
                    </a:cubicBezTo>
                    <a:cubicBezTo>
                      <a:pt x="753" y="533"/>
                      <a:pt x="774" y="462"/>
                      <a:pt x="774" y="3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9"/>
              <p:cNvSpPr/>
              <p:nvPr/>
            </p:nvSpPr>
            <p:spPr>
              <a:xfrm>
                <a:off x="2940636" y="2078385"/>
                <a:ext cx="320487" cy="227689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38" extrusionOk="0">
                    <a:moveTo>
                      <a:pt x="196" y="0"/>
                    </a:moveTo>
                    <a:lnTo>
                      <a:pt x="139" y="0"/>
                    </a:lnTo>
                    <a:lnTo>
                      <a:pt x="0" y="0"/>
                    </a:lnTo>
                    <a:lnTo>
                      <a:pt x="0" y="165"/>
                    </a:lnTo>
                    <a:lnTo>
                      <a:pt x="90" y="238"/>
                    </a:lnTo>
                    <a:lnTo>
                      <a:pt x="139" y="238"/>
                    </a:lnTo>
                    <a:lnTo>
                      <a:pt x="196" y="238"/>
                    </a:lnTo>
                    <a:lnTo>
                      <a:pt x="245" y="238"/>
                    </a:lnTo>
                    <a:lnTo>
                      <a:pt x="335" y="165"/>
                    </a:lnTo>
                    <a:lnTo>
                      <a:pt x="335" y="0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9"/>
              <p:cNvSpPr/>
              <p:nvPr/>
            </p:nvSpPr>
            <p:spPr>
              <a:xfrm>
                <a:off x="2924372" y="1697628"/>
                <a:ext cx="322400" cy="369276"/>
              </a:xfrm>
              <a:custGeom>
                <a:avLst/>
                <a:gdLst/>
                <a:ahLst/>
                <a:cxnLst/>
                <a:rect l="l" t="t" r="r" b="b"/>
                <a:pathLst>
                  <a:path w="369" h="422" extrusionOk="0">
                    <a:moveTo>
                      <a:pt x="103" y="422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1" y="50"/>
                      <a:pt x="66" y="92"/>
                      <a:pt x="109" y="87"/>
                    </a:cubicBezTo>
                    <a:cubicBezTo>
                      <a:pt x="86" y="49"/>
                      <a:pt x="96" y="27"/>
                      <a:pt x="103" y="18"/>
                    </a:cubicBezTo>
                    <a:cubicBezTo>
                      <a:pt x="114" y="4"/>
                      <a:pt x="135" y="0"/>
                      <a:pt x="150" y="8"/>
                    </a:cubicBezTo>
                    <a:cubicBezTo>
                      <a:pt x="164" y="16"/>
                      <a:pt x="168" y="33"/>
                      <a:pt x="160" y="54"/>
                    </a:cubicBezTo>
                    <a:cubicBezTo>
                      <a:pt x="152" y="73"/>
                      <a:pt x="140" y="86"/>
                      <a:pt x="123" y="92"/>
                    </a:cubicBezTo>
                    <a:cubicBezTo>
                      <a:pt x="128" y="98"/>
                      <a:pt x="133" y="105"/>
                      <a:pt x="139" y="111"/>
                    </a:cubicBezTo>
                    <a:cubicBezTo>
                      <a:pt x="168" y="143"/>
                      <a:pt x="196" y="138"/>
                      <a:pt x="214" y="128"/>
                    </a:cubicBezTo>
                    <a:cubicBezTo>
                      <a:pt x="230" y="119"/>
                      <a:pt x="243" y="104"/>
                      <a:pt x="253" y="88"/>
                    </a:cubicBezTo>
                    <a:cubicBezTo>
                      <a:pt x="246" y="85"/>
                      <a:pt x="241" y="82"/>
                      <a:pt x="238" y="80"/>
                    </a:cubicBezTo>
                    <a:cubicBezTo>
                      <a:pt x="216" y="67"/>
                      <a:pt x="204" y="45"/>
                      <a:pt x="209" y="27"/>
                    </a:cubicBezTo>
                    <a:cubicBezTo>
                      <a:pt x="213" y="15"/>
                      <a:pt x="225" y="8"/>
                      <a:pt x="242" y="7"/>
                    </a:cubicBezTo>
                    <a:cubicBezTo>
                      <a:pt x="259" y="7"/>
                      <a:pt x="270" y="15"/>
                      <a:pt x="274" y="29"/>
                    </a:cubicBezTo>
                    <a:cubicBezTo>
                      <a:pt x="278" y="43"/>
                      <a:pt x="274" y="63"/>
                      <a:pt x="265" y="83"/>
                    </a:cubicBezTo>
                    <a:cubicBezTo>
                      <a:pt x="307" y="92"/>
                      <a:pt x="347" y="61"/>
                      <a:pt x="360" y="4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293" y="422"/>
                      <a:pt x="293" y="422"/>
                      <a:pt x="293" y="422"/>
                    </a:cubicBezTo>
                    <a:cubicBezTo>
                      <a:pt x="285" y="420"/>
                      <a:pt x="285" y="420"/>
                      <a:pt x="285" y="420"/>
                    </a:cubicBezTo>
                    <a:cubicBezTo>
                      <a:pt x="356" y="63"/>
                      <a:pt x="356" y="63"/>
                      <a:pt x="356" y="63"/>
                    </a:cubicBezTo>
                    <a:cubicBezTo>
                      <a:pt x="316" y="94"/>
                      <a:pt x="283" y="95"/>
                      <a:pt x="261" y="90"/>
                    </a:cubicBezTo>
                    <a:cubicBezTo>
                      <a:pt x="251" y="108"/>
                      <a:pt x="236" y="125"/>
                      <a:pt x="218" y="135"/>
                    </a:cubicBezTo>
                    <a:cubicBezTo>
                      <a:pt x="189" y="151"/>
                      <a:pt x="159" y="145"/>
                      <a:pt x="133" y="117"/>
                    </a:cubicBezTo>
                    <a:cubicBezTo>
                      <a:pt x="125" y="109"/>
                      <a:pt x="119" y="101"/>
                      <a:pt x="114" y="94"/>
                    </a:cubicBezTo>
                    <a:cubicBezTo>
                      <a:pt x="77" y="101"/>
                      <a:pt x="34" y="76"/>
                      <a:pt x="15" y="63"/>
                    </a:cubicBezTo>
                    <a:cubicBezTo>
                      <a:pt x="111" y="420"/>
                      <a:pt x="111" y="420"/>
                      <a:pt x="111" y="420"/>
                    </a:cubicBezTo>
                    <a:cubicBezTo>
                      <a:pt x="103" y="422"/>
                      <a:pt x="103" y="422"/>
                      <a:pt x="103" y="422"/>
                    </a:cubicBezTo>
                    <a:moveTo>
                      <a:pt x="133" y="12"/>
                    </a:moveTo>
                    <a:cubicBezTo>
                      <a:pt x="125" y="12"/>
                      <a:pt x="115" y="16"/>
                      <a:pt x="110" y="23"/>
                    </a:cubicBezTo>
                    <a:cubicBezTo>
                      <a:pt x="99" y="37"/>
                      <a:pt x="102" y="59"/>
                      <a:pt x="118" y="85"/>
                    </a:cubicBezTo>
                    <a:cubicBezTo>
                      <a:pt x="133" y="80"/>
                      <a:pt x="145" y="69"/>
                      <a:pt x="152" y="51"/>
                    </a:cubicBezTo>
                    <a:cubicBezTo>
                      <a:pt x="159" y="34"/>
                      <a:pt x="156" y="21"/>
                      <a:pt x="146" y="15"/>
                    </a:cubicBezTo>
                    <a:cubicBezTo>
                      <a:pt x="142" y="13"/>
                      <a:pt x="138" y="12"/>
                      <a:pt x="133" y="12"/>
                    </a:cubicBezTo>
                    <a:moveTo>
                      <a:pt x="244" y="16"/>
                    </a:moveTo>
                    <a:cubicBezTo>
                      <a:pt x="243" y="16"/>
                      <a:pt x="243" y="16"/>
                      <a:pt x="243" y="16"/>
                    </a:cubicBezTo>
                    <a:cubicBezTo>
                      <a:pt x="229" y="16"/>
                      <a:pt x="220" y="21"/>
                      <a:pt x="217" y="30"/>
                    </a:cubicBezTo>
                    <a:cubicBezTo>
                      <a:pt x="214" y="43"/>
                      <a:pt x="224" y="62"/>
                      <a:pt x="242" y="73"/>
                    </a:cubicBezTo>
                    <a:cubicBezTo>
                      <a:pt x="247" y="76"/>
                      <a:pt x="252" y="79"/>
                      <a:pt x="257" y="80"/>
                    </a:cubicBezTo>
                    <a:cubicBezTo>
                      <a:pt x="265" y="62"/>
                      <a:pt x="269" y="44"/>
                      <a:pt x="266" y="31"/>
                    </a:cubicBezTo>
                    <a:cubicBezTo>
                      <a:pt x="263" y="21"/>
                      <a:pt x="255" y="16"/>
                      <a:pt x="244" y="1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9"/>
              <p:cNvSpPr/>
              <p:nvPr/>
            </p:nvSpPr>
            <p:spPr>
              <a:xfrm>
                <a:off x="2942549" y="1733025"/>
                <a:ext cx="304223" cy="32335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69" extrusionOk="0">
                    <a:moveTo>
                      <a:pt x="0" y="77"/>
                    </a:moveTo>
                    <a:cubicBezTo>
                      <a:pt x="78" y="369"/>
                      <a:pt x="78" y="369"/>
                      <a:pt x="78" y="369"/>
                    </a:cubicBezTo>
                    <a:cubicBezTo>
                      <a:pt x="87" y="369"/>
                      <a:pt x="87" y="369"/>
                      <a:pt x="87" y="369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6" y="77"/>
                      <a:pt x="3" y="77"/>
                      <a:pt x="0" y="77"/>
                    </a:cubicBezTo>
                    <a:moveTo>
                      <a:pt x="348" y="0"/>
                    </a:moveTo>
                    <a:cubicBezTo>
                      <a:pt x="339" y="8"/>
                      <a:pt x="339" y="8"/>
                      <a:pt x="339" y="8"/>
                    </a:cubicBezTo>
                    <a:cubicBezTo>
                      <a:pt x="328" y="18"/>
                      <a:pt x="295" y="43"/>
                      <a:pt x="260" y="43"/>
                    </a:cubicBezTo>
                    <a:cubicBezTo>
                      <a:pt x="254" y="43"/>
                      <a:pt x="249" y="43"/>
                      <a:pt x="244" y="42"/>
                    </a:cubicBezTo>
                    <a:cubicBezTo>
                      <a:pt x="248" y="34"/>
                      <a:pt x="250" y="26"/>
                      <a:pt x="252" y="18"/>
                    </a:cubicBezTo>
                    <a:cubicBezTo>
                      <a:pt x="249" y="20"/>
                      <a:pt x="245" y="22"/>
                      <a:pt x="242" y="24"/>
                    </a:cubicBezTo>
                    <a:cubicBezTo>
                      <a:pt x="240" y="29"/>
                      <a:pt x="238" y="34"/>
                      <a:pt x="236" y="39"/>
                    </a:cubicBezTo>
                    <a:cubicBezTo>
                      <a:pt x="232" y="38"/>
                      <a:pt x="228" y="36"/>
                      <a:pt x="224" y="34"/>
                    </a:cubicBezTo>
                    <a:cubicBezTo>
                      <a:pt x="221" y="35"/>
                      <a:pt x="218" y="37"/>
                      <a:pt x="215" y="38"/>
                    </a:cubicBezTo>
                    <a:cubicBezTo>
                      <a:pt x="215" y="38"/>
                      <a:pt x="216" y="39"/>
                      <a:pt x="217" y="39"/>
                    </a:cubicBezTo>
                    <a:cubicBezTo>
                      <a:pt x="220" y="41"/>
                      <a:pt x="225" y="44"/>
                      <a:pt x="232" y="47"/>
                    </a:cubicBezTo>
                    <a:cubicBezTo>
                      <a:pt x="222" y="63"/>
                      <a:pt x="209" y="78"/>
                      <a:pt x="193" y="87"/>
                    </a:cubicBezTo>
                    <a:cubicBezTo>
                      <a:pt x="185" y="91"/>
                      <a:pt x="176" y="94"/>
                      <a:pt x="165" y="94"/>
                    </a:cubicBezTo>
                    <a:cubicBezTo>
                      <a:pt x="151" y="94"/>
                      <a:pt x="135" y="88"/>
                      <a:pt x="118" y="70"/>
                    </a:cubicBezTo>
                    <a:cubicBezTo>
                      <a:pt x="117" y="70"/>
                      <a:pt x="117" y="69"/>
                      <a:pt x="116" y="68"/>
                    </a:cubicBezTo>
                    <a:cubicBezTo>
                      <a:pt x="113" y="69"/>
                      <a:pt x="110" y="69"/>
                      <a:pt x="107" y="70"/>
                    </a:cubicBezTo>
                    <a:cubicBezTo>
                      <a:pt x="108" y="72"/>
                      <a:pt x="110" y="74"/>
                      <a:pt x="112" y="76"/>
                    </a:cubicBezTo>
                    <a:cubicBezTo>
                      <a:pt x="128" y="94"/>
                      <a:pt x="147" y="103"/>
                      <a:pt x="165" y="103"/>
                    </a:cubicBezTo>
                    <a:cubicBezTo>
                      <a:pt x="176" y="103"/>
                      <a:pt x="186" y="100"/>
                      <a:pt x="197" y="94"/>
                    </a:cubicBezTo>
                    <a:cubicBezTo>
                      <a:pt x="215" y="84"/>
                      <a:pt x="230" y="67"/>
                      <a:pt x="240" y="49"/>
                    </a:cubicBezTo>
                    <a:cubicBezTo>
                      <a:pt x="246" y="51"/>
                      <a:pt x="253" y="52"/>
                      <a:pt x="261" y="52"/>
                    </a:cubicBezTo>
                    <a:cubicBezTo>
                      <a:pt x="281" y="52"/>
                      <a:pt x="306" y="45"/>
                      <a:pt x="335" y="22"/>
                    </a:cubicBezTo>
                    <a:cubicBezTo>
                      <a:pt x="266" y="369"/>
                      <a:pt x="266" y="369"/>
                      <a:pt x="266" y="369"/>
                    </a:cubicBezTo>
                    <a:cubicBezTo>
                      <a:pt x="275" y="369"/>
                      <a:pt x="275" y="369"/>
                      <a:pt x="275" y="369"/>
                    </a:cubicBezTo>
                    <a:cubicBezTo>
                      <a:pt x="348" y="0"/>
                      <a:pt x="348" y="0"/>
                      <a:pt x="34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9"/>
              <p:cNvSpPr/>
              <p:nvPr/>
            </p:nvSpPr>
            <p:spPr>
              <a:xfrm>
                <a:off x="2904282" y="2056382"/>
                <a:ext cx="393194" cy="4018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6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9"/>
              <p:cNvSpPr/>
              <p:nvPr/>
            </p:nvSpPr>
            <p:spPr>
              <a:xfrm>
                <a:off x="2904282" y="2118566"/>
                <a:ext cx="393194" cy="41137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7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1"/>
                      <a:pt x="0" y="23"/>
                    </a:cubicBezTo>
                    <a:cubicBezTo>
                      <a:pt x="0" y="36"/>
                      <a:pt x="12" y="47"/>
                      <a:pt x="25" y="47"/>
                    </a:cubicBezTo>
                    <a:cubicBezTo>
                      <a:pt x="425" y="47"/>
                      <a:pt x="425" y="47"/>
                      <a:pt x="425" y="47"/>
                    </a:cubicBezTo>
                    <a:cubicBezTo>
                      <a:pt x="438" y="47"/>
                      <a:pt x="450" y="36"/>
                      <a:pt x="450" y="23"/>
                    </a:cubicBezTo>
                    <a:cubicBezTo>
                      <a:pt x="450" y="11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9"/>
              <p:cNvSpPr/>
              <p:nvPr/>
            </p:nvSpPr>
            <p:spPr>
              <a:xfrm>
                <a:off x="2904282" y="2181706"/>
                <a:ext cx="393194" cy="4018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6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9"/>
              <p:cNvSpPr/>
              <p:nvPr/>
            </p:nvSpPr>
            <p:spPr>
              <a:xfrm>
                <a:off x="3026737" y="2306074"/>
                <a:ext cx="148285" cy="76534"/>
              </a:xfrm>
              <a:custGeom>
                <a:avLst/>
                <a:gdLst/>
                <a:ahLst/>
                <a:cxnLst/>
                <a:rect l="l" t="t" r="r" b="b"/>
                <a:pathLst>
                  <a:path w="170" h="87" extrusionOk="0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49"/>
                      <a:pt x="38" y="87"/>
                      <a:pt x="85" y="87"/>
                    </a:cubicBezTo>
                    <a:cubicBezTo>
                      <a:pt x="132" y="87"/>
                      <a:pt x="170" y="49"/>
                      <a:pt x="170" y="2"/>
                    </a:cubicBezTo>
                    <a:cubicBezTo>
                      <a:pt x="170" y="0"/>
                      <a:pt x="170" y="0"/>
                      <a:pt x="17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7" name="Google Shape;207;p9"/>
            <p:cNvGrpSpPr/>
            <p:nvPr/>
          </p:nvGrpSpPr>
          <p:grpSpPr>
            <a:xfrm>
              <a:off x="7726686" y="4365344"/>
              <a:ext cx="959226" cy="675313"/>
              <a:chOff x="3622711" y="1331469"/>
              <a:chExt cx="959226" cy="675313"/>
            </a:xfrm>
          </p:grpSpPr>
          <p:sp>
            <p:nvSpPr>
              <p:cNvPr id="208" name="Google Shape;208;p9"/>
              <p:cNvSpPr/>
              <p:nvPr/>
            </p:nvSpPr>
            <p:spPr>
              <a:xfrm>
                <a:off x="3622711" y="1331469"/>
                <a:ext cx="959226" cy="67531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65" extrusionOk="0">
                    <a:moveTo>
                      <a:pt x="503" y="365"/>
                    </a:moveTo>
                    <a:cubicBezTo>
                      <a:pt x="14" y="365"/>
                      <a:pt x="14" y="365"/>
                      <a:pt x="14" y="365"/>
                    </a:cubicBezTo>
                    <a:cubicBezTo>
                      <a:pt x="6" y="365"/>
                      <a:pt x="0" y="359"/>
                      <a:pt x="0" y="3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11" y="0"/>
                      <a:pt x="517" y="6"/>
                      <a:pt x="517" y="14"/>
                    </a:cubicBezTo>
                    <a:cubicBezTo>
                      <a:pt x="517" y="351"/>
                      <a:pt x="517" y="351"/>
                      <a:pt x="517" y="351"/>
                    </a:cubicBezTo>
                    <a:cubicBezTo>
                      <a:pt x="517" y="359"/>
                      <a:pt x="511" y="365"/>
                      <a:pt x="503" y="36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9"/>
              <p:cNvSpPr/>
              <p:nvPr/>
            </p:nvSpPr>
            <p:spPr>
              <a:xfrm>
                <a:off x="3728165" y="1367972"/>
                <a:ext cx="750345" cy="332586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64" extrusionOk="0">
                    <a:moveTo>
                      <a:pt x="1" y="164"/>
                    </a:moveTo>
                    <a:lnTo>
                      <a:pt x="125" y="82"/>
                    </a:lnTo>
                    <a:lnTo>
                      <a:pt x="184" y="125"/>
                    </a:lnTo>
                    <a:lnTo>
                      <a:pt x="247" y="47"/>
                    </a:lnTo>
                    <a:lnTo>
                      <a:pt x="308" y="86"/>
                    </a:lnTo>
                    <a:lnTo>
                      <a:pt x="370" y="2"/>
                    </a:lnTo>
                    <a:lnTo>
                      <a:pt x="368" y="0"/>
                    </a:lnTo>
                    <a:lnTo>
                      <a:pt x="308" y="84"/>
                    </a:lnTo>
                    <a:lnTo>
                      <a:pt x="246" y="45"/>
                    </a:lnTo>
                    <a:lnTo>
                      <a:pt x="183" y="123"/>
                    </a:lnTo>
                    <a:lnTo>
                      <a:pt x="125" y="80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9"/>
              <p:cNvSpPr/>
              <p:nvPr/>
            </p:nvSpPr>
            <p:spPr>
              <a:xfrm>
                <a:off x="3963408" y="1513985"/>
                <a:ext cx="363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9"/>
              <p:cNvSpPr/>
              <p:nvPr/>
            </p:nvSpPr>
            <p:spPr>
              <a:xfrm>
                <a:off x="4083059" y="1597131"/>
                <a:ext cx="36300" cy="3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9"/>
              <p:cNvSpPr/>
              <p:nvPr/>
            </p:nvSpPr>
            <p:spPr>
              <a:xfrm>
                <a:off x="4208792" y="1445035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9"/>
              <p:cNvSpPr/>
              <p:nvPr/>
            </p:nvSpPr>
            <p:spPr>
              <a:xfrm>
                <a:off x="4332497" y="1516013"/>
                <a:ext cx="387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9"/>
              <p:cNvSpPr/>
              <p:nvPr/>
            </p:nvSpPr>
            <p:spPr>
              <a:xfrm>
                <a:off x="4458231" y="1351748"/>
                <a:ext cx="36300" cy="3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9"/>
              <p:cNvSpPr/>
              <p:nvPr/>
            </p:nvSpPr>
            <p:spPr>
              <a:xfrm>
                <a:off x="3709914" y="167825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9"/>
              <p:cNvSpPr/>
              <p:nvPr/>
            </p:nvSpPr>
            <p:spPr>
              <a:xfrm>
                <a:off x="3701802" y="1765453"/>
                <a:ext cx="66923" cy="152098"/>
              </a:xfrm>
              <a:custGeom>
                <a:avLst/>
                <a:gdLst/>
                <a:ahLst/>
                <a:cxnLst/>
                <a:rect l="l" t="t" r="r" b="b"/>
                <a:pathLst>
                  <a:path w="36" h="83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3"/>
                      <a:pt x="8" y="83"/>
                      <a:pt x="18" y="83"/>
                    </a:cubicBezTo>
                    <a:cubicBezTo>
                      <a:pt x="28" y="83"/>
                      <a:pt x="36" y="73"/>
                      <a:pt x="36" y="60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9"/>
              <p:cNvSpPr/>
              <p:nvPr/>
            </p:nvSpPr>
            <p:spPr>
              <a:xfrm>
                <a:off x="3825507" y="1694474"/>
                <a:ext cx="66923" cy="223076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1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8" y="121"/>
                      <a:pt x="18" y="121"/>
                    </a:cubicBezTo>
                    <a:cubicBezTo>
                      <a:pt x="28" y="121"/>
                      <a:pt x="36" y="111"/>
                      <a:pt x="36" y="98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9"/>
              <p:cNvSpPr/>
              <p:nvPr/>
            </p:nvSpPr>
            <p:spPr>
              <a:xfrm>
                <a:off x="3947185" y="1621467"/>
                <a:ext cx="66923" cy="296083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0" extrusionOk="0">
                    <a:moveTo>
                      <a:pt x="36" y="23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50"/>
                      <a:pt x="8" y="160"/>
                      <a:pt x="18" y="160"/>
                    </a:cubicBezTo>
                    <a:cubicBezTo>
                      <a:pt x="28" y="160"/>
                      <a:pt x="36" y="150"/>
                      <a:pt x="36" y="137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9"/>
              <p:cNvSpPr/>
              <p:nvPr/>
            </p:nvSpPr>
            <p:spPr>
              <a:xfrm>
                <a:off x="4072918" y="1678250"/>
                <a:ext cx="64895" cy="2393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9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9"/>
                      <a:pt x="8" y="129"/>
                      <a:pt x="18" y="129"/>
                    </a:cubicBezTo>
                    <a:cubicBezTo>
                      <a:pt x="28" y="129"/>
                      <a:pt x="36" y="119"/>
                      <a:pt x="36" y="106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9"/>
              <p:cNvSpPr/>
              <p:nvPr/>
            </p:nvSpPr>
            <p:spPr>
              <a:xfrm>
                <a:off x="4196624" y="1548460"/>
                <a:ext cx="66923" cy="369089"/>
              </a:xfrm>
              <a:custGeom>
                <a:avLst/>
                <a:gdLst/>
                <a:ahLst/>
                <a:cxnLst/>
                <a:rect l="l" t="t" r="r" b="b"/>
                <a:pathLst>
                  <a:path w="36" h="199" extrusionOk="0">
                    <a:moveTo>
                      <a:pt x="36" y="24"/>
                    </a:moveTo>
                    <a:cubicBezTo>
                      <a:pt x="36" y="11"/>
                      <a:pt x="27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9"/>
                      <a:pt x="8" y="199"/>
                      <a:pt x="18" y="199"/>
                    </a:cubicBezTo>
                    <a:cubicBezTo>
                      <a:pt x="27" y="199"/>
                      <a:pt x="36" y="189"/>
                      <a:pt x="36" y="176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9"/>
              <p:cNvSpPr/>
              <p:nvPr/>
            </p:nvSpPr>
            <p:spPr>
              <a:xfrm>
                <a:off x="4318302" y="1609299"/>
                <a:ext cx="66923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7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7"/>
                      <a:pt x="8" y="167"/>
                      <a:pt x="18" y="167"/>
                    </a:cubicBezTo>
                    <a:cubicBezTo>
                      <a:pt x="28" y="167"/>
                      <a:pt x="36" y="157"/>
                      <a:pt x="36" y="144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9"/>
              <p:cNvSpPr/>
              <p:nvPr/>
            </p:nvSpPr>
            <p:spPr>
              <a:xfrm>
                <a:off x="4442007" y="1459230"/>
                <a:ext cx="66923" cy="458319"/>
              </a:xfrm>
              <a:custGeom>
                <a:avLst/>
                <a:gdLst/>
                <a:ahLst/>
                <a:cxnLst/>
                <a:rect l="l" t="t" r="r" b="b"/>
                <a:pathLst>
                  <a:path w="36" h="248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8"/>
                      <a:pt x="8" y="248"/>
                      <a:pt x="18" y="248"/>
                    </a:cubicBezTo>
                    <a:cubicBezTo>
                      <a:pt x="28" y="248"/>
                      <a:pt x="36" y="238"/>
                      <a:pt x="36" y="225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3" name="Google Shape;223;p9"/>
          <p:cNvGrpSpPr/>
          <p:nvPr/>
        </p:nvGrpSpPr>
        <p:grpSpPr>
          <a:xfrm>
            <a:off x="184075" y="23395"/>
            <a:ext cx="8461726" cy="4179175"/>
            <a:chOff x="184075" y="23395"/>
            <a:chExt cx="8461726" cy="4179175"/>
          </a:xfrm>
        </p:grpSpPr>
        <p:sp>
          <p:nvSpPr>
            <p:cNvPr id="224" name="Google Shape;224;p9"/>
            <p:cNvSpPr/>
            <p:nvPr/>
          </p:nvSpPr>
          <p:spPr>
            <a:xfrm>
              <a:off x="8319127" y="3880170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614752" y="233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184075" y="492150"/>
              <a:ext cx="184575" cy="18215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0_1_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60" name="Google Shape;460;p20"/>
          <p:cNvGrpSpPr/>
          <p:nvPr/>
        </p:nvGrpSpPr>
        <p:grpSpPr>
          <a:xfrm>
            <a:off x="-2517947" y="-1893567"/>
            <a:ext cx="12903983" cy="8553763"/>
            <a:chOff x="-2517947" y="-1893567"/>
            <a:chExt cx="12903983" cy="8553763"/>
          </a:xfrm>
        </p:grpSpPr>
        <p:sp>
          <p:nvSpPr>
            <p:cNvPr id="461" name="Google Shape;461;p20"/>
            <p:cNvSpPr/>
            <p:nvPr/>
          </p:nvSpPr>
          <p:spPr>
            <a:xfrm rot="-8720805">
              <a:off x="-2100858" y="-1228400"/>
              <a:ext cx="3098928" cy="2433846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20"/>
            <p:cNvSpPr/>
            <p:nvPr/>
          </p:nvSpPr>
          <p:spPr>
            <a:xfrm rot="6952720" flipH="1">
              <a:off x="7556640" y="3956446"/>
              <a:ext cx="2602540" cy="2134362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3" name="Google Shape;463;p20"/>
          <p:cNvGrpSpPr/>
          <p:nvPr/>
        </p:nvGrpSpPr>
        <p:grpSpPr>
          <a:xfrm>
            <a:off x="118988" y="131820"/>
            <a:ext cx="8902251" cy="3784750"/>
            <a:chOff x="118988" y="131820"/>
            <a:chExt cx="8902251" cy="3784750"/>
          </a:xfrm>
        </p:grpSpPr>
        <p:sp>
          <p:nvSpPr>
            <p:cNvPr id="464" name="Google Shape;464;p20"/>
            <p:cNvSpPr/>
            <p:nvPr/>
          </p:nvSpPr>
          <p:spPr>
            <a:xfrm>
              <a:off x="8694564" y="3594170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20"/>
            <p:cNvSpPr/>
            <p:nvPr/>
          </p:nvSpPr>
          <p:spPr>
            <a:xfrm>
              <a:off x="549877" y="131820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20"/>
            <p:cNvSpPr/>
            <p:nvPr/>
          </p:nvSpPr>
          <p:spPr>
            <a:xfrm>
              <a:off x="118988" y="666800"/>
              <a:ext cx="184575" cy="18215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7" name="Google Shape;467;p20"/>
          <p:cNvGrpSpPr/>
          <p:nvPr/>
        </p:nvGrpSpPr>
        <p:grpSpPr>
          <a:xfrm>
            <a:off x="7778168" y="3892387"/>
            <a:ext cx="1513295" cy="1423687"/>
            <a:chOff x="7778168" y="3892387"/>
            <a:chExt cx="1513295" cy="1423687"/>
          </a:xfrm>
        </p:grpSpPr>
        <p:sp>
          <p:nvSpPr>
            <p:cNvPr id="468" name="Google Shape;468;p20"/>
            <p:cNvSpPr/>
            <p:nvPr/>
          </p:nvSpPr>
          <p:spPr>
            <a:xfrm>
              <a:off x="7778168" y="4557704"/>
              <a:ext cx="259260" cy="427635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69" name="Google Shape;469;p20"/>
            <p:cNvGrpSpPr/>
            <p:nvPr/>
          </p:nvGrpSpPr>
          <p:grpSpPr>
            <a:xfrm rot="-1568729">
              <a:off x="8162195" y="4038923"/>
              <a:ext cx="927622" cy="1130616"/>
              <a:chOff x="3622704" y="2258128"/>
              <a:chExt cx="751947" cy="916497"/>
            </a:xfrm>
          </p:grpSpPr>
          <p:sp>
            <p:nvSpPr>
              <p:cNvPr id="470" name="Google Shape;470;p20"/>
              <p:cNvSpPr/>
              <p:nvPr/>
            </p:nvSpPr>
            <p:spPr>
              <a:xfrm>
                <a:off x="3622704" y="2258128"/>
                <a:ext cx="751947" cy="916497"/>
              </a:xfrm>
              <a:custGeom>
                <a:avLst/>
                <a:gdLst/>
                <a:ahLst/>
                <a:cxnLst/>
                <a:rect l="l" t="t" r="r" b="b"/>
                <a:pathLst>
                  <a:path w="786" h="958" extrusionOk="0">
                    <a:moveTo>
                      <a:pt x="637" y="958"/>
                    </a:moveTo>
                    <a:lnTo>
                      <a:pt x="0" y="847"/>
                    </a:lnTo>
                    <a:lnTo>
                      <a:pt x="149" y="0"/>
                    </a:lnTo>
                    <a:lnTo>
                      <a:pt x="786" y="112"/>
                    </a:lnTo>
                    <a:lnTo>
                      <a:pt x="637" y="95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20"/>
              <p:cNvSpPr/>
              <p:nvPr/>
            </p:nvSpPr>
            <p:spPr>
              <a:xfrm>
                <a:off x="3689671" y="2305962"/>
                <a:ext cx="617100" cy="822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20"/>
              <p:cNvSpPr/>
              <p:nvPr/>
            </p:nvSpPr>
            <p:spPr>
              <a:xfrm>
                <a:off x="3739418" y="2649409"/>
                <a:ext cx="5349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20"/>
              <p:cNvSpPr/>
              <p:nvPr/>
            </p:nvSpPr>
            <p:spPr>
              <a:xfrm>
                <a:off x="3739418" y="2693416"/>
                <a:ext cx="5349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20"/>
              <p:cNvSpPr/>
              <p:nvPr/>
            </p:nvSpPr>
            <p:spPr>
              <a:xfrm>
                <a:off x="3739418" y="2736466"/>
                <a:ext cx="5349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20"/>
              <p:cNvSpPr/>
              <p:nvPr/>
            </p:nvSpPr>
            <p:spPr>
              <a:xfrm>
                <a:off x="3739418" y="2780473"/>
                <a:ext cx="3090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476;p20"/>
              <p:cNvSpPr/>
              <p:nvPr/>
            </p:nvSpPr>
            <p:spPr>
              <a:xfrm>
                <a:off x="3739418" y="2824481"/>
                <a:ext cx="3090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477;p20"/>
              <p:cNvSpPr/>
              <p:nvPr/>
            </p:nvSpPr>
            <p:spPr>
              <a:xfrm>
                <a:off x="3737505" y="2387280"/>
                <a:ext cx="204600" cy="204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478;p20"/>
              <p:cNvSpPr/>
              <p:nvPr/>
            </p:nvSpPr>
            <p:spPr>
              <a:xfrm>
                <a:off x="3726981" y="2377713"/>
                <a:ext cx="224819" cy="223862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57" extrusionOk="0">
                    <a:moveTo>
                      <a:pt x="129" y="257"/>
                    </a:moveTo>
                    <a:cubicBezTo>
                      <a:pt x="58" y="257"/>
                      <a:pt x="0" y="199"/>
                      <a:pt x="0" y="128"/>
                    </a:cubicBezTo>
                    <a:cubicBezTo>
                      <a:pt x="0" y="58"/>
                      <a:pt x="58" y="0"/>
                      <a:pt x="129" y="0"/>
                    </a:cubicBezTo>
                    <a:cubicBezTo>
                      <a:pt x="200" y="0"/>
                      <a:pt x="257" y="58"/>
                      <a:pt x="257" y="128"/>
                    </a:cubicBezTo>
                    <a:cubicBezTo>
                      <a:pt x="257" y="135"/>
                      <a:pt x="252" y="140"/>
                      <a:pt x="246" y="140"/>
                    </a:cubicBezTo>
                    <a:cubicBezTo>
                      <a:pt x="240" y="140"/>
                      <a:pt x="234" y="135"/>
                      <a:pt x="234" y="128"/>
                    </a:cubicBezTo>
                    <a:cubicBezTo>
                      <a:pt x="234" y="70"/>
                      <a:pt x="187" y="23"/>
                      <a:pt x="129" y="23"/>
                    </a:cubicBezTo>
                    <a:cubicBezTo>
                      <a:pt x="71" y="23"/>
                      <a:pt x="23" y="70"/>
                      <a:pt x="23" y="128"/>
                    </a:cubicBezTo>
                    <a:cubicBezTo>
                      <a:pt x="23" y="187"/>
                      <a:pt x="71" y="234"/>
                      <a:pt x="129" y="234"/>
                    </a:cubicBezTo>
                    <a:cubicBezTo>
                      <a:pt x="135" y="234"/>
                      <a:pt x="140" y="239"/>
                      <a:pt x="140" y="245"/>
                    </a:cubicBezTo>
                    <a:cubicBezTo>
                      <a:pt x="140" y="252"/>
                      <a:pt x="135" y="257"/>
                      <a:pt x="129" y="25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479;p20"/>
              <p:cNvSpPr/>
              <p:nvPr/>
            </p:nvSpPr>
            <p:spPr>
              <a:xfrm>
                <a:off x="3774815" y="2425547"/>
                <a:ext cx="130200" cy="128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480;p20"/>
              <p:cNvSpPr/>
              <p:nvPr/>
            </p:nvSpPr>
            <p:spPr>
              <a:xfrm>
                <a:off x="3977630" y="2377713"/>
                <a:ext cx="2964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481;p20"/>
              <p:cNvSpPr/>
              <p:nvPr/>
            </p:nvSpPr>
            <p:spPr>
              <a:xfrm>
                <a:off x="3977630" y="2421720"/>
                <a:ext cx="2964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" name="Google Shape;482;p20"/>
              <p:cNvSpPr/>
              <p:nvPr/>
            </p:nvSpPr>
            <p:spPr>
              <a:xfrm>
                <a:off x="3977630" y="2465727"/>
                <a:ext cx="2964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483;p20"/>
              <p:cNvSpPr/>
              <p:nvPr/>
            </p:nvSpPr>
            <p:spPr>
              <a:xfrm>
                <a:off x="3977630" y="2509734"/>
                <a:ext cx="2133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484;p20"/>
              <p:cNvSpPr/>
              <p:nvPr/>
            </p:nvSpPr>
            <p:spPr>
              <a:xfrm>
                <a:off x="3977630" y="2554698"/>
                <a:ext cx="2133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" name="Google Shape;485;p20"/>
              <p:cNvSpPr/>
              <p:nvPr/>
            </p:nvSpPr>
            <p:spPr>
              <a:xfrm>
                <a:off x="3850392" y="2884751"/>
                <a:ext cx="1158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" name="Google Shape;486;p20"/>
              <p:cNvSpPr/>
              <p:nvPr/>
            </p:nvSpPr>
            <p:spPr>
              <a:xfrm>
                <a:off x="3850392" y="2908668"/>
                <a:ext cx="1158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" name="Google Shape;487;p20"/>
              <p:cNvSpPr/>
              <p:nvPr/>
            </p:nvSpPr>
            <p:spPr>
              <a:xfrm>
                <a:off x="3850392" y="2932585"/>
                <a:ext cx="831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" name="Google Shape;488;p20"/>
              <p:cNvSpPr/>
              <p:nvPr/>
            </p:nvSpPr>
            <p:spPr>
              <a:xfrm>
                <a:off x="3739418" y="2884751"/>
                <a:ext cx="79500" cy="7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89;p20"/>
              <p:cNvSpPr/>
              <p:nvPr/>
            </p:nvSpPr>
            <p:spPr>
              <a:xfrm>
                <a:off x="4159398" y="2884751"/>
                <a:ext cx="1149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90;p20"/>
              <p:cNvSpPr/>
              <p:nvPr/>
            </p:nvSpPr>
            <p:spPr>
              <a:xfrm>
                <a:off x="4159398" y="2908668"/>
                <a:ext cx="1149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p20"/>
              <p:cNvSpPr/>
              <p:nvPr/>
            </p:nvSpPr>
            <p:spPr>
              <a:xfrm>
                <a:off x="4159398" y="2932585"/>
                <a:ext cx="831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20"/>
              <p:cNvSpPr/>
              <p:nvPr/>
            </p:nvSpPr>
            <p:spPr>
              <a:xfrm>
                <a:off x="4048424" y="2884751"/>
                <a:ext cx="79500" cy="795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493;p20"/>
              <p:cNvSpPr/>
              <p:nvPr/>
            </p:nvSpPr>
            <p:spPr>
              <a:xfrm>
                <a:off x="3850392" y="2996682"/>
                <a:ext cx="1158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494;p20"/>
              <p:cNvSpPr/>
              <p:nvPr/>
            </p:nvSpPr>
            <p:spPr>
              <a:xfrm>
                <a:off x="3850392" y="3020599"/>
                <a:ext cx="1158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p20"/>
              <p:cNvSpPr/>
              <p:nvPr/>
            </p:nvSpPr>
            <p:spPr>
              <a:xfrm>
                <a:off x="3850392" y="3045473"/>
                <a:ext cx="83100" cy="6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496;p20"/>
              <p:cNvSpPr/>
              <p:nvPr/>
            </p:nvSpPr>
            <p:spPr>
              <a:xfrm>
                <a:off x="3739418" y="2996682"/>
                <a:ext cx="79500" cy="7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497;p20"/>
              <p:cNvSpPr/>
              <p:nvPr/>
            </p:nvSpPr>
            <p:spPr>
              <a:xfrm>
                <a:off x="4159398" y="2996682"/>
                <a:ext cx="1149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20"/>
              <p:cNvSpPr/>
              <p:nvPr/>
            </p:nvSpPr>
            <p:spPr>
              <a:xfrm>
                <a:off x="4159398" y="3020599"/>
                <a:ext cx="1149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499;p20"/>
              <p:cNvSpPr/>
              <p:nvPr/>
            </p:nvSpPr>
            <p:spPr>
              <a:xfrm>
                <a:off x="4159398" y="3045473"/>
                <a:ext cx="83100" cy="6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" name="Google Shape;500;p20"/>
              <p:cNvSpPr/>
              <p:nvPr/>
            </p:nvSpPr>
            <p:spPr>
              <a:xfrm>
                <a:off x="4048424" y="2996682"/>
                <a:ext cx="79500" cy="79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oogle Shape;510;p22"/>
          <p:cNvGrpSpPr/>
          <p:nvPr/>
        </p:nvGrpSpPr>
        <p:grpSpPr>
          <a:xfrm>
            <a:off x="-2106233" y="-952769"/>
            <a:ext cx="12545486" cy="8509944"/>
            <a:chOff x="-2106233" y="-952769"/>
            <a:chExt cx="12545486" cy="8509944"/>
          </a:xfrm>
        </p:grpSpPr>
        <p:sp>
          <p:nvSpPr>
            <p:cNvPr id="511" name="Google Shape;511;p22"/>
            <p:cNvSpPr/>
            <p:nvPr/>
          </p:nvSpPr>
          <p:spPr>
            <a:xfrm rot="7341459" flipH="1">
              <a:off x="-1767562" y="4061175"/>
              <a:ext cx="3409980" cy="2678150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22"/>
            <p:cNvSpPr/>
            <p:nvPr/>
          </p:nvSpPr>
          <p:spPr>
            <a:xfrm rot="10245665">
              <a:off x="8058163" y="-784291"/>
              <a:ext cx="2247692" cy="1843349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3" name="Google Shape;513;p22"/>
          <p:cNvGrpSpPr/>
          <p:nvPr/>
        </p:nvGrpSpPr>
        <p:grpSpPr>
          <a:xfrm>
            <a:off x="1087005" y="172450"/>
            <a:ext cx="7905012" cy="4753945"/>
            <a:chOff x="1087005" y="172450"/>
            <a:chExt cx="7905012" cy="4753945"/>
          </a:xfrm>
        </p:grpSpPr>
        <p:sp>
          <p:nvSpPr>
            <p:cNvPr id="514" name="Google Shape;514;p22"/>
            <p:cNvSpPr/>
            <p:nvPr/>
          </p:nvSpPr>
          <p:spPr>
            <a:xfrm flipH="1">
              <a:off x="1087005" y="46039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22"/>
            <p:cNvSpPr/>
            <p:nvPr/>
          </p:nvSpPr>
          <p:spPr>
            <a:xfrm flipH="1">
              <a:off x="8665343" y="7704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22"/>
            <p:cNvSpPr/>
            <p:nvPr/>
          </p:nvSpPr>
          <p:spPr>
            <a:xfrm flipH="1">
              <a:off x="8430782" y="172450"/>
              <a:ext cx="184575" cy="18215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7" name="Google Shape;517;p22"/>
          <p:cNvGrpSpPr/>
          <p:nvPr/>
        </p:nvGrpSpPr>
        <p:grpSpPr>
          <a:xfrm>
            <a:off x="-335165" y="3759862"/>
            <a:ext cx="1253120" cy="1142272"/>
            <a:chOff x="-335165" y="3759862"/>
            <a:chExt cx="1253120" cy="1142272"/>
          </a:xfrm>
        </p:grpSpPr>
        <p:grpSp>
          <p:nvGrpSpPr>
            <p:cNvPr id="518" name="Google Shape;518;p22"/>
            <p:cNvGrpSpPr/>
            <p:nvPr/>
          </p:nvGrpSpPr>
          <p:grpSpPr>
            <a:xfrm flipH="1">
              <a:off x="510249" y="4497559"/>
              <a:ext cx="407706" cy="388498"/>
              <a:chOff x="2884583" y="645291"/>
              <a:chExt cx="285089" cy="271696"/>
            </a:xfrm>
          </p:grpSpPr>
          <p:sp>
            <p:nvSpPr>
              <p:cNvPr id="519" name="Google Shape;519;p22"/>
              <p:cNvSpPr/>
              <p:nvPr/>
            </p:nvSpPr>
            <p:spPr>
              <a:xfrm>
                <a:off x="2905629" y="652944"/>
                <a:ext cx="264042" cy="264042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01" extrusionOk="0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22"/>
              <p:cNvSpPr/>
              <p:nvPr/>
            </p:nvSpPr>
            <p:spPr>
              <a:xfrm>
                <a:off x="2884583" y="645291"/>
                <a:ext cx="130108" cy="123412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1" extrusionOk="0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1" name="Google Shape;521;p22"/>
            <p:cNvGrpSpPr/>
            <p:nvPr/>
          </p:nvGrpSpPr>
          <p:grpSpPr>
            <a:xfrm>
              <a:off x="-335165" y="3759862"/>
              <a:ext cx="676370" cy="1142272"/>
              <a:chOff x="2757910" y="1240337"/>
              <a:chExt cx="676370" cy="1142272"/>
            </a:xfrm>
          </p:grpSpPr>
          <p:sp>
            <p:nvSpPr>
              <p:cNvPr id="522" name="Google Shape;522;p22"/>
              <p:cNvSpPr/>
              <p:nvPr/>
            </p:nvSpPr>
            <p:spPr>
              <a:xfrm>
                <a:off x="2757910" y="1240337"/>
                <a:ext cx="676370" cy="870576"/>
              </a:xfrm>
              <a:custGeom>
                <a:avLst/>
                <a:gdLst/>
                <a:ahLst/>
                <a:cxnLst/>
                <a:rect l="l" t="t" r="r" b="b"/>
                <a:pathLst>
                  <a:path w="774" h="996" extrusionOk="0">
                    <a:moveTo>
                      <a:pt x="774" y="387"/>
                    </a:moveTo>
                    <a:cubicBezTo>
                      <a:pt x="774" y="173"/>
                      <a:pt x="601" y="0"/>
                      <a:pt x="387" y="0"/>
                    </a:cubicBezTo>
                    <a:cubicBezTo>
                      <a:pt x="173" y="0"/>
                      <a:pt x="0" y="173"/>
                      <a:pt x="0" y="387"/>
                    </a:cubicBezTo>
                    <a:cubicBezTo>
                      <a:pt x="0" y="462"/>
                      <a:pt x="22" y="533"/>
                      <a:pt x="59" y="592"/>
                    </a:cubicBezTo>
                    <a:cubicBezTo>
                      <a:pt x="59" y="592"/>
                      <a:pt x="59" y="592"/>
                      <a:pt x="59" y="592"/>
                    </a:cubicBezTo>
                    <a:cubicBezTo>
                      <a:pt x="59" y="592"/>
                      <a:pt x="61" y="595"/>
                      <a:pt x="64" y="600"/>
                    </a:cubicBezTo>
                    <a:cubicBezTo>
                      <a:pt x="65" y="602"/>
                      <a:pt x="66" y="603"/>
                      <a:pt x="67" y="605"/>
                    </a:cubicBezTo>
                    <a:cubicBezTo>
                      <a:pt x="99" y="654"/>
                      <a:pt x="211" y="835"/>
                      <a:pt x="211" y="996"/>
                    </a:cubicBezTo>
                    <a:cubicBezTo>
                      <a:pt x="334" y="996"/>
                      <a:pt x="334" y="996"/>
                      <a:pt x="334" y="996"/>
                    </a:cubicBezTo>
                    <a:cubicBezTo>
                      <a:pt x="464" y="996"/>
                      <a:pt x="464" y="996"/>
                      <a:pt x="464" y="996"/>
                    </a:cubicBezTo>
                    <a:cubicBezTo>
                      <a:pt x="563" y="996"/>
                      <a:pt x="563" y="996"/>
                      <a:pt x="563" y="996"/>
                    </a:cubicBezTo>
                    <a:cubicBezTo>
                      <a:pt x="563" y="808"/>
                      <a:pt x="716" y="592"/>
                      <a:pt x="716" y="592"/>
                    </a:cubicBezTo>
                    <a:cubicBezTo>
                      <a:pt x="716" y="592"/>
                      <a:pt x="716" y="592"/>
                      <a:pt x="716" y="592"/>
                    </a:cubicBezTo>
                    <a:cubicBezTo>
                      <a:pt x="753" y="533"/>
                      <a:pt x="774" y="462"/>
                      <a:pt x="774" y="3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22"/>
              <p:cNvSpPr/>
              <p:nvPr/>
            </p:nvSpPr>
            <p:spPr>
              <a:xfrm>
                <a:off x="2940636" y="2078385"/>
                <a:ext cx="320487" cy="227689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38" extrusionOk="0">
                    <a:moveTo>
                      <a:pt x="196" y="0"/>
                    </a:moveTo>
                    <a:lnTo>
                      <a:pt x="139" y="0"/>
                    </a:lnTo>
                    <a:lnTo>
                      <a:pt x="0" y="0"/>
                    </a:lnTo>
                    <a:lnTo>
                      <a:pt x="0" y="165"/>
                    </a:lnTo>
                    <a:lnTo>
                      <a:pt x="90" y="238"/>
                    </a:lnTo>
                    <a:lnTo>
                      <a:pt x="139" y="238"/>
                    </a:lnTo>
                    <a:lnTo>
                      <a:pt x="196" y="238"/>
                    </a:lnTo>
                    <a:lnTo>
                      <a:pt x="245" y="238"/>
                    </a:lnTo>
                    <a:lnTo>
                      <a:pt x="335" y="165"/>
                    </a:lnTo>
                    <a:lnTo>
                      <a:pt x="335" y="0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22"/>
              <p:cNvSpPr/>
              <p:nvPr/>
            </p:nvSpPr>
            <p:spPr>
              <a:xfrm>
                <a:off x="2924372" y="1697628"/>
                <a:ext cx="322400" cy="369276"/>
              </a:xfrm>
              <a:custGeom>
                <a:avLst/>
                <a:gdLst/>
                <a:ahLst/>
                <a:cxnLst/>
                <a:rect l="l" t="t" r="r" b="b"/>
                <a:pathLst>
                  <a:path w="369" h="422" extrusionOk="0">
                    <a:moveTo>
                      <a:pt x="103" y="422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1" y="50"/>
                      <a:pt x="66" y="92"/>
                      <a:pt x="109" y="87"/>
                    </a:cubicBezTo>
                    <a:cubicBezTo>
                      <a:pt x="86" y="49"/>
                      <a:pt x="96" y="27"/>
                      <a:pt x="103" y="18"/>
                    </a:cubicBezTo>
                    <a:cubicBezTo>
                      <a:pt x="114" y="4"/>
                      <a:pt x="135" y="0"/>
                      <a:pt x="150" y="8"/>
                    </a:cubicBezTo>
                    <a:cubicBezTo>
                      <a:pt x="164" y="16"/>
                      <a:pt x="168" y="33"/>
                      <a:pt x="160" y="54"/>
                    </a:cubicBezTo>
                    <a:cubicBezTo>
                      <a:pt x="152" y="73"/>
                      <a:pt x="140" y="86"/>
                      <a:pt x="123" y="92"/>
                    </a:cubicBezTo>
                    <a:cubicBezTo>
                      <a:pt x="128" y="98"/>
                      <a:pt x="133" y="105"/>
                      <a:pt x="139" y="111"/>
                    </a:cubicBezTo>
                    <a:cubicBezTo>
                      <a:pt x="168" y="143"/>
                      <a:pt x="196" y="138"/>
                      <a:pt x="214" y="128"/>
                    </a:cubicBezTo>
                    <a:cubicBezTo>
                      <a:pt x="230" y="119"/>
                      <a:pt x="243" y="104"/>
                      <a:pt x="253" y="88"/>
                    </a:cubicBezTo>
                    <a:cubicBezTo>
                      <a:pt x="246" y="85"/>
                      <a:pt x="241" y="82"/>
                      <a:pt x="238" y="80"/>
                    </a:cubicBezTo>
                    <a:cubicBezTo>
                      <a:pt x="216" y="67"/>
                      <a:pt x="204" y="45"/>
                      <a:pt x="209" y="27"/>
                    </a:cubicBezTo>
                    <a:cubicBezTo>
                      <a:pt x="213" y="15"/>
                      <a:pt x="225" y="8"/>
                      <a:pt x="242" y="7"/>
                    </a:cubicBezTo>
                    <a:cubicBezTo>
                      <a:pt x="259" y="7"/>
                      <a:pt x="270" y="15"/>
                      <a:pt x="274" y="29"/>
                    </a:cubicBezTo>
                    <a:cubicBezTo>
                      <a:pt x="278" y="43"/>
                      <a:pt x="274" y="63"/>
                      <a:pt x="265" y="83"/>
                    </a:cubicBezTo>
                    <a:cubicBezTo>
                      <a:pt x="307" y="92"/>
                      <a:pt x="347" y="61"/>
                      <a:pt x="360" y="4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293" y="422"/>
                      <a:pt x="293" y="422"/>
                      <a:pt x="293" y="422"/>
                    </a:cubicBezTo>
                    <a:cubicBezTo>
                      <a:pt x="285" y="420"/>
                      <a:pt x="285" y="420"/>
                      <a:pt x="285" y="420"/>
                    </a:cubicBezTo>
                    <a:cubicBezTo>
                      <a:pt x="356" y="63"/>
                      <a:pt x="356" y="63"/>
                      <a:pt x="356" y="63"/>
                    </a:cubicBezTo>
                    <a:cubicBezTo>
                      <a:pt x="316" y="94"/>
                      <a:pt x="283" y="95"/>
                      <a:pt x="261" y="90"/>
                    </a:cubicBezTo>
                    <a:cubicBezTo>
                      <a:pt x="251" y="108"/>
                      <a:pt x="236" y="125"/>
                      <a:pt x="218" y="135"/>
                    </a:cubicBezTo>
                    <a:cubicBezTo>
                      <a:pt x="189" y="151"/>
                      <a:pt x="159" y="145"/>
                      <a:pt x="133" y="117"/>
                    </a:cubicBezTo>
                    <a:cubicBezTo>
                      <a:pt x="125" y="109"/>
                      <a:pt x="119" y="101"/>
                      <a:pt x="114" y="94"/>
                    </a:cubicBezTo>
                    <a:cubicBezTo>
                      <a:pt x="77" y="101"/>
                      <a:pt x="34" y="76"/>
                      <a:pt x="15" y="63"/>
                    </a:cubicBezTo>
                    <a:cubicBezTo>
                      <a:pt x="111" y="420"/>
                      <a:pt x="111" y="420"/>
                      <a:pt x="111" y="420"/>
                    </a:cubicBezTo>
                    <a:cubicBezTo>
                      <a:pt x="103" y="422"/>
                      <a:pt x="103" y="422"/>
                      <a:pt x="103" y="422"/>
                    </a:cubicBezTo>
                    <a:moveTo>
                      <a:pt x="133" y="12"/>
                    </a:moveTo>
                    <a:cubicBezTo>
                      <a:pt x="125" y="12"/>
                      <a:pt x="115" y="16"/>
                      <a:pt x="110" y="23"/>
                    </a:cubicBezTo>
                    <a:cubicBezTo>
                      <a:pt x="99" y="37"/>
                      <a:pt x="102" y="59"/>
                      <a:pt x="118" y="85"/>
                    </a:cubicBezTo>
                    <a:cubicBezTo>
                      <a:pt x="133" y="80"/>
                      <a:pt x="145" y="69"/>
                      <a:pt x="152" y="51"/>
                    </a:cubicBezTo>
                    <a:cubicBezTo>
                      <a:pt x="159" y="34"/>
                      <a:pt x="156" y="21"/>
                      <a:pt x="146" y="15"/>
                    </a:cubicBezTo>
                    <a:cubicBezTo>
                      <a:pt x="142" y="13"/>
                      <a:pt x="138" y="12"/>
                      <a:pt x="133" y="12"/>
                    </a:cubicBezTo>
                    <a:moveTo>
                      <a:pt x="244" y="16"/>
                    </a:moveTo>
                    <a:cubicBezTo>
                      <a:pt x="243" y="16"/>
                      <a:pt x="243" y="16"/>
                      <a:pt x="243" y="16"/>
                    </a:cubicBezTo>
                    <a:cubicBezTo>
                      <a:pt x="229" y="16"/>
                      <a:pt x="220" y="21"/>
                      <a:pt x="217" y="30"/>
                    </a:cubicBezTo>
                    <a:cubicBezTo>
                      <a:pt x="214" y="43"/>
                      <a:pt x="224" y="62"/>
                      <a:pt x="242" y="73"/>
                    </a:cubicBezTo>
                    <a:cubicBezTo>
                      <a:pt x="247" y="76"/>
                      <a:pt x="252" y="79"/>
                      <a:pt x="257" y="80"/>
                    </a:cubicBezTo>
                    <a:cubicBezTo>
                      <a:pt x="265" y="62"/>
                      <a:pt x="269" y="44"/>
                      <a:pt x="266" y="31"/>
                    </a:cubicBezTo>
                    <a:cubicBezTo>
                      <a:pt x="263" y="21"/>
                      <a:pt x="255" y="16"/>
                      <a:pt x="244" y="1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22"/>
              <p:cNvSpPr/>
              <p:nvPr/>
            </p:nvSpPr>
            <p:spPr>
              <a:xfrm>
                <a:off x="2942549" y="1733025"/>
                <a:ext cx="304223" cy="32335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69" extrusionOk="0">
                    <a:moveTo>
                      <a:pt x="0" y="77"/>
                    </a:moveTo>
                    <a:cubicBezTo>
                      <a:pt x="78" y="369"/>
                      <a:pt x="78" y="369"/>
                      <a:pt x="78" y="369"/>
                    </a:cubicBezTo>
                    <a:cubicBezTo>
                      <a:pt x="87" y="369"/>
                      <a:pt x="87" y="369"/>
                      <a:pt x="87" y="369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6" y="77"/>
                      <a:pt x="3" y="77"/>
                      <a:pt x="0" y="77"/>
                    </a:cubicBezTo>
                    <a:moveTo>
                      <a:pt x="348" y="0"/>
                    </a:moveTo>
                    <a:cubicBezTo>
                      <a:pt x="339" y="8"/>
                      <a:pt x="339" y="8"/>
                      <a:pt x="339" y="8"/>
                    </a:cubicBezTo>
                    <a:cubicBezTo>
                      <a:pt x="328" y="18"/>
                      <a:pt x="295" y="43"/>
                      <a:pt x="260" y="43"/>
                    </a:cubicBezTo>
                    <a:cubicBezTo>
                      <a:pt x="254" y="43"/>
                      <a:pt x="249" y="43"/>
                      <a:pt x="244" y="42"/>
                    </a:cubicBezTo>
                    <a:cubicBezTo>
                      <a:pt x="248" y="34"/>
                      <a:pt x="250" y="26"/>
                      <a:pt x="252" y="18"/>
                    </a:cubicBezTo>
                    <a:cubicBezTo>
                      <a:pt x="249" y="20"/>
                      <a:pt x="245" y="22"/>
                      <a:pt x="242" y="24"/>
                    </a:cubicBezTo>
                    <a:cubicBezTo>
                      <a:pt x="240" y="29"/>
                      <a:pt x="238" y="34"/>
                      <a:pt x="236" y="39"/>
                    </a:cubicBezTo>
                    <a:cubicBezTo>
                      <a:pt x="232" y="38"/>
                      <a:pt x="228" y="36"/>
                      <a:pt x="224" y="34"/>
                    </a:cubicBezTo>
                    <a:cubicBezTo>
                      <a:pt x="221" y="35"/>
                      <a:pt x="218" y="37"/>
                      <a:pt x="215" y="38"/>
                    </a:cubicBezTo>
                    <a:cubicBezTo>
                      <a:pt x="215" y="38"/>
                      <a:pt x="216" y="39"/>
                      <a:pt x="217" y="39"/>
                    </a:cubicBezTo>
                    <a:cubicBezTo>
                      <a:pt x="220" y="41"/>
                      <a:pt x="225" y="44"/>
                      <a:pt x="232" y="47"/>
                    </a:cubicBezTo>
                    <a:cubicBezTo>
                      <a:pt x="222" y="63"/>
                      <a:pt x="209" y="78"/>
                      <a:pt x="193" y="87"/>
                    </a:cubicBezTo>
                    <a:cubicBezTo>
                      <a:pt x="185" y="91"/>
                      <a:pt x="176" y="94"/>
                      <a:pt x="165" y="94"/>
                    </a:cubicBezTo>
                    <a:cubicBezTo>
                      <a:pt x="151" y="94"/>
                      <a:pt x="135" y="88"/>
                      <a:pt x="118" y="70"/>
                    </a:cubicBezTo>
                    <a:cubicBezTo>
                      <a:pt x="117" y="70"/>
                      <a:pt x="117" y="69"/>
                      <a:pt x="116" y="68"/>
                    </a:cubicBezTo>
                    <a:cubicBezTo>
                      <a:pt x="113" y="69"/>
                      <a:pt x="110" y="69"/>
                      <a:pt x="107" y="70"/>
                    </a:cubicBezTo>
                    <a:cubicBezTo>
                      <a:pt x="108" y="72"/>
                      <a:pt x="110" y="74"/>
                      <a:pt x="112" y="76"/>
                    </a:cubicBezTo>
                    <a:cubicBezTo>
                      <a:pt x="128" y="94"/>
                      <a:pt x="147" y="103"/>
                      <a:pt x="165" y="103"/>
                    </a:cubicBezTo>
                    <a:cubicBezTo>
                      <a:pt x="176" y="103"/>
                      <a:pt x="186" y="100"/>
                      <a:pt x="197" y="94"/>
                    </a:cubicBezTo>
                    <a:cubicBezTo>
                      <a:pt x="215" y="84"/>
                      <a:pt x="230" y="67"/>
                      <a:pt x="240" y="49"/>
                    </a:cubicBezTo>
                    <a:cubicBezTo>
                      <a:pt x="246" y="51"/>
                      <a:pt x="253" y="52"/>
                      <a:pt x="261" y="52"/>
                    </a:cubicBezTo>
                    <a:cubicBezTo>
                      <a:pt x="281" y="52"/>
                      <a:pt x="306" y="45"/>
                      <a:pt x="335" y="22"/>
                    </a:cubicBezTo>
                    <a:cubicBezTo>
                      <a:pt x="266" y="369"/>
                      <a:pt x="266" y="369"/>
                      <a:pt x="266" y="369"/>
                    </a:cubicBezTo>
                    <a:cubicBezTo>
                      <a:pt x="275" y="369"/>
                      <a:pt x="275" y="369"/>
                      <a:pt x="275" y="369"/>
                    </a:cubicBezTo>
                    <a:cubicBezTo>
                      <a:pt x="348" y="0"/>
                      <a:pt x="348" y="0"/>
                      <a:pt x="34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22"/>
              <p:cNvSpPr/>
              <p:nvPr/>
            </p:nvSpPr>
            <p:spPr>
              <a:xfrm>
                <a:off x="2904282" y="2056382"/>
                <a:ext cx="393194" cy="4018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6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22"/>
              <p:cNvSpPr/>
              <p:nvPr/>
            </p:nvSpPr>
            <p:spPr>
              <a:xfrm>
                <a:off x="2904282" y="2118566"/>
                <a:ext cx="393194" cy="41137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7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1"/>
                      <a:pt x="0" y="23"/>
                    </a:cubicBezTo>
                    <a:cubicBezTo>
                      <a:pt x="0" y="36"/>
                      <a:pt x="12" y="47"/>
                      <a:pt x="25" y="47"/>
                    </a:cubicBezTo>
                    <a:cubicBezTo>
                      <a:pt x="425" y="47"/>
                      <a:pt x="425" y="47"/>
                      <a:pt x="425" y="47"/>
                    </a:cubicBezTo>
                    <a:cubicBezTo>
                      <a:pt x="438" y="47"/>
                      <a:pt x="450" y="36"/>
                      <a:pt x="450" y="23"/>
                    </a:cubicBezTo>
                    <a:cubicBezTo>
                      <a:pt x="450" y="11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22"/>
              <p:cNvSpPr/>
              <p:nvPr/>
            </p:nvSpPr>
            <p:spPr>
              <a:xfrm>
                <a:off x="2904282" y="2181706"/>
                <a:ext cx="393194" cy="4018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6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22"/>
              <p:cNvSpPr/>
              <p:nvPr/>
            </p:nvSpPr>
            <p:spPr>
              <a:xfrm>
                <a:off x="3026737" y="2306074"/>
                <a:ext cx="148285" cy="76534"/>
              </a:xfrm>
              <a:custGeom>
                <a:avLst/>
                <a:gdLst/>
                <a:ahLst/>
                <a:cxnLst/>
                <a:rect l="l" t="t" r="r" b="b"/>
                <a:pathLst>
                  <a:path w="170" h="87" extrusionOk="0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49"/>
                      <a:pt x="38" y="87"/>
                      <a:pt x="85" y="87"/>
                    </a:cubicBezTo>
                    <a:cubicBezTo>
                      <a:pt x="132" y="87"/>
                      <a:pt x="170" y="49"/>
                      <a:pt x="170" y="2"/>
                    </a:cubicBezTo>
                    <a:cubicBezTo>
                      <a:pt x="170" y="0"/>
                      <a:pt x="170" y="0"/>
                      <a:pt x="17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1" name="Google Shape;531;p23"/>
          <p:cNvGrpSpPr/>
          <p:nvPr/>
        </p:nvGrpSpPr>
        <p:grpSpPr>
          <a:xfrm>
            <a:off x="-2000071" y="-3048428"/>
            <a:ext cx="12973783" cy="11115125"/>
            <a:chOff x="-2000071" y="-3048428"/>
            <a:chExt cx="12973783" cy="11115125"/>
          </a:xfrm>
        </p:grpSpPr>
        <p:sp>
          <p:nvSpPr>
            <p:cNvPr id="532" name="Google Shape;532;p23"/>
            <p:cNvSpPr/>
            <p:nvPr/>
          </p:nvSpPr>
          <p:spPr>
            <a:xfrm rot="-8306489">
              <a:off x="-1505843" y="3814578"/>
              <a:ext cx="3381355" cy="2773073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23"/>
            <p:cNvSpPr/>
            <p:nvPr/>
          </p:nvSpPr>
          <p:spPr>
            <a:xfrm rot="-2526298">
              <a:off x="3963480" y="-2324949"/>
              <a:ext cx="3213799" cy="2742785"/>
            </a:xfrm>
            <a:custGeom>
              <a:avLst/>
              <a:gdLst/>
              <a:ahLst/>
              <a:cxnLst/>
              <a:rect l="l" t="t" r="r" b="b"/>
              <a:pathLst>
                <a:path w="1480978" h="1263926" extrusionOk="0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23"/>
            <p:cNvSpPr/>
            <p:nvPr/>
          </p:nvSpPr>
          <p:spPr>
            <a:xfrm rot="7128936">
              <a:off x="4994086" y="2541069"/>
              <a:ext cx="5631417" cy="4125872"/>
            </a:xfrm>
            <a:custGeom>
              <a:avLst/>
              <a:gdLst/>
              <a:ahLst/>
              <a:cxnLst/>
              <a:rect l="l" t="t" r="r" b="b"/>
              <a:pathLst>
                <a:path w="616186" h="397857" extrusionOk="0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5" name="Google Shape;535;p23"/>
          <p:cNvGrpSpPr/>
          <p:nvPr/>
        </p:nvGrpSpPr>
        <p:grpSpPr>
          <a:xfrm>
            <a:off x="4039126" y="812484"/>
            <a:ext cx="4161347" cy="3655602"/>
            <a:chOff x="3840701" y="713259"/>
            <a:chExt cx="4161347" cy="3655602"/>
          </a:xfrm>
        </p:grpSpPr>
        <p:grpSp>
          <p:nvGrpSpPr>
            <p:cNvPr id="536" name="Google Shape;536;p23"/>
            <p:cNvGrpSpPr/>
            <p:nvPr/>
          </p:nvGrpSpPr>
          <p:grpSpPr>
            <a:xfrm>
              <a:off x="4501506" y="1401751"/>
              <a:ext cx="2461134" cy="1589525"/>
              <a:chOff x="2436192" y="2730596"/>
              <a:chExt cx="924300" cy="596960"/>
            </a:xfrm>
          </p:grpSpPr>
          <p:sp>
            <p:nvSpPr>
              <p:cNvPr id="537" name="Google Shape;537;p23"/>
              <p:cNvSpPr/>
              <p:nvPr/>
            </p:nvSpPr>
            <p:spPr>
              <a:xfrm>
                <a:off x="2436192" y="2786955"/>
                <a:ext cx="924300" cy="540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23"/>
              <p:cNvSpPr/>
              <p:nvPr/>
            </p:nvSpPr>
            <p:spPr>
              <a:xfrm>
                <a:off x="2436192" y="2730596"/>
                <a:ext cx="924297" cy="56360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153" extrusionOk="0">
                    <a:moveTo>
                      <a:pt x="2512" y="73"/>
                    </a:moveTo>
                    <a:cubicBezTo>
                      <a:pt x="2512" y="153"/>
                      <a:pt x="2512" y="153"/>
                      <a:pt x="2512" y="153"/>
                    </a:cubicBezTo>
                    <a:cubicBezTo>
                      <a:pt x="0" y="153"/>
                      <a:pt x="0" y="153"/>
                      <a:pt x="0" y="15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33"/>
                      <a:pt x="32" y="0"/>
                      <a:pt x="72" y="0"/>
                    </a:cubicBezTo>
                    <a:cubicBezTo>
                      <a:pt x="2440" y="0"/>
                      <a:pt x="2440" y="0"/>
                      <a:pt x="2440" y="0"/>
                    </a:cubicBezTo>
                    <a:cubicBezTo>
                      <a:pt x="2480" y="0"/>
                      <a:pt x="2512" y="33"/>
                      <a:pt x="2512" y="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23"/>
              <p:cNvSpPr/>
              <p:nvPr/>
            </p:nvSpPr>
            <p:spPr>
              <a:xfrm>
                <a:off x="2461152" y="2745893"/>
                <a:ext cx="25800" cy="25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3"/>
              <p:cNvSpPr/>
              <p:nvPr/>
            </p:nvSpPr>
            <p:spPr>
              <a:xfrm>
                <a:off x="2500603" y="2745893"/>
                <a:ext cx="26100" cy="25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3"/>
              <p:cNvSpPr/>
              <p:nvPr/>
            </p:nvSpPr>
            <p:spPr>
              <a:xfrm>
                <a:off x="2540860" y="2745893"/>
                <a:ext cx="25800" cy="25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542;p23"/>
              <p:cNvSpPr/>
              <p:nvPr/>
            </p:nvSpPr>
            <p:spPr>
              <a:xfrm>
                <a:off x="2481682" y="2858210"/>
                <a:ext cx="833700" cy="3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543;p23"/>
              <p:cNvSpPr/>
              <p:nvPr/>
            </p:nvSpPr>
            <p:spPr>
              <a:xfrm>
                <a:off x="2481682" y="2943152"/>
                <a:ext cx="833700" cy="3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544;p23"/>
              <p:cNvSpPr/>
              <p:nvPr/>
            </p:nvSpPr>
            <p:spPr>
              <a:xfrm>
                <a:off x="2481682" y="3028497"/>
                <a:ext cx="833700" cy="2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p23"/>
              <p:cNvSpPr/>
              <p:nvPr/>
            </p:nvSpPr>
            <p:spPr>
              <a:xfrm>
                <a:off x="2481682" y="3113439"/>
                <a:ext cx="833700" cy="2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546;p23"/>
              <p:cNvSpPr/>
              <p:nvPr/>
            </p:nvSpPr>
            <p:spPr>
              <a:xfrm>
                <a:off x="2481682" y="2898467"/>
                <a:ext cx="833718" cy="392507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1067" extrusionOk="0">
                    <a:moveTo>
                      <a:pt x="0" y="232"/>
                    </a:moveTo>
                    <a:cubicBezTo>
                      <a:pt x="137" y="97"/>
                      <a:pt x="137" y="97"/>
                      <a:pt x="137" y="97"/>
                    </a:cubicBezTo>
                    <a:cubicBezTo>
                      <a:pt x="226" y="9"/>
                      <a:pt x="367" y="0"/>
                      <a:pt x="466" y="76"/>
                    </a:cubicBezTo>
                    <a:cubicBezTo>
                      <a:pt x="852" y="371"/>
                      <a:pt x="852" y="371"/>
                      <a:pt x="852" y="371"/>
                    </a:cubicBezTo>
                    <a:cubicBezTo>
                      <a:pt x="949" y="446"/>
                      <a:pt x="1085" y="440"/>
                      <a:pt x="1174" y="357"/>
                    </a:cubicBezTo>
                    <a:cubicBezTo>
                      <a:pt x="1235" y="302"/>
                      <a:pt x="1235" y="302"/>
                      <a:pt x="1235" y="302"/>
                    </a:cubicBezTo>
                    <a:cubicBezTo>
                      <a:pt x="1308" y="235"/>
                      <a:pt x="1413" y="217"/>
                      <a:pt x="1504" y="256"/>
                    </a:cubicBezTo>
                    <a:cubicBezTo>
                      <a:pt x="2266" y="584"/>
                      <a:pt x="2266" y="584"/>
                      <a:pt x="2266" y="584"/>
                    </a:cubicBezTo>
                    <a:cubicBezTo>
                      <a:pt x="2266" y="1067"/>
                      <a:pt x="2266" y="1067"/>
                      <a:pt x="2266" y="1067"/>
                    </a:cubicBezTo>
                    <a:cubicBezTo>
                      <a:pt x="0" y="1067"/>
                      <a:pt x="0" y="1067"/>
                      <a:pt x="0" y="1067"/>
                    </a:cubicBezTo>
                    <a:lnTo>
                      <a:pt x="0" y="23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547;p23"/>
              <p:cNvSpPr/>
              <p:nvPr/>
            </p:nvSpPr>
            <p:spPr>
              <a:xfrm>
                <a:off x="2481682" y="2914972"/>
                <a:ext cx="833718" cy="376001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1022" extrusionOk="0">
                    <a:moveTo>
                      <a:pt x="0" y="1022"/>
                    </a:moveTo>
                    <a:cubicBezTo>
                      <a:pt x="371" y="590"/>
                      <a:pt x="371" y="590"/>
                      <a:pt x="371" y="590"/>
                    </a:cubicBezTo>
                    <a:cubicBezTo>
                      <a:pt x="468" y="477"/>
                      <a:pt x="643" y="473"/>
                      <a:pt x="745" y="582"/>
                    </a:cubicBezTo>
                    <a:cubicBezTo>
                      <a:pt x="840" y="683"/>
                      <a:pt x="998" y="688"/>
                      <a:pt x="1100" y="594"/>
                    </a:cubicBezTo>
                    <a:cubicBezTo>
                      <a:pt x="1634" y="99"/>
                      <a:pt x="1634" y="99"/>
                      <a:pt x="1634" y="99"/>
                    </a:cubicBezTo>
                    <a:cubicBezTo>
                      <a:pt x="1741" y="0"/>
                      <a:pt x="1909" y="12"/>
                      <a:pt x="2001" y="125"/>
                    </a:cubicBezTo>
                    <a:cubicBezTo>
                      <a:pt x="2266" y="453"/>
                      <a:pt x="2266" y="453"/>
                      <a:pt x="2266" y="453"/>
                    </a:cubicBezTo>
                    <a:cubicBezTo>
                      <a:pt x="2266" y="1022"/>
                      <a:pt x="2266" y="1022"/>
                      <a:pt x="2266" y="1022"/>
                    </a:cubicBezTo>
                    <a:lnTo>
                      <a:pt x="0" y="102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8" name="Google Shape;548;p23"/>
            <p:cNvGrpSpPr/>
            <p:nvPr/>
          </p:nvGrpSpPr>
          <p:grpSpPr>
            <a:xfrm>
              <a:off x="6621346" y="1957399"/>
              <a:ext cx="1380702" cy="2411461"/>
              <a:chOff x="6502296" y="1615124"/>
              <a:chExt cx="1380702" cy="2411461"/>
            </a:xfrm>
          </p:grpSpPr>
          <p:sp>
            <p:nvSpPr>
              <p:cNvPr id="549" name="Google Shape;549;p23"/>
              <p:cNvSpPr/>
              <p:nvPr/>
            </p:nvSpPr>
            <p:spPr>
              <a:xfrm>
                <a:off x="6990675" y="1711100"/>
                <a:ext cx="396300" cy="486450"/>
              </a:xfrm>
              <a:custGeom>
                <a:avLst/>
                <a:gdLst/>
                <a:ahLst/>
                <a:cxnLst/>
                <a:rect l="l" t="t" r="r" b="b"/>
                <a:pathLst>
                  <a:path w="15852" h="19458" extrusionOk="0">
                    <a:moveTo>
                      <a:pt x="0" y="5579"/>
                    </a:moveTo>
                    <a:lnTo>
                      <a:pt x="1701" y="19458"/>
                    </a:lnTo>
                    <a:lnTo>
                      <a:pt x="15852" y="16941"/>
                    </a:lnTo>
                    <a:lnTo>
                      <a:pt x="12314" y="2177"/>
                    </a:lnTo>
                    <a:lnTo>
                      <a:pt x="57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sp>
            <p:nvSpPr>
              <p:cNvPr id="550" name="Google Shape;550;p23"/>
              <p:cNvSpPr/>
              <p:nvPr/>
            </p:nvSpPr>
            <p:spPr>
              <a:xfrm>
                <a:off x="6934616" y="1685929"/>
                <a:ext cx="451384" cy="297518"/>
              </a:xfrm>
              <a:custGeom>
                <a:avLst/>
                <a:gdLst/>
                <a:ahLst/>
                <a:cxnLst/>
                <a:rect l="l" t="t" r="r" b="b"/>
                <a:pathLst>
                  <a:path w="506" h="334" extrusionOk="0">
                    <a:moveTo>
                      <a:pt x="258" y="0"/>
                    </a:moveTo>
                    <a:cubicBezTo>
                      <a:pt x="376" y="15"/>
                      <a:pt x="376" y="15"/>
                      <a:pt x="376" y="15"/>
                    </a:cubicBezTo>
                    <a:cubicBezTo>
                      <a:pt x="376" y="15"/>
                      <a:pt x="506" y="234"/>
                      <a:pt x="312" y="313"/>
                    </a:cubicBezTo>
                    <a:cubicBezTo>
                      <a:pt x="308" y="321"/>
                      <a:pt x="249" y="334"/>
                      <a:pt x="216" y="329"/>
                    </a:cubicBezTo>
                    <a:cubicBezTo>
                      <a:pt x="0" y="309"/>
                      <a:pt x="65" y="107"/>
                      <a:pt x="92" y="17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23"/>
              <p:cNvSpPr/>
              <p:nvPr/>
            </p:nvSpPr>
            <p:spPr>
              <a:xfrm>
                <a:off x="6888321" y="2511763"/>
                <a:ext cx="815622" cy="1284027"/>
              </a:xfrm>
              <a:custGeom>
                <a:avLst/>
                <a:gdLst/>
                <a:ahLst/>
                <a:cxnLst/>
                <a:rect l="l" t="t" r="r" b="b"/>
                <a:pathLst>
                  <a:path w="914" h="1439" extrusionOk="0">
                    <a:moveTo>
                      <a:pt x="7" y="256"/>
                    </a:moveTo>
                    <a:cubicBezTo>
                      <a:pt x="8" y="267"/>
                      <a:pt x="10" y="286"/>
                      <a:pt x="14" y="313"/>
                    </a:cubicBezTo>
                    <a:cubicBezTo>
                      <a:pt x="49" y="572"/>
                      <a:pt x="205" y="1439"/>
                      <a:pt x="205" y="1439"/>
                    </a:cubicBezTo>
                    <a:cubicBezTo>
                      <a:pt x="357" y="1439"/>
                      <a:pt x="357" y="1439"/>
                      <a:pt x="357" y="1439"/>
                    </a:cubicBezTo>
                    <a:cubicBezTo>
                      <a:pt x="307" y="363"/>
                      <a:pt x="307" y="363"/>
                      <a:pt x="307" y="363"/>
                    </a:cubicBezTo>
                    <a:cubicBezTo>
                      <a:pt x="304" y="298"/>
                      <a:pt x="304" y="298"/>
                      <a:pt x="304" y="298"/>
                    </a:cubicBezTo>
                    <a:cubicBezTo>
                      <a:pt x="328" y="363"/>
                      <a:pt x="328" y="363"/>
                      <a:pt x="328" y="363"/>
                    </a:cubicBezTo>
                    <a:cubicBezTo>
                      <a:pt x="755" y="1439"/>
                      <a:pt x="755" y="1439"/>
                      <a:pt x="755" y="1439"/>
                    </a:cubicBezTo>
                    <a:cubicBezTo>
                      <a:pt x="914" y="1439"/>
                      <a:pt x="914" y="1439"/>
                      <a:pt x="914" y="1439"/>
                    </a:cubicBezTo>
                    <a:cubicBezTo>
                      <a:pt x="914" y="1439"/>
                      <a:pt x="631" y="394"/>
                      <a:pt x="580" y="208"/>
                    </a:cubicBezTo>
                    <a:cubicBezTo>
                      <a:pt x="577" y="199"/>
                      <a:pt x="575" y="193"/>
                      <a:pt x="574" y="188"/>
                    </a:cubicBezTo>
                    <a:cubicBezTo>
                      <a:pt x="545" y="90"/>
                      <a:pt x="484" y="5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p23"/>
              <p:cNvSpPr/>
              <p:nvPr/>
            </p:nvSpPr>
            <p:spPr>
              <a:xfrm>
                <a:off x="6942105" y="1981405"/>
                <a:ext cx="425511" cy="571206"/>
              </a:xfrm>
              <a:custGeom>
                <a:avLst/>
                <a:gdLst/>
                <a:ahLst/>
                <a:cxnLst/>
                <a:rect l="l" t="t" r="r" b="b"/>
                <a:pathLst>
                  <a:path w="477" h="641" extrusionOk="0">
                    <a:moveTo>
                      <a:pt x="0" y="63"/>
                    </a:move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5"/>
                      <a:pt x="27" y="316"/>
                    </a:cubicBezTo>
                    <a:cubicBezTo>
                      <a:pt x="27" y="317"/>
                      <a:pt x="27" y="318"/>
                      <a:pt x="28" y="320"/>
                    </a:cubicBezTo>
                    <a:cubicBezTo>
                      <a:pt x="28" y="327"/>
                      <a:pt x="30" y="341"/>
                      <a:pt x="31" y="353"/>
                    </a:cubicBezTo>
                    <a:cubicBezTo>
                      <a:pt x="32" y="362"/>
                      <a:pt x="32" y="362"/>
                      <a:pt x="32" y="362"/>
                    </a:cubicBezTo>
                    <a:cubicBezTo>
                      <a:pt x="32" y="362"/>
                      <a:pt x="32" y="363"/>
                      <a:pt x="32" y="364"/>
                    </a:cubicBezTo>
                    <a:cubicBezTo>
                      <a:pt x="33" y="369"/>
                      <a:pt x="33" y="369"/>
                      <a:pt x="33" y="369"/>
                    </a:cubicBezTo>
                    <a:cubicBezTo>
                      <a:pt x="33" y="371"/>
                      <a:pt x="33" y="373"/>
                      <a:pt x="34" y="375"/>
                    </a:cubicBezTo>
                    <a:cubicBezTo>
                      <a:pt x="34" y="379"/>
                      <a:pt x="34" y="379"/>
                      <a:pt x="34" y="379"/>
                    </a:cubicBezTo>
                    <a:cubicBezTo>
                      <a:pt x="34" y="380"/>
                      <a:pt x="34" y="380"/>
                      <a:pt x="34" y="380"/>
                    </a:cubicBezTo>
                    <a:cubicBezTo>
                      <a:pt x="35" y="386"/>
                      <a:pt x="41" y="442"/>
                      <a:pt x="41" y="442"/>
                    </a:cubicBezTo>
                    <a:cubicBezTo>
                      <a:pt x="28" y="595"/>
                      <a:pt x="28" y="595"/>
                      <a:pt x="28" y="595"/>
                    </a:cubicBezTo>
                    <a:cubicBezTo>
                      <a:pt x="234" y="641"/>
                      <a:pt x="234" y="641"/>
                      <a:pt x="234" y="641"/>
                    </a:cubicBezTo>
                    <a:cubicBezTo>
                      <a:pt x="420" y="595"/>
                      <a:pt x="420" y="595"/>
                      <a:pt x="420" y="595"/>
                    </a:cubicBezTo>
                    <a:cubicBezTo>
                      <a:pt x="420" y="455"/>
                      <a:pt x="420" y="455"/>
                      <a:pt x="420" y="455"/>
                    </a:cubicBezTo>
                    <a:cubicBezTo>
                      <a:pt x="420" y="451"/>
                      <a:pt x="420" y="451"/>
                      <a:pt x="420" y="451"/>
                    </a:cubicBezTo>
                    <a:cubicBezTo>
                      <a:pt x="421" y="448"/>
                      <a:pt x="421" y="448"/>
                      <a:pt x="421" y="448"/>
                    </a:cubicBezTo>
                    <a:cubicBezTo>
                      <a:pt x="424" y="430"/>
                      <a:pt x="432" y="380"/>
                      <a:pt x="442" y="322"/>
                    </a:cubicBezTo>
                    <a:cubicBezTo>
                      <a:pt x="442" y="322"/>
                      <a:pt x="442" y="322"/>
                      <a:pt x="442" y="322"/>
                    </a:cubicBezTo>
                    <a:cubicBezTo>
                      <a:pt x="458" y="223"/>
                      <a:pt x="477" y="102"/>
                      <a:pt x="477" y="88"/>
                    </a:cubicBezTo>
                    <a:cubicBezTo>
                      <a:pt x="477" y="88"/>
                      <a:pt x="460" y="80"/>
                      <a:pt x="435" y="68"/>
                    </a:cubicBezTo>
                    <a:cubicBezTo>
                      <a:pt x="435" y="68"/>
                      <a:pt x="435" y="68"/>
                      <a:pt x="435" y="68"/>
                    </a:cubicBezTo>
                    <a:cubicBezTo>
                      <a:pt x="434" y="68"/>
                      <a:pt x="434" y="68"/>
                      <a:pt x="434" y="68"/>
                    </a:cubicBezTo>
                    <a:cubicBezTo>
                      <a:pt x="378" y="42"/>
                      <a:pt x="278" y="0"/>
                      <a:pt x="228" y="1"/>
                    </a:cubicBezTo>
                    <a:cubicBezTo>
                      <a:pt x="155" y="4"/>
                      <a:pt x="0" y="63"/>
                      <a:pt x="0" y="6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23"/>
              <p:cNvSpPr/>
              <p:nvPr/>
            </p:nvSpPr>
            <p:spPr>
              <a:xfrm>
                <a:off x="7548715" y="3707962"/>
                <a:ext cx="309092" cy="272328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5" extrusionOk="0">
                    <a:moveTo>
                      <a:pt x="156" y="31"/>
                    </a:move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261" y="198"/>
                      <a:pt x="314" y="230"/>
                    </a:cubicBezTo>
                    <a:cubicBezTo>
                      <a:pt x="347" y="258"/>
                      <a:pt x="335" y="281"/>
                      <a:pt x="328" y="293"/>
                    </a:cubicBezTo>
                    <a:cubicBezTo>
                      <a:pt x="320" y="304"/>
                      <a:pt x="212" y="305"/>
                      <a:pt x="185" y="301"/>
                    </a:cubicBezTo>
                    <a:cubicBezTo>
                      <a:pt x="126" y="293"/>
                      <a:pt x="93" y="218"/>
                      <a:pt x="57" y="211"/>
                    </a:cubicBezTo>
                    <a:cubicBezTo>
                      <a:pt x="21" y="203"/>
                      <a:pt x="0" y="184"/>
                      <a:pt x="15" y="81"/>
                    </a:cubicBezTo>
                    <a:cubicBezTo>
                      <a:pt x="27" y="0"/>
                      <a:pt x="156" y="31"/>
                      <a:pt x="156" y="31"/>
                    </a:cubicBez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23"/>
              <p:cNvSpPr/>
              <p:nvPr/>
            </p:nvSpPr>
            <p:spPr>
              <a:xfrm>
                <a:off x="7550077" y="3796469"/>
                <a:ext cx="332921" cy="230117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58" extrusionOk="0">
                    <a:moveTo>
                      <a:pt x="261" y="82"/>
                    </a:moveTo>
                    <a:cubicBezTo>
                      <a:pt x="261" y="82"/>
                      <a:pt x="296" y="107"/>
                      <a:pt x="326" y="137"/>
                    </a:cubicBezTo>
                    <a:cubicBezTo>
                      <a:pt x="355" y="168"/>
                      <a:pt x="373" y="194"/>
                      <a:pt x="370" y="208"/>
                    </a:cubicBezTo>
                    <a:cubicBezTo>
                      <a:pt x="366" y="221"/>
                      <a:pt x="295" y="258"/>
                      <a:pt x="180" y="213"/>
                    </a:cubicBezTo>
                    <a:cubicBezTo>
                      <a:pt x="122" y="183"/>
                      <a:pt x="6" y="90"/>
                      <a:pt x="3" y="86"/>
                    </a:cubicBezTo>
                    <a:cubicBezTo>
                      <a:pt x="0" y="81"/>
                      <a:pt x="1" y="13"/>
                      <a:pt x="11" y="0"/>
                    </a:cubicBezTo>
                    <a:cubicBezTo>
                      <a:pt x="11" y="0"/>
                      <a:pt x="16" y="31"/>
                      <a:pt x="37" y="44"/>
                    </a:cubicBezTo>
                    <a:cubicBezTo>
                      <a:pt x="59" y="57"/>
                      <a:pt x="149" y="117"/>
                      <a:pt x="149" y="117"/>
                    </a:cubicBezTo>
                    <a:cubicBezTo>
                      <a:pt x="149" y="117"/>
                      <a:pt x="198" y="70"/>
                      <a:pt x="261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23"/>
              <p:cNvSpPr/>
              <p:nvPr/>
            </p:nvSpPr>
            <p:spPr>
              <a:xfrm>
                <a:off x="6908745" y="3707962"/>
                <a:ext cx="312496" cy="272328"/>
              </a:xfrm>
              <a:custGeom>
                <a:avLst/>
                <a:gdLst/>
                <a:ahLst/>
                <a:cxnLst/>
                <a:rect l="l" t="t" r="r" b="b"/>
                <a:pathLst>
                  <a:path w="350" h="305" extrusionOk="0">
                    <a:moveTo>
                      <a:pt x="193" y="31"/>
                    </a:moveTo>
                    <a:cubicBezTo>
                      <a:pt x="176" y="98"/>
                      <a:pt x="176" y="98"/>
                      <a:pt x="176" y="98"/>
                    </a:cubicBezTo>
                    <a:cubicBezTo>
                      <a:pt x="176" y="98"/>
                      <a:pt x="76" y="205"/>
                      <a:pt x="29" y="233"/>
                    </a:cubicBezTo>
                    <a:cubicBezTo>
                      <a:pt x="0" y="275"/>
                      <a:pt x="21" y="274"/>
                      <a:pt x="28" y="286"/>
                    </a:cubicBezTo>
                    <a:cubicBezTo>
                      <a:pt x="36" y="297"/>
                      <a:pt x="128" y="305"/>
                      <a:pt x="155" y="301"/>
                    </a:cubicBezTo>
                    <a:cubicBezTo>
                      <a:pt x="214" y="292"/>
                      <a:pt x="257" y="218"/>
                      <a:pt x="293" y="211"/>
                    </a:cubicBezTo>
                    <a:cubicBezTo>
                      <a:pt x="329" y="203"/>
                      <a:pt x="350" y="184"/>
                      <a:pt x="335" y="81"/>
                    </a:cubicBezTo>
                    <a:cubicBezTo>
                      <a:pt x="323" y="0"/>
                      <a:pt x="193" y="31"/>
                      <a:pt x="193" y="31"/>
                    </a:cubicBez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23"/>
              <p:cNvSpPr/>
              <p:nvPr/>
            </p:nvSpPr>
            <p:spPr>
              <a:xfrm>
                <a:off x="6886959" y="3796469"/>
                <a:ext cx="332239" cy="230117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58" extrusionOk="0">
                    <a:moveTo>
                      <a:pt x="112" y="82"/>
                    </a:moveTo>
                    <a:cubicBezTo>
                      <a:pt x="112" y="82"/>
                      <a:pt x="77" y="107"/>
                      <a:pt x="47" y="137"/>
                    </a:cubicBezTo>
                    <a:cubicBezTo>
                      <a:pt x="18" y="168"/>
                      <a:pt x="0" y="194"/>
                      <a:pt x="3" y="208"/>
                    </a:cubicBezTo>
                    <a:cubicBezTo>
                      <a:pt x="6" y="221"/>
                      <a:pt x="78" y="258"/>
                      <a:pt x="193" y="213"/>
                    </a:cubicBezTo>
                    <a:cubicBezTo>
                      <a:pt x="250" y="183"/>
                      <a:pt x="367" y="90"/>
                      <a:pt x="370" y="86"/>
                    </a:cubicBezTo>
                    <a:cubicBezTo>
                      <a:pt x="373" y="81"/>
                      <a:pt x="372" y="13"/>
                      <a:pt x="362" y="0"/>
                    </a:cubicBezTo>
                    <a:cubicBezTo>
                      <a:pt x="362" y="0"/>
                      <a:pt x="357" y="31"/>
                      <a:pt x="335" y="44"/>
                    </a:cubicBezTo>
                    <a:cubicBezTo>
                      <a:pt x="314" y="57"/>
                      <a:pt x="224" y="117"/>
                      <a:pt x="224" y="117"/>
                    </a:cubicBezTo>
                    <a:cubicBezTo>
                      <a:pt x="224" y="117"/>
                      <a:pt x="175" y="70"/>
                      <a:pt x="112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23"/>
              <p:cNvSpPr/>
              <p:nvPr/>
            </p:nvSpPr>
            <p:spPr>
              <a:xfrm>
                <a:off x="7212391" y="2059699"/>
                <a:ext cx="548060" cy="51878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582" extrusionOk="0">
                    <a:moveTo>
                      <a:pt x="0" y="88"/>
                    </a:moveTo>
                    <a:cubicBezTo>
                      <a:pt x="174" y="0"/>
                      <a:pt x="174" y="0"/>
                      <a:pt x="174" y="0"/>
                    </a:cubicBezTo>
                    <a:cubicBezTo>
                      <a:pt x="174" y="0"/>
                      <a:pt x="500" y="310"/>
                      <a:pt x="545" y="352"/>
                    </a:cubicBezTo>
                    <a:cubicBezTo>
                      <a:pt x="603" y="404"/>
                      <a:pt x="615" y="538"/>
                      <a:pt x="510" y="551"/>
                    </a:cubicBezTo>
                    <a:cubicBezTo>
                      <a:pt x="221" y="582"/>
                      <a:pt x="221" y="582"/>
                      <a:pt x="221" y="582"/>
                    </a:cubicBezTo>
                    <a:cubicBezTo>
                      <a:pt x="237" y="399"/>
                      <a:pt x="237" y="399"/>
                      <a:pt x="237" y="399"/>
                    </a:cubicBezTo>
                    <a:cubicBezTo>
                      <a:pt x="48" y="255"/>
                      <a:pt x="48" y="255"/>
                      <a:pt x="48" y="255"/>
                    </a:cubicBezTo>
                    <a:cubicBezTo>
                      <a:pt x="0" y="88"/>
                      <a:pt x="0" y="88"/>
                      <a:pt x="0" y="88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23"/>
              <p:cNvSpPr/>
              <p:nvPr/>
            </p:nvSpPr>
            <p:spPr>
              <a:xfrm>
                <a:off x="7370341" y="2319091"/>
                <a:ext cx="184502" cy="54466"/>
              </a:xfrm>
              <a:custGeom>
                <a:avLst/>
                <a:gdLst/>
                <a:ahLst/>
                <a:cxnLst/>
                <a:rect l="l" t="t" r="r" b="b"/>
                <a:pathLst>
                  <a:path w="271" h="80" extrusionOk="0">
                    <a:moveTo>
                      <a:pt x="0" y="0"/>
                    </a:moveTo>
                    <a:lnTo>
                      <a:pt x="5" y="68"/>
                    </a:lnTo>
                    <a:lnTo>
                      <a:pt x="271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23"/>
              <p:cNvSpPr/>
              <p:nvPr/>
            </p:nvSpPr>
            <p:spPr>
              <a:xfrm>
                <a:off x="6615312" y="2037232"/>
                <a:ext cx="395556" cy="444575"/>
              </a:xfrm>
              <a:custGeom>
                <a:avLst/>
                <a:gdLst/>
                <a:ahLst/>
                <a:cxnLst/>
                <a:rect l="l" t="t" r="r" b="b"/>
                <a:pathLst>
                  <a:path w="443" h="498" extrusionOk="0">
                    <a:moveTo>
                      <a:pt x="0" y="106"/>
                    </a:moveTo>
                    <a:cubicBezTo>
                      <a:pt x="0" y="106"/>
                      <a:pt x="208" y="496"/>
                      <a:pt x="287" y="497"/>
                    </a:cubicBezTo>
                    <a:cubicBezTo>
                      <a:pt x="365" y="498"/>
                      <a:pt x="443" y="264"/>
                      <a:pt x="443" y="264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366" y="0"/>
                      <a:pt x="282" y="287"/>
                      <a:pt x="273" y="291"/>
                    </a:cubicBezTo>
                    <a:cubicBezTo>
                      <a:pt x="47" y="16"/>
                      <a:pt x="47" y="16"/>
                      <a:pt x="47" y="16"/>
                    </a:cubicBezTo>
                    <a:cubicBezTo>
                      <a:pt x="0" y="106"/>
                      <a:pt x="0" y="106"/>
                      <a:pt x="0" y="106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23"/>
              <p:cNvSpPr/>
              <p:nvPr/>
            </p:nvSpPr>
            <p:spPr>
              <a:xfrm>
                <a:off x="6534295" y="2008637"/>
                <a:ext cx="111654" cy="141611"/>
              </a:xfrm>
              <a:custGeom>
                <a:avLst/>
                <a:gdLst/>
                <a:ahLst/>
                <a:cxnLst/>
                <a:rect l="l" t="t" r="r" b="b"/>
                <a:pathLst>
                  <a:path w="125" h="159" extrusionOk="0">
                    <a:moveTo>
                      <a:pt x="110" y="141"/>
                    </a:moveTo>
                    <a:cubicBezTo>
                      <a:pt x="110" y="141"/>
                      <a:pt x="58" y="159"/>
                      <a:pt x="35" y="152"/>
                    </a:cubicBezTo>
                    <a:cubicBezTo>
                      <a:pt x="13" y="144"/>
                      <a:pt x="0" y="127"/>
                      <a:pt x="0" y="127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5" y="9"/>
                      <a:pt x="76" y="0"/>
                      <a:pt x="78" y="2"/>
                    </a:cubicBezTo>
                    <a:cubicBezTo>
                      <a:pt x="79" y="4"/>
                      <a:pt x="125" y="84"/>
                      <a:pt x="125" y="84"/>
                    </a:cubicBezTo>
                    <a:cubicBezTo>
                      <a:pt x="110" y="141"/>
                      <a:pt x="110" y="141"/>
                      <a:pt x="110" y="141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23"/>
              <p:cNvSpPr/>
              <p:nvPr/>
            </p:nvSpPr>
            <p:spPr>
              <a:xfrm>
                <a:off x="6565612" y="2143440"/>
                <a:ext cx="33360" cy="2723"/>
              </a:xfrm>
              <a:custGeom>
                <a:avLst/>
                <a:gdLst/>
                <a:ahLst/>
                <a:cxnLst/>
                <a:rect l="l" t="t" r="r" b="b"/>
                <a:pathLst>
                  <a:path w="37" h="3" extrusionOk="0">
                    <a:moveTo>
                      <a:pt x="37" y="0"/>
                    </a:moveTo>
                    <a:cubicBezTo>
                      <a:pt x="29" y="2"/>
                      <a:pt x="21" y="3"/>
                      <a:pt x="13" y="3"/>
                    </a:cubicBezTo>
                    <a:cubicBezTo>
                      <a:pt x="8" y="3"/>
                      <a:pt x="4" y="2"/>
                      <a:pt x="0" y="1"/>
                    </a:cubicBezTo>
                    <a:cubicBezTo>
                      <a:pt x="4" y="2"/>
                      <a:pt x="8" y="3"/>
                      <a:pt x="13" y="3"/>
                    </a:cubicBezTo>
                    <a:cubicBezTo>
                      <a:pt x="21" y="3"/>
                      <a:pt x="29" y="2"/>
                      <a:pt x="37" y="0"/>
                    </a:cubicBezTo>
                    <a:moveTo>
                      <a:pt x="37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solidFill>
                <a:srgbClr val="FFD1BE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23"/>
              <p:cNvSpPr/>
              <p:nvPr/>
            </p:nvSpPr>
            <p:spPr>
              <a:xfrm>
                <a:off x="6539060" y="2073996"/>
                <a:ext cx="99400" cy="7216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81" extrusionOk="0">
                    <a:moveTo>
                      <a:pt x="71" y="1"/>
                    </a:moveTo>
                    <a:cubicBezTo>
                      <a:pt x="72" y="2"/>
                      <a:pt x="72" y="2"/>
                      <a:pt x="72" y="2"/>
                    </a:cubicBezTo>
                    <a:cubicBezTo>
                      <a:pt x="74" y="4"/>
                      <a:pt x="75" y="6"/>
                      <a:pt x="77" y="7"/>
                    </a:cubicBezTo>
                    <a:cubicBezTo>
                      <a:pt x="75" y="5"/>
                      <a:pt x="73" y="3"/>
                      <a:pt x="71" y="1"/>
                    </a:cubicBezTo>
                    <a:moveTo>
                      <a:pt x="68" y="0"/>
                    </a:moveTo>
                    <a:cubicBezTo>
                      <a:pt x="68" y="0"/>
                      <a:pt x="68" y="0"/>
                      <a:pt x="68" y="1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20"/>
                      <a:pt x="66" y="21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1" y="60"/>
                      <a:pt x="54" y="66"/>
                      <a:pt x="47" y="66"/>
                    </a:cubicBezTo>
                    <a:cubicBezTo>
                      <a:pt x="46" y="66"/>
                      <a:pt x="46" y="66"/>
                      <a:pt x="45" y="66"/>
                    </a:cubicBezTo>
                    <a:cubicBezTo>
                      <a:pt x="38" y="65"/>
                      <a:pt x="38" y="65"/>
                      <a:pt x="38" y="65"/>
                    </a:cubicBezTo>
                    <a:cubicBezTo>
                      <a:pt x="24" y="63"/>
                      <a:pt x="24" y="63"/>
                      <a:pt x="24" y="63"/>
                    </a:cubicBezTo>
                    <a:cubicBezTo>
                      <a:pt x="21" y="63"/>
                      <a:pt x="18" y="62"/>
                      <a:pt x="16" y="60"/>
                    </a:cubicBezTo>
                    <a:cubicBezTo>
                      <a:pt x="15" y="60"/>
                      <a:pt x="15" y="60"/>
                      <a:pt x="14" y="60"/>
                    </a:cubicBezTo>
                    <a:cubicBezTo>
                      <a:pt x="9" y="60"/>
                      <a:pt x="5" y="60"/>
                      <a:pt x="0" y="59"/>
                    </a:cubicBezTo>
                    <a:cubicBezTo>
                      <a:pt x="6" y="65"/>
                      <a:pt x="16" y="74"/>
                      <a:pt x="30" y="79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34" y="80"/>
                      <a:pt x="38" y="81"/>
                      <a:pt x="43" y="81"/>
                    </a:cubicBezTo>
                    <a:cubicBezTo>
                      <a:pt x="51" y="81"/>
                      <a:pt x="59" y="80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76" y="76"/>
                      <a:pt x="84" y="74"/>
                      <a:pt x="91" y="72"/>
                    </a:cubicBezTo>
                    <a:cubicBezTo>
                      <a:pt x="112" y="49"/>
                      <a:pt x="109" y="22"/>
                      <a:pt x="109" y="22"/>
                    </a:cubicBezTo>
                    <a:cubicBezTo>
                      <a:pt x="109" y="22"/>
                      <a:pt x="109" y="22"/>
                      <a:pt x="109" y="22"/>
                    </a:cubicBezTo>
                    <a:cubicBezTo>
                      <a:pt x="99" y="20"/>
                      <a:pt x="92" y="17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0" y="11"/>
                      <a:pt x="75" y="8"/>
                      <a:pt x="71" y="4"/>
                    </a:cubicBezTo>
                    <a:cubicBezTo>
                      <a:pt x="70" y="2"/>
                      <a:pt x="69" y="1"/>
                      <a:pt x="68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23"/>
              <p:cNvSpPr/>
              <p:nvPr/>
            </p:nvSpPr>
            <p:spPr>
              <a:xfrm>
                <a:off x="6586037" y="1939875"/>
                <a:ext cx="5447" cy="49019"/>
              </a:xfrm>
              <a:custGeom>
                <a:avLst/>
                <a:gdLst/>
                <a:ahLst/>
                <a:cxnLst/>
                <a:rect l="l" t="t" r="r" b="b"/>
                <a:pathLst>
                  <a:path w="8" h="72" extrusionOk="0">
                    <a:moveTo>
                      <a:pt x="8" y="0"/>
                    </a:moveTo>
                    <a:lnTo>
                      <a:pt x="0" y="7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64" name="Google Shape;564;p23"/>
              <p:cNvCxnSpPr/>
              <p:nvPr/>
            </p:nvCxnSpPr>
            <p:spPr>
              <a:xfrm flipH="1">
                <a:off x="6586084" y="1939875"/>
                <a:ext cx="5400" cy="489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565" name="Google Shape;565;p23"/>
              <p:cNvSpPr/>
              <p:nvPr/>
            </p:nvSpPr>
            <p:spPr>
              <a:xfrm>
                <a:off x="6576506" y="1939194"/>
                <a:ext cx="24510" cy="51742"/>
              </a:xfrm>
              <a:custGeom>
                <a:avLst/>
                <a:gdLst/>
                <a:ahLst/>
                <a:cxnLst/>
                <a:rect l="l" t="t" r="r" b="b"/>
                <a:pathLst>
                  <a:path w="36" h="76" extrusionOk="0">
                    <a:moveTo>
                      <a:pt x="27" y="76"/>
                    </a:moveTo>
                    <a:lnTo>
                      <a:pt x="0" y="72"/>
                    </a:lnTo>
                    <a:lnTo>
                      <a:pt x="9" y="0"/>
                    </a:lnTo>
                    <a:lnTo>
                      <a:pt x="36" y="3"/>
                    </a:lnTo>
                    <a:lnTo>
                      <a:pt x="27" y="7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23"/>
              <p:cNvSpPr/>
              <p:nvPr/>
            </p:nvSpPr>
            <p:spPr>
              <a:xfrm>
                <a:off x="6547911" y="1973235"/>
                <a:ext cx="61274" cy="160673"/>
              </a:xfrm>
              <a:custGeom>
                <a:avLst/>
                <a:gdLst/>
                <a:ahLst/>
                <a:cxnLst/>
                <a:rect l="l" t="t" r="r" b="b"/>
                <a:pathLst>
                  <a:path w="69" h="180" extrusionOk="0">
                    <a:moveTo>
                      <a:pt x="56" y="3"/>
                    </a:moveTo>
                    <a:cubicBezTo>
                      <a:pt x="49" y="2"/>
                      <a:pt x="49" y="2"/>
                      <a:pt x="49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" y="159"/>
                      <a:pt x="1" y="159"/>
                      <a:pt x="1" y="159"/>
                    </a:cubicBezTo>
                    <a:cubicBezTo>
                      <a:pt x="0" y="168"/>
                      <a:pt x="5" y="175"/>
                      <a:pt x="14" y="176"/>
                    </a:cubicBezTo>
                    <a:cubicBezTo>
                      <a:pt x="28" y="178"/>
                      <a:pt x="28" y="178"/>
                      <a:pt x="28" y="178"/>
                    </a:cubicBezTo>
                    <a:cubicBezTo>
                      <a:pt x="35" y="179"/>
                      <a:pt x="35" y="179"/>
                      <a:pt x="35" y="179"/>
                    </a:cubicBezTo>
                    <a:cubicBezTo>
                      <a:pt x="43" y="180"/>
                      <a:pt x="51" y="173"/>
                      <a:pt x="52" y="165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56" y="3"/>
                      <a:pt x="56" y="3"/>
                      <a:pt x="56" y="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23"/>
              <p:cNvSpPr/>
              <p:nvPr/>
            </p:nvSpPr>
            <p:spPr>
              <a:xfrm>
                <a:off x="6521359" y="1732225"/>
                <a:ext cx="161354" cy="202203"/>
              </a:xfrm>
              <a:custGeom>
                <a:avLst/>
                <a:gdLst/>
                <a:ahLst/>
                <a:cxnLst/>
                <a:rect l="l" t="t" r="r" b="b"/>
                <a:pathLst>
                  <a:path w="181" h="227" extrusionOk="0">
                    <a:moveTo>
                      <a:pt x="175" y="122"/>
                    </a:moveTo>
                    <a:cubicBezTo>
                      <a:pt x="170" y="182"/>
                      <a:pt x="127" y="227"/>
                      <a:pt x="80" y="222"/>
                    </a:cubicBezTo>
                    <a:cubicBezTo>
                      <a:pt x="33" y="218"/>
                      <a:pt x="0" y="166"/>
                      <a:pt x="6" y="106"/>
                    </a:cubicBezTo>
                    <a:cubicBezTo>
                      <a:pt x="11" y="46"/>
                      <a:pt x="54" y="0"/>
                      <a:pt x="101" y="5"/>
                    </a:cubicBezTo>
                    <a:cubicBezTo>
                      <a:pt x="148" y="9"/>
                      <a:pt x="181" y="62"/>
                      <a:pt x="175" y="1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23"/>
              <p:cNvSpPr/>
              <p:nvPr/>
            </p:nvSpPr>
            <p:spPr>
              <a:xfrm>
                <a:off x="6502296" y="1708396"/>
                <a:ext cx="197438" cy="255987"/>
              </a:xfrm>
              <a:custGeom>
                <a:avLst/>
                <a:gdLst/>
                <a:ahLst/>
                <a:cxnLst/>
                <a:rect l="l" t="t" r="r" b="b"/>
                <a:pathLst>
                  <a:path w="221" h="287" extrusionOk="0">
                    <a:moveTo>
                      <a:pt x="192" y="69"/>
                    </a:moveTo>
                    <a:cubicBezTo>
                      <a:pt x="163" y="13"/>
                      <a:pt x="104" y="0"/>
                      <a:pt x="58" y="41"/>
                    </a:cubicBezTo>
                    <a:cubicBezTo>
                      <a:pt x="13" y="82"/>
                      <a:pt x="0" y="161"/>
                      <a:pt x="29" y="218"/>
                    </a:cubicBezTo>
                    <a:cubicBezTo>
                      <a:pt x="58" y="274"/>
                      <a:pt x="118" y="287"/>
                      <a:pt x="163" y="246"/>
                    </a:cubicBezTo>
                    <a:cubicBezTo>
                      <a:pt x="208" y="205"/>
                      <a:pt x="221" y="126"/>
                      <a:pt x="192" y="69"/>
                    </a:cubicBezTo>
                    <a:close/>
                    <a:moveTo>
                      <a:pt x="153" y="227"/>
                    </a:moveTo>
                    <a:cubicBezTo>
                      <a:pt x="116" y="260"/>
                      <a:pt x="68" y="250"/>
                      <a:pt x="44" y="204"/>
                    </a:cubicBezTo>
                    <a:cubicBezTo>
                      <a:pt x="21" y="158"/>
                      <a:pt x="31" y="93"/>
                      <a:pt x="68" y="60"/>
                    </a:cubicBezTo>
                    <a:cubicBezTo>
                      <a:pt x="105" y="27"/>
                      <a:pt x="154" y="37"/>
                      <a:pt x="177" y="83"/>
                    </a:cubicBezTo>
                    <a:cubicBezTo>
                      <a:pt x="201" y="129"/>
                      <a:pt x="190" y="194"/>
                      <a:pt x="153" y="2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23"/>
              <p:cNvSpPr/>
              <p:nvPr/>
            </p:nvSpPr>
            <p:spPr>
              <a:xfrm>
                <a:off x="6505019" y="2005233"/>
                <a:ext cx="101442" cy="123228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38" extrusionOk="0">
                    <a:moveTo>
                      <a:pt x="113" y="43"/>
                    </a:moveTo>
                    <a:cubicBezTo>
                      <a:pt x="112" y="50"/>
                      <a:pt x="103" y="52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99" y="53"/>
                      <a:pt x="100" y="53"/>
                      <a:pt x="99" y="53"/>
                    </a:cubicBezTo>
                    <a:cubicBezTo>
                      <a:pt x="99" y="54"/>
                      <a:pt x="100" y="55"/>
                      <a:pt x="103" y="58"/>
                    </a:cubicBezTo>
                    <a:cubicBezTo>
                      <a:pt x="106" y="61"/>
                      <a:pt x="109" y="65"/>
                      <a:pt x="108" y="73"/>
                    </a:cubicBezTo>
                    <a:cubicBezTo>
                      <a:pt x="108" y="76"/>
                      <a:pt x="106" y="78"/>
                      <a:pt x="104" y="79"/>
                    </a:cubicBezTo>
                    <a:cubicBezTo>
                      <a:pt x="100" y="82"/>
                      <a:pt x="95" y="83"/>
                      <a:pt x="95" y="83"/>
                    </a:cubicBezTo>
                    <a:cubicBezTo>
                      <a:pt x="95" y="83"/>
                      <a:pt x="95" y="83"/>
                      <a:pt x="95" y="83"/>
                    </a:cubicBezTo>
                    <a:cubicBezTo>
                      <a:pt x="96" y="84"/>
                      <a:pt x="106" y="89"/>
                      <a:pt x="103" y="100"/>
                    </a:cubicBezTo>
                    <a:cubicBezTo>
                      <a:pt x="101" y="111"/>
                      <a:pt x="85" y="110"/>
                      <a:pt x="85" y="111"/>
                    </a:cubicBezTo>
                    <a:cubicBezTo>
                      <a:pt x="85" y="111"/>
                      <a:pt x="89" y="113"/>
                      <a:pt x="92" y="116"/>
                    </a:cubicBezTo>
                    <a:cubicBezTo>
                      <a:pt x="93" y="118"/>
                      <a:pt x="94" y="121"/>
                      <a:pt x="92" y="124"/>
                    </a:cubicBezTo>
                    <a:cubicBezTo>
                      <a:pt x="89" y="130"/>
                      <a:pt x="79" y="133"/>
                      <a:pt x="72" y="135"/>
                    </a:cubicBezTo>
                    <a:cubicBezTo>
                      <a:pt x="71" y="135"/>
                      <a:pt x="70" y="135"/>
                      <a:pt x="69" y="136"/>
                    </a:cubicBezTo>
                    <a:cubicBezTo>
                      <a:pt x="68" y="136"/>
                      <a:pt x="68" y="136"/>
                      <a:pt x="68" y="136"/>
                    </a:cubicBezTo>
                    <a:cubicBezTo>
                      <a:pt x="67" y="136"/>
                      <a:pt x="67" y="136"/>
                      <a:pt x="67" y="136"/>
                    </a:cubicBezTo>
                    <a:cubicBezTo>
                      <a:pt x="50" y="138"/>
                      <a:pt x="26" y="137"/>
                      <a:pt x="15" y="127"/>
                    </a:cubicBezTo>
                    <a:cubicBezTo>
                      <a:pt x="11" y="123"/>
                      <a:pt x="11" y="111"/>
                      <a:pt x="14" y="104"/>
                    </a:cubicBezTo>
                    <a:cubicBezTo>
                      <a:pt x="0" y="94"/>
                      <a:pt x="3" y="71"/>
                      <a:pt x="12" y="67"/>
                    </a:cubicBezTo>
                    <a:cubicBezTo>
                      <a:pt x="0" y="47"/>
                      <a:pt x="7" y="37"/>
                      <a:pt x="17" y="33"/>
                    </a:cubicBezTo>
                    <a:cubicBezTo>
                      <a:pt x="14" y="14"/>
                      <a:pt x="26" y="2"/>
                      <a:pt x="33" y="0"/>
                    </a:cubicBezTo>
                    <a:cubicBezTo>
                      <a:pt x="41" y="0"/>
                      <a:pt x="54" y="3"/>
                      <a:pt x="73" y="10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3" y="10"/>
                      <a:pt x="73" y="11"/>
                      <a:pt x="74" y="11"/>
                    </a:cubicBezTo>
                    <a:cubicBezTo>
                      <a:pt x="76" y="12"/>
                      <a:pt x="86" y="15"/>
                      <a:pt x="88" y="17"/>
                    </a:cubicBezTo>
                    <a:cubicBezTo>
                      <a:pt x="105" y="24"/>
                      <a:pt x="114" y="36"/>
                      <a:pt x="113" y="43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23"/>
              <p:cNvSpPr/>
              <p:nvPr/>
            </p:nvSpPr>
            <p:spPr>
              <a:xfrm>
                <a:off x="6539741" y="1976639"/>
                <a:ext cx="118462" cy="117101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33" y="86"/>
                    </a:moveTo>
                    <a:cubicBezTo>
                      <a:pt x="133" y="86"/>
                      <a:pt x="116" y="34"/>
                      <a:pt x="82" y="7"/>
                    </a:cubicBezTo>
                    <a:cubicBezTo>
                      <a:pt x="65" y="0"/>
                      <a:pt x="0" y="52"/>
                      <a:pt x="0" y="52"/>
                    </a:cubicBezTo>
                    <a:cubicBezTo>
                      <a:pt x="5" y="77"/>
                      <a:pt x="38" y="80"/>
                      <a:pt x="61" y="61"/>
                    </a:cubicBezTo>
                    <a:cubicBezTo>
                      <a:pt x="61" y="61"/>
                      <a:pt x="44" y="116"/>
                      <a:pt x="108" y="131"/>
                    </a:cubicBezTo>
                    <a:cubicBezTo>
                      <a:pt x="133" y="86"/>
                      <a:pt x="133" y="86"/>
                      <a:pt x="133" y="86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23"/>
              <p:cNvSpPr/>
              <p:nvPr/>
            </p:nvSpPr>
            <p:spPr>
              <a:xfrm>
                <a:off x="6539741" y="2022935"/>
                <a:ext cx="60593" cy="51061"/>
              </a:xfrm>
              <a:custGeom>
                <a:avLst/>
                <a:gdLst/>
                <a:ahLst/>
                <a:cxnLst/>
                <a:rect l="l" t="t" r="r" b="b"/>
                <a:pathLst>
                  <a:path w="68" h="57" extrusionOk="0">
                    <a:moveTo>
                      <a:pt x="0" y="0"/>
                    </a:moveTo>
                    <a:cubicBezTo>
                      <a:pt x="0" y="6"/>
                      <a:pt x="3" y="12"/>
                      <a:pt x="8" y="16"/>
                    </a:cubicBezTo>
                    <a:cubicBezTo>
                      <a:pt x="13" y="20"/>
                      <a:pt x="19" y="22"/>
                      <a:pt x="26" y="23"/>
                    </a:cubicBezTo>
                    <a:cubicBezTo>
                      <a:pt x="26" y="23"/>
                      <a:pt x="27" y="23"/>
                      <a:pt x="28" y="23"/>
                    </a:cubicBezTo>
                    <a:cubicBezTo>
                      <a:pt x="33" y="23"/>
                      <a:pt x="39" y="22"/>
                      <a:pt x="44" y="20"/>
                    </a:cubicBezTo>
                    <a:cubicBezTo>
                      <a:pt x="49" y="19"/>
                      <a:pt x="53" y="17"/>
                      <a:pt x="57" y="15"/>
                    </a:cubicBezTo>
                    <a:cubicBezTo>
                      <a:pt x="56" y="19"/>
                      <a:pt x="56" y="24"/>
                      <a:pt x="57" y="28"/>
                    </a:cubicBezTo>
                    <a:cubicBezTo>
                      <a:pt x="57" y="29"/>
                      <a:pt x="57" y="31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4"/>
                      <a:pt x="57" y="36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41"/>
                      <a:pt x="59" y="43"/>
                      <a:pt x="60" y="46"/>
                    </a:cubicBezTo>
                    <a:cubicBezTo>
                      <a:pt x="62" y="50"/>
                      <a:pt x="64" y="54"/>
                      <a:pt x="67" y="57"/>
                    </a:cubicBezTo>
                    <a:cubicBezTo>
                      <a:pt x="68" y="57"/>
                      <a:pt x="68" y="56"/>
                      <a:pt x="68" y="55"/>
                    </a:cubicBezTo>
                    <a:cubicBezTo>
                      <a:pt x="53" y="34"/>
                      <a:pt x="61" y="9"/>
                      <a:pt x="61" y="9"/>
                    </a:cubicBezTo>
                    <a:cubicBezTo>
                      <a:pt x="51" y="17"/>
                      <a:pt x="40" y="22"/>
                      <a:pt x="29" y="22"/>
                    </a:cubicBezTo>
                    <a:cubicBezTo>
                      <a:pt x="15" y="22"/>
                      <a:pt x="3" y="14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23"/>
              <p:cNvSpPr/>
              <p:nvPr/>
            </p:nvSpPr>
            <p:spPr>
              <a:xfrm>
                <a:off x="6533614" y="2097825"/>
                <a:ext cx="53785" cy="10893"/>
              </a:xfrm>
              <a:custGeom>
                <a:avLst/>
                <a:gdLst/>
                <a:ahLst/>
                <a:cxnLst/>
                <a:rect l="l" t="t" r="r" b="b"/>
                <a:pathLst>
                  <a:path w="60" h="12" extrusionOk="0">
                    <a:moveTo>
                      <a:pt x="0" y="0"/>
                    </a:moveTo>
                    <a:cubicBezTo>
                      <a:pt x="60" y="12"/>
                      <a:pt x="60" y="12"/>
                      <a:pt x="60" y="12"/>
                    </a:cubicBezTo>
                    <a:cubicBezTo>
                      <a:pt x="57" y="9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23"/>
              <p:cNvSpPr/>
              <p:nvPr/>
            </p:nvSpPr>
            <p:spPr>
              <a:xfrm>
                <a:off x="6534295" y="2068549"/>
                <a:ext cx="63316" cy="10893"/>
              </a:xfrm>
              <a:custGeom>
                <a:avLst/>
                <a:gdLst/>
                <a:ahLst/>
                <a:cxnLst/>
                <a:rect l="l" t="t" r="r" b="b"/>
                <a:pathLst>
                  <a:path w="71" h="12" extrusionOk="0">
                    <a:moveTo>
                      <a:pt x="0" y="0"/>
                    </a:move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12"/>
                      <a:pt x="67" y="11"/>
                      <a:pt x="71" y="8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23"/>
              <p:cNvSpPr/>
              <p:nvPr/>
            </p:nvSpPr>
            <p:spPr>
              <a:xfrm>
                <a:off x="6539741" y="2042678"/>
                <a:ext cx="51742" cy="14297"/>
              </a:xfrm>
              <a:custGeom>
                <a:avLst/>
                <a:gdLst/>
                <a:ahLst/>
                <a:cxnLst/>
                <a:rect l="l" t="t" r="r" b="b"/>
                <a:pathLst>
                  <a:path w="58" h="16" extrusionOk="0">
                    <a:moveTo>
                      <a:pt x="0" y="0"/>
                    </a:move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1"/>
                      <a:pt x="57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23"/>
              <p:cNvSpPr/>
              <p:nvPr/>
            </p:nvSpPr>
            <p:spPr>
              <a:xfrm>
                <a:off x="6590803" y="2051529"/>
                <a:ext cx="681" cy="5447"/>
              </a:xfrm>
              <a:custGeom>
                <a:avLst/>
                <a:gdLst/>
                <a:ahLst/>
                <a:cxnLst/>
                <a:rect l="l" t="t" r="r" b="b"/>
                <a:pathLst>
                  <a:path w="1" h="6" extrusionOk="0">
                    <a:moveTo>
                      <a:pt x="1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5C3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23"/>
              <p:cNvSpPr/>
              <p:nvPr/>
            </p:nvSpPr>
            <p:spPr>
              <a:xfrm>
                <a:off x="6601015" y="2027700"/>
                <a:ext cx="411214" cy="510615"/>
              </a:xfrm>
              <a:custGeom>
                <a:avLst/>
                <a:gdLst/>
                <a:ahLst/>
                <a:cxnLst/>
                <a:rect l="l" t="t" r="r" b="b"/>
                <a:pathLst>
                  <a:path w="461" h="573" extrusionOk="0">
                    <a:moveTo>
                      <a:pt x="461" y="327"/>
                    </a:moveTo>
                    <a:cubicBezTo>
                      <a:pt x="460" y="330"/>
                      <a:pt x="459" y="335"/>
                      <a:pt x="457" y="341"/>
                    </a:cubicBezTo>
                    <a:cubicBezTo>
                      <a:pt x="449" y="366"/>
                      <a:pt x="433" y="417"/>
                      <a:pt x="412" y="464"/>
                    </a:cubicBezTo>
                    <a:cubicBezTo>
                      <a:pt x="403" y="484"/>
                      <a:pt x="393" y="503"/>
                      <a:pt x="382" y="520"/>
                    </a:cubicBezTo>
                    <a:cubicBezTo>
                      <a:pt x="362" y="551"/>
                      <a:pt x="340" y="573"/>
                      <a:pt x="316" y="573"/>
                    </a:cubicBezTo>
                    <a:cubicBezTo>
                      <a:pt x="241" y="571"/>
                      <a:pt x="0" y="276"/>
                      <a:pt x="0" y="276"/>
                    </a:cubicBezTo>
                    <a:cubicBezTo>
                      <a:pt x="16" y="169"/>
                      <a:pt x="98" y="52"/>
                      <a:pt x="98" y="52"/>
                    </a:cubicBezTo>
                    <a:cubicBezTo>
                      <a:pt x="280" y="277"/>
                      <a:pt x="280" y="277"/>
                      <a:pt x="280" y="277"/>
                    </a:cubicBezTo>
                    <a:cubicBezTo>
                      <a:pt x="280" y="277"/>
                      <a:pt x="349" y="24"/>
                      <a:pt x="382" y="11"/>
                    </a:cubicBezTo>
                    <a:cubicBezTo>
                      <a:pt x="383" y="10"/>
                      <a:pt x="383" y="10"/>
                      <a:pt x="384" y="10"/>
                    </a:cubicBezTo>
                    <a:cubicBezTo>
                      <a:pt x="417" y="0"/>
                      <a:pt x="452" y="59"/>
                      <a:pt x="452" y="59"/>
                    </a:cubicBezTo>
                    <a:cubicBezTo>
                      <a:pt x="456" y="181"/>
                      <a:pt x="456" y="181"/>
                      <a:pt x="456" y="181"/>
                    </a:cubicBezTo>
                    <a:cubicBezTo>
                      <a:pt x="459" y="261"/>
                      <a:pt x="459" y="261"/>
                      <a:pt x="459" y="261"/>
                    </a:cubicBezTo>
                    <a:cubicBezTo>
                      <a:pt x="461" y="327"/>
                      <a:pt x="461" y="327"/>
                      <a:pt x="461" y="32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23"/>
              <p:cNvSpPr/>
              <p:nvPr/>
            </p:nvSpPr>
            <p:spPr>
              <a:xfrm>
                <a:off x="6904660" y="2201309"/>
                <a:ext cx="66040" cy="290029"/>
              </a:xfrm>
              <a:custGeom>
                <a:avLst/>
                <a:gdLst/>
                <a:ahLst/>
                <a:cxnLst/>
                <a:rect l="l" t="t" r="r" b="b"/>
                <a:pathLst>
                  <a:path w="74" h="325" extrusionOk="0">
                    <a:moveTo>
                      <a:pt x="42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0" y="66"/>
                      <a:pt x="7" y="89"/>
                    </a:cubicBezTo>
                    <a:cubicBezTo>
                      <a:pt x="14" y="111"/>
                      <a:pt x="42" y="150"/>
                      <a:pt x="42" y="150"/>
                    </a:cubicBezTo>
                    <a:cubicBezTo>
                      <a:pt x="42" y="325"/>
                      <a:pt x="42" y="325"/>
                      <a:pt x="42" y="325"/>
                    </a:cubicBezTo>
                    <a:cubicBezTo>
                      <a:pt x="53" y="308"/>
                      <a:pt x="63" y="289"/>
                      <a:pt x="72" y="269"/>
                    </a:cubicBezTo>
                    <a:cubicBezTo>
                      <a:pt x="72" y="269"/>
                      <a:pt x="72" y="269"/>
                      <a:pt x="72" y="269"/>
                    </a:cubicBezTo>
                    <a:cubicBezTo>
                      <a:pt x="74" y="159"/>
                      <a:pt x="74" y="159"/>
                      <a:pt x="74" y="159"/>
                    </a:cubicBezTo>
                    <a:cubicBezTo>
                      <a:pt x="73" y="146"/>
                      <a:pt x="33" y="112"/>
                      <a:pt x="26" y="81"/>
                    </a:cubicBezTo>
                    <a:cubicBezTo>
                      <a:pt x="23" y="66"/>
                      <a:pt x="32" y="31"/>
                      <a:pt x="42" y="0"/>
                    </a:cubicBezTo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23"/>
              <p:cNvSpPr/>
              <p:nvPr/>
            </p:nvSpPr>
            <p:spPr>
              <a:xfrm>
                <a:off x="6925085" y="1981405"/>
                <a:ext cx="442532" cy="590271"/>
              </a:xfrm>
              <a:custGeom>
                <a:avLst/>
                <a:gdLst/>
                <a:ahLst/>
                <a:cxnLst/>
                <a:rect l="l" t="t" r="r" b="b"/>
                <a:pathLst>
                  <a:path w="496" h="662" extrusionOk="0">
                    <a:moveTo>
                      <a:pt x="496" y="88"/>
                    </a:moveTo>
                    <a:cubicBezTo>
                      <a:pt x="461" y="323"/>
                      <a:pt x="461" y="323"/>
                      <a:pt x="461" y="323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0" y="321"/>
                      <a:pt x="460" y="321"/>
                      <a:pt x="460" y="321"/>
                    </a:cubicBezTo>
                    <a:cubicBezTo>
                      <a:pt x="440" y="448"/>
                      <a:pt x="440" y="448"/>
                      <a:pt x="440" y="448"/>
                    </a:cubicBezTo>
                    <a:cubicBezTo>
                      <a:pt x="440" y="451"/>
                      <a:pt x="440" y="451"/>
                      <a:pt x="440" y="451"/>
                    </a:cubicBezTo>
                    <a:cubicBezTo>
                      <a:pt x="455" y="595"/>
                      <a:pt x="455" y="595"/>
                      <a:pt x="455" y="595"/>
                    </a:cubicBezTo>
                    <a:cubicBezTo>
                      <a:pt x="455" y="595"/>
                      <a:pt x="214" y="662"/>
                      <a:pt x="47" y="595"/>
                    </a:cubicBezTo>
                    <a:cubicBezTo>
                      <a:pt x="47" y="572"/>
                      <a:pt x="47" y="572"/>
                      <a:pt x="47" y="572"/>
                    </a:cubicBezTo>
                    <a:cubicBezTo>
                      <a:pt x="49" y="516"/>
                      <a:pt x="49" y="516"/>
                      <a:pt x="49" y="516"/>
                    </a:cubicBezTo>
                    <a:cubicBezTo>
                      <a:pt x="51" y="406"/>
                      <a:pt x="51" y="406"/>
                      <a:pt x="51" y="406"/>
                    </a:cubicBezTo>
                    <a:cubicBezTo>
                      <a:pt x="50" y="393"/>
                      <a:pt x="10" y="359"/>
                      <a:pt x="3" y="328"/>
                    </a:cubicBezTo>
                    <a:cubicBezTo>
                      <a:pt x="0" y="313"/>
                      <a:pt x="9" y="278"/>
                      <a:pt x="19" y="247"/>
                    </a:cubicBezTo>
                    <a:cubicBezTo>
                      <a:pt x="28" y="219"/>
                      <a:pt x="37" y="196"/>
                      <a:pt x="37" y="19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38" y="56"/>
                      <a:pt x="178" y="4"/>
                      <a:pt x="247" y="1"/>
                    </a:cubicBezTo>
                    <a:cubicBezTo>
                      <a:pt x="297" y="0"/>
                      <a:pt x="397" y="42"/>
                      <a:pt x="453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79" y="80"/>
                      <a:pt x="496" y="88"/>
                      <a:pt x="496" y="88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23"/>
              <p:cNvSpPr/>
              <p:nvPr/>
            </p:nvSpPr>
            <p:spPr>
              <a:xfrm>
                <a:off x="6888321" y="2511763"/>
                <a:ext cx="822429" cy="1230922"/>
              </a:xfrm>
              <a:custGeom>
                <a:avLst/>
                <a:gdLst/>
                <a:ahLst/>
                <a:cxnLst/>
                <a:rect l="l" t="t" r="r" b="b"/>
                <a:pathLst>
                  <a:path w="922" h="1380" extrusionOk="0">
                    <a:moveTo>
                      <a:pt x="7" y="256"/>
                    </a:moveTo>
                    <a:cubicBezTo>
                      <a:pt x="7" y="1338"/>
                      <a:pt x="7" y="1338"/>
                      <a:pt x="7" y="1338"/>
                    </a:cubicBezTo>
                    <a:cubicBezTo>
                      <a:pt x="7" y="1338"/>
                      <a:pt x="81" y="1380"/>
                      <a:pt x="214" y="1380"/>
                    </a:cubicBezTo>
                    <a:cubicBezTo>
                      <a:pt x="348" y="1380"/>
                      <a:pt x="428" y="1368"/>
                      <a:pt x="428" y="1368"/>
                    </a:cubicBezTo>
                    <a:cubicBezTo>
                      <a:pt x="324" y="356"/>
                      <a:pt x="324" y="356"/>
                      <a:pt x="324" y="356"/>
                    </a:cubicBezTo>
                    <a:cubicBezTo>
                      <a:pt x="538" y="1366"/>
                      <a:pt x="538" y="1366"/>
                      <a:pt x="538" y="1366"/>
                    </a:cubicBezTo>
                    <a:cubicBezTo>
                      <a:pt x="538" y="1366"/>
                      <a:pt x="653" y="1354"/>
                      <a:pt x="743" y="1332"/>
                    </a:cubicBezTo>
                    <a:cubicBezTo>
                      <a:pt x="834" y="1310"/>
                      <a:pt x="922" y="1248"/>
                      <a:pt x="922" y="1248"/>
                    </a:cubicBezTo>
                    <a:cubicBezTo>
                      <a:pt x="600" y="208"/>
                      <a:pt x="600" y="208"/>
                      <a:pt x="600" y="208"/>
                    </a:cubicBezTo>
                    <a:cubicBezTo>
                      <a:pt x="566" y="75"/>
                      <a:pt x="484" y="3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23"/>
              <p:cNvSpPr/>
              <p:nvPr/>
            </p:nvSpPr>
            <p:spPr>
              <a:xfrm>
                <a:off x="7078269" y="1878601"/>
                <a:ext cx="125271" cy="239648"/>
              </a:xfrm>
              <a:custGeom>
                <a:avLst/>
                <a:gdLst/>
                <a:ahLst/>
                <a:cxnLst/>
                <a:rect l="l" t="t" r="r" b="b"/>
                <a:pathLst>
                  <a:path w="140" h="269" extrusionOk="0">
                    <a:moveTo>
                      <a:pt x="0" y="142"/>
                    </a:moveTo>
                    <a:cubicBezTo>
                      <a:pt x="0" y="159"/>
                      <a:pt x="0" y="233"/>
                      <a:pt x="37" y="269"/>
                    </a:cubicBezTo>
                    <a:cubicBezTo>
                      <a:pt x="110" y="236"/>
                      <a:pt x="139" y="123"/>
                      <a:pt x="139" y="123"/>
                    </a:cubicBezTo>
                    <a:cubicBezTo>
                      <a:pt x="139" y="118"/>
                      <a:pt x="139" y="118"/>
                      <a:pt x="139" y="118"/>
                    </a:cubicBezTo>
                    <a:cubicBezTo>
                      <a:pt x="140" y="29"/>
                      <a:pt x="140" y="29"/>
                      <a:pt x="140" y="29"/>
                    </a:cubicBezTo>
                    <a:cubicBezTo>
                      <a:pt x="139" y="11"/>
                      <a:pt x="15" y="0"/>
                      <a:pt x="15" y="0"/>
                    </a:cubicBezTo>
                    <a:cubicBezTo>
                      <a:pt x="0" y="142"/>
                      <a:pt x="0" y="142"/>
                      <a:pt x="0" y="142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23"/>
              <p:cNvSpPr/>
              <p:nvPr/>
            </p:nvSpPr>
            <p:spPr>
              <a:xfrm>
                <a:off x="7203540" y="1907876"/>
                <a:ext cx="0" cy="2246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25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728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23"/>
              <p:cNvSpPr/>
              <p:nvPr/>
            </p:nvSpPr>
            <p:spPr>
              <a:xfrm>
                <a:off x="7086439" y="1907876"/>
                <a:ext cx="117101" cy="61274"/>
              </a:xfrm>
              <a:custGeom>
                <a:avLst/>
                <a:gdLst/>
                <a:ahLst/>
                <a:cxnLst/>
                <a:rect l="l" t="t" r="r" b="b"/>
                <a:pathLst>
                  <a:path w="131" h="69" extrusionOk="0">
                    <a:moveTo>
                      <a:pt x="131" y="0"/>
                    </a:moveTo>
                    <a:cubicBezTo>
                      <a:pt x="100" y="30"/>
                      <a:pt x="51" y="64"/>
                      <a:pt x="11" y="64"/>
                    </a:cubicBezTo>
                    <a:cubicBezTo>
                      <a:pt x="7" y="64"/>
                      <a:pt x="4" y="63"/>
                      <a:pt x="1" y="6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14" y="69"/>
                      <a:pt x="35" y="69"/>
                    </a:cubicBezTo>
                    <a:cubicBezTo>
                      <a:pt x="61" y="69"/>
                      <a:pt x="98" y="61"/>
                      <a:pt x="131" y="25"/>
                    </a:cubicBezTo>
                    <a:cubicBezTo>
                      <a:pt x="131" y="0"/>
                      <a:pt x="131" y="0"/>
                      <a:pt x="131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23"/>
              <p:cNvSpPr/>
              <p:nvPr/>
            </p:nvSpPr>
            <p:spPr>
              <a:xfrm>
                <a:off x="7004741" y="1678440"/>
                <a:ext cx="240330" cy="294795"/>
              </a:xfrm>
              <a:custGeom>
                <a:avLst/>
                <a:gdLst/>
                <a:ahLst/>
                <a:cxnLst/>
                <a:rect l="l" t="t" r="r" b="b"/>
                <a:pathLst>
                  <a:path w="270" h="330" extrusionOk="0">
                    <a:moveTo>
                      <a:pt x="2" y="168"/>
                    </a:moveTo>
                    <a:cubicBezTo>
                      <a:pt x="1" y="175"/>
                      <a:pt x="1" y="181"/>
                      <a:pt x="0" y="187"/>
                    </a:cubicBezTo>
                    <a:cubicBezTo>
                      <a:pt x="0" y="208"/>
                      <a:pt x="0" y="224"/>
                      <a:pt x="2" y="230"/>
                    </a:cubicBezTo>
                    <a:cubicBezTo>
                      <a:pt x="20" y="271"/>
                      <a:pt x="66" y="316"/>
                      <a:pt x="90" y="319"/>
                    </a:cubicBezTo>
                    <a:cubicBezTo>
                      <a:pt x="142" y="330"/>
                      <a:pt x="215" y="270"/>
                      <a:pt x="244" y="236"/>
                    </a:cubicBezTo>
                    <a:cubicBezTo>
                      <a:pt x="262" y="215"/>
                      <a:pt x="270" y="166"/>
                      <a:pt x="264" y="116"/>
                    </a:cubicBezTo>
                    <a:cubicBezTo>
                      <a:pt x="260" y="85"/>
                      <a:pt x="255" y="81"/>
                      <a:pt x="252" y="69"/>
                    </a:cubicBezTo>
                    <a:cubicBezTo>
                      <a:pt x="252" y="69"/>
                      <a:pt x="243" y="18"/>
                      <a:pt x="142" y="6"/>
                    </a:cubicBezTo>
                    <a:cubicBezTo>
                      <a:pt x="91" y="0"/>
                      <a:pt x="40" y="12"/>
                      <a:pt x="27" y="40"/>
                    </a:cubicBezTo>
                    <a:cubicBezTo>
                      <a:pt x="14" y="68"/>
                      <a:pt x="5" y="124"/>
                      <a:pt x="2" y="168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23"/>
              <p:cNvSpPr/>
              <p:nvPr/>
            </p:nvSpPr>
            <p:spPr>
              <a:xfrm>
                <a:off x="7145670" y="1845241"/>
                <a:ext cx="43572" cy="21786"/>
              </a:xfrm>
              <a:custGeom>
                <a:avLst/>
                <a:gdLst/>
                <a:ahLst/>
                <a:cxnLst/>
                <a:rect l="l" t="t" r="r" b="b"/>
                <a:pathLst>
                  <a:path w="49" h="24" extrusionOk="0">
                    <a:moveTo>
                      <a:pt x="26" y="0"/>
                    </a:moveTo>
                    <a:cubicBezTo>
                      <a:pt x="25" y="0"/>
                      <a:pt x="24" y="0"/>
                      <a:pt x="23" y="0"/>
                    </a:cubicBezTo>
                    <a:cubicBezTo>
                      <a:pt x="10" y="1"/>
                      <a:pt x="0" y="14"/>
                      <a:pt x="0" y="14"/>
                    </a:cubicBezTo>
                    <a:cubicBezTo>
                      <a:pt x="0" y="14"/>
                      <a:pt x="11" y="24"/>
                      <a:pt x="23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39" y="22"/>
                      <a:pt x="49" y="10"/>
                      <a:pt x="49" y="10"/>
                    </a:cubicBezTo>
                    <a:cubicBezTo>
                      <a:pt x="49" y="10"/>
                      <a:pt x="38" y="0"/>
                      <a:pt x="26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23"/>
              <p:cNvSpPr/>
              <p:nvPr/>
            </p:nvSpPr>
            <p:spPr>
              <a:xfrm>
                <a:off x="7004741" y="1828220"/>
                <a:ext cx="15659" cy="17020"/>
              </a:xfrm>
              <a:custGeom>
                <a:avLst/>
                <a:gdLst/>
                <a:ahLst/>
                <a:cxnLst/>
                <a:rect l="l" t="t" r="r" b="b"/>
                <a:pathLst>
                  <a:path w="18" h="19" extrusionOk="0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7"/>
                      <a:pt x="1" y="13"/>
                      <a:pt x="0" y="19"/>
                    </a:cubicBezTo>
                    <a:cubicBezTo>
                      <a:pt x="1" y="19"/>
                      <a:pt x="2" y="19"/>
                      <a:pt x="3" y="19"/>
                    </a:cubicBezTo>
                    <a:cubicBezTo>
                      <a:pt x="11" y="19"/>
                      <a:pt x="18" y="15"/>
                      <a:pt x="18" y="15"/>
                    </a:cubicBezTo>
                    <a:cubicBezTo>
                      <a:pt x="18" y="15"/>
                      <a:pt x="12" y="4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p23"/>
              <p:cNvSpPr/>
              <p:nvPr/>
            </p:nvSpPr>
            <p:spPr>
              <a:xfrm>
                <a:off x="7028569" y="1805073"/>
                <a:ext cx="25191" cy="44934"/>
              </a:xfrm>
              <a:custGeom>
                <a:avLst/>
                <a:gdLst/>
                <a:ahLst/>
                <a:cxnLst/>
                <a:rect l="l" t="t" r="r" b="b"/>
                <a:pathLst>
                  <a:path w="28" h="50" extrusionOk="0">
                    <a:moveTo>
                      <a:pt x="0" y="0"/>
                    </a:moveTo>
                    <a:cubicBezTo>
                      <a:pt x="18" y="2"/>
                      <a:pt x="18" y="2"/>
                      <a:pt x="18" y="2"/>
                    </a:cubicBezTo>
                    <a:cubicBezTo>
                      <a:pt x="24" y="3"/>
                      <a:pt x="28" y="14"/>
                      <a:pt x="27" y="27"/>
                    </a:cubicBezTo>
                    <a:cubicBezTo>
                      <a:pt x="25" y="40"/>
                      <a:pt x="19" y="50"/>
                      <a:pt x="13" y="49"/>
                    </a:cubicBezTo>
                    <a:cubicBezTo>
                      <a:pt x="7" y="48"/>
                      <a:pt x="3" y="37"/>
                      <a:pt x="5" y="24"/>
                    </a:cubicBezTo>
                    <a:cubicBezTo>
                      <a:pt x="5" y="19"/>
                      <a:pt x="7" y="14"/>
                      <a:pt x="9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" name="Google Shape;587;p23"/>
              <p:cNvSpPr/>
              <p:nvPr/>
            </p:nvSpPr>
            <p:spPr>
              <a:xfrm>
                <a:off x="7097332" y="1749245"/>
                <a:ext cx="61274" cy="64678"/>
              </a:xfrm>
              <a:custGeom>
                <a:avLst/>
                <a:gdLst/>
                <a:ahLst/>
                <a:cxnLst/>
                <a:rect l="l" t="t" r="r" b="b"/>
                <a:pathLst>
                  <a:path w="69" h="73" extrusionOk="0">
                    <a:moveTo>
                      <a:pt x="0" y="45"/>
                    </a:moveTo>
                    <a:cubicBezTo>
                      <a:pt x="0" y="45"/>
                      <a:pt x="41" y="31"/>
                      <a:pt x="69" y="73"/>
                    </a:cubicBezTo>
                    <a:cubicBezTo>
                      <a:pt x="69" y="73"/>
                      <a:pt x="42" y="0"/>
                      <a:pt x="0" y="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588;p23"/>
              <p:cNvSpPr/>
              <p:nvPr/>
            </p:nvSpPr>
            <p:spPr>
              <a:xfrm>
                <a:off x="7010868" y="1752649"/>
                <a:ext cx="49019" cy="48338"/>
              </a:xfrm>
              <a:custGeom>
                <a:avLst/>
                <a:gdLst/>
                <a:ahLst/>
                <a:cxnLst/>
                <a:rect l="l" t="t" r="r" b="b"/>
                <a:pathLst>
                  <a:path w="55" h="54" extrusionOk="0">
                    <a:moveTo>
                      <a:pt x="55" y="38"/>
                    </a:moveTo>
                    <a:cubicBezTo>
                      <a:pt x="55" y="38"/>
                      <a:pt x="23" y="25"/>
                      <a:pt x="0" y="54"/>
                    </a:cubicBezTo>
                    <a:cubicBezTo>
                      <a:pt x="0" y="54"/>
                      <a:pt x="26" y="0"/>
                      <a:pt x="55" y="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9" name="Google Shape;589;p23"/>
              <p:cNvSpPr/>
              <p:nvPr/>
            </p:nvSpPr>
            <p:spPr>
              <a:xfrm>
                <a:off x="7228049" y="1789414"/>
                <a:ext cx="66040" cy="129356"/>
              </a:xfrm>
              <a:custGeom>
                <a:avLst/>
                <a:gdLst/>
                <a:ahLst/>
                <a:cxnLst/>
                <a:rect l="l" t="t" r="r" b="b"/>
                <a:pathLst>
                  <a:path w="74" h="145" extrusionOk="0">
                    <a:moveTo>
                      <a:pt x="4" y="41"/>
                    </a:moveTo>
                    <a:cubicBezTo>
                      <a:pt x="4" y="41"/>
                      <a:pt x="21" y="0"/>
                      <a:pt x="48" y="3"/>
                    </a:cubicBezTo>
                    <a:cubicBezTo>
                      <a:pt x="74" y="6"/>
                      <a:pt x="58" y="145"/>
                      <a:pt x="0" y="85"/>
                    </a:cubicBezTo>
                    <a:lnTo>
                      <a:pt x="4" y="41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0" name="Google Shape;590;p23"/>
              <p:cNvSpPr/>
              <p:nvPr/>
            </p:nvSpPr>
            <p:spPr>
              <a:xfrm>
                <a:off x="7234857" y="1819370"/>
                <a:ext cx="33360" cy="27233"/>
              </a:xfrm>
              <a:custGeom>
                <a:avLst/>
                <a:gdLst/>
                <a:ahLst/>
                <a:cxnLst/>
                <a:rect l="l" t="t" r="r" b="b"/>
                <a:pathLst>
                  <a:path w="38" h="30" extrusionOk="0">
                    <a:moveTo>
                      <a:pt x="1" y="30"/>
                    </a:moveTo>
                    <a:cubicBezTo>
                      <a:pt x="2" y="30"/>
                      <a:pt x="3" y="30"/>
                      <a:pt x="3" y="29"/>
                    </a:cubicBezTo>
                    <a:cubicBezTo>
                      <a:pt x="3" y="29"/>
                      <a:pt x="6" y="19"/>
                      <a:pt x="13" y="17"/>
                    </a:cubicBezTo>
                    <a:cubicBezTo>
                      <a:pt x="16" y="16"/>
                      <a:pt x="19" y="17"/>
                      <a:pt x="23" y="20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26" y="19"/>
                      <a:pt x="26" y="18"/>
                      <a:pt x="25" y="17"/>
                    </a:cubicBezTo>
                    <a:cubicBezTo>
                      <a:pt x="20" y="14"/>
                      <a:pt x="16" y="13"/>
                      <a:pt x="12" y="14"/>
                    </a:cubicBezTo>
                    <a:cubicBezTo>
                      <a:pt x="11" y="14"/>
                      <a:pt x="10" y="15"/>
                      <a:pt x="9" y="15"/>
                    </a:cubicBezTo>
                    <a:cubicBezTo>
                      <a:pt x="14" y="8"/>
                      <a:pt x="20" y="4"/>
                      <a:pt x="25" y="4"/>
                    </a:cubicBezTo>
                    <a:cubicBezTo>
                      <a:pt x="28" y="5"/>
                      <a:pt x="31" y="7"/>
                      <a:pt x="33" y="11"/>
                    </a:cubicBezTo>
                    <a:cubicBezTo>
                      <a:pt x="34" y="14"/>
                      <a:pt x="35" y="17"/>
                      <a:pt x="35" y="17"/>
                    </a:cubicBezTo>
                    <a:cubicBezTo>
                      <a:pt x="35" y="17"/>
                      <a:pt x="36" y="18"/>
                      <a:pt x="37" y="18"/>
                    </a:cubicBezTo>
                    <a:cubicBezTo>
                      <a:pt x="38" y="18"/>
                      <a:pt x="38" y="17"/>
                      <a:pt x="38" y="16"/>
                    </a:cubicBezTo>
                    <a:cubicBezTo>
                      <a:pt x="38" y="15"/>
                      <a:pt x="36" y="3"/>
                      <a:pt x="26" y="1"/>
                    </a:cubicBezTo>
                    <a:cubicBezTo>
                      <a:pt x="16" y="0"/>
                      <a:pt x="4" y="12"/>
                      <a:pt x="0" y="28"/>
                    </a:cubicBezTo>
                    <a:cubicBezTo>
                      <a:pt x="0" y="29"/>
                      <a:pt x="0" y="30"/>
                      <a:pt x="1" y="30"/>
                    </a:cubicBez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p23"/>
              <p:cNvSpPr/>
              <p:nvPr/>
            </p:nvSpPr>
            <p:spPr>
              <a:xfrm>
                <a:off x="6982954" y="1615124"/>
                <a:ext cx="307050" cy="19471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18" extrusionOk="0">
                    <a:moveTo>
                      <a:pt x="38" y="175"/>
                    </a:moveTo>
                    <a:cubicBezTo>
                      <a:pt x="38" y="175"/>
                      <a:pt x="93" y="160"/>
                      <a:pt x="116" y="109"/>
                    </a:cubicBezTo>
                    <a:cubicBezTo>
                      <a:pt x="116" y="109"/>
                      <a:pt x="163" y="212"/>
                      <a:pt x="290" y="218"/>
                    </a:cubicBezTo>
                    <a:cubicBezTo>
                      <a:pt x="290" y="218"/>
                      <a:pt x="293" y="164"/>
                      <a:pt x="344" y="175"/>
                    </a:cubicBezTo>
                    <a:cubicBezTo>
                      <a:pt x="344" y="175"/>
                      <a:pt x="340" y="87"/>
                      <a:pt x="280" y="44"/>
                    </a:cubicBezTo>
                    <a:cubicBezTo>
                      <a:pt x="219" y="0"/>
                      <a:pt x="137" y="38"/>
                      <a:pt x="137" y="38"/>
                    </a:cubicBezTo>
                    <a:cubicBezTo>
                      <a:pt x="137" y="38"/>
                      <a:pt x="120" y="18"/>
                      <a:pt x="75" y="35"/>
                    </a:cubicBezTo>
                    <a:cubicBezTo>
                      <a:pt x="30" y="52"/>
                      <a:pt x="0" y="177"/>
                      <a:pt x="0" y="177"/>
                    </a:cubicBezTo>
                    <a:cubicBezTo>
                      <a:pt x="0" y="177"/>
                      <a:pt x="24" y="180"/>
                      <a:pt x="38" y="1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p23"/>
              <p:cNvSpPr/>
              <p:nvPr/>
            </p:nvSpPr>
            <p:spPr>
              <a:xfrm>
                <a:off x="7394850" y="2367429"/>
                <a:ext cx="39487" cy="211054"/>
              </a:xfrm>
              <a:custGeom>
                <a:avLst/>
                <a:gdLst/>
                <a:ahLst/>
                <a:cxnLst/>
                <a:rect l="l" t="t" r="r" b="b"/>
                <a:pathLst>
                  <a:path w="44" h="237" extrusionOk="0">
                    <a:moveTo>
                      <a:pt x="0" y="119"/>
                    </a:moveTo>
                    <a:cubicBezTo>
                      <a:pt x="0" y="184"/>
                      <a:pt x="16" y="237"/>
                      <a:pt x="16" y="237"/>
                    </a:cubicBezTo>
                    <a:cubicBezTo>
                      <a:pt x="16" y="237"/>
                      <a:pt x="44" y="184"/>
                      <a:pt x="44" y="119"/>
                    </a:cubicBezTo>
                    <a:cubicBezTo>
                      <a:pt x="44" y="53"/>
                      <a:pt x="22" y="0"/>
                      <a:pt x="22" y="0"/>
                    </a:cubicBezTo>
                    <a:cubicBezTo>
                      <a:pt x="22" y="0"/>
                      <a:pt x="0" y="53"/>
                      <a:pt x="0" y="119"/>
                    </a:cubicBezTo>
                    <a:close/>
                  </a:path>
                </a:pathLst>
              </a:custGeom>
              <a:solidFill>
                <a:srgbClr val="27314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593;p23"/>
              <p:cNvSpPr/>
              <p:nvPr/>
            </p:nvSpPr>
            <p:spPr>
              <a:xfrm>
                <a:off x="7071461" y="2201990"/>
                <a:ext cx="322709" cy="447298"/>
              </a:xfrm>
              <a:custGeom>
                <a:avLst/>
                <a:gdLst/>
                <a:ahLst/>
                <a:cxnLst/>
                <a:rect l="l" t="t" r="r" b="b"/>
                <a:pathLst>
                  <a:path w="362" h="501" extrusionOk="0">
                    <a:moveTo>
                      <a:pt x="19" y="25"/>
                    </a:moveTo>
                    <a:cubicBezTo>
                      <a:pt x="312" y="0"/>
                      <a:pt x="312" y="0"/>
                      <a:pt x="312" y="0"/>
                    </a:cubicBezTo>
                    <a:cubicBezTo>
                      <a:pt x="319" y="1"/>
                      <a:pt x="325" y="7"/>
                      <a:pt x="326" y="15"/>
                    </a:cubicBezTo>
                    <a:cubicBezTo>
                      <a:pt x="361" y="459"/>
                      <a:pt x="361" y="459"/>
                      <a:pt x="361" y="459"/>
                    </a:cubicBezTo>
                    <a:cubicBezTo>
                      <a:pt x="362" y="469"/>
                      <a:pt x="353" y="477"/>
                      <a:pt x="343" y="476"/>
                    </a:cubicBezTo>
                    <a:cubicBezTo>
                      <a:pt x="50" y="501"/>
                      <a:pt x="50" y="501"/>
                      <a:pt x="50" y="501"/>
                    </a:cubicBezTo>
                    <a:cubicBezTo>
                      <a:pt x="42" y="500"/>
                      <a:pt x="36" y="494"/>
                      <a:pt x="36" y="486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0" y="33"/>
                      <a:pt x="9" y="24"/>
                      <a:pt x="19" y="2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4" name="Google Shape;594;p23"/>
              <p:cNvSpPr/>
              <p:nvPr/>
            </p:nvSpPr>
            <p:spPr>
              <a:xfrm>
                <a:off x="7197413" y="2319091"/>
                <a:ext cx="70800" cy="72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Google Shape;595;p23"/>
              <p:cNvSpPr/>
              <p:nvPr/>
            </p:nvSpPr>
            <p:spPr>
              <a:xfrm>
                <a:off x="7270941" y="2312283"/>
                <a:ext cx="171567" cy="204927"/>
              </a:xfrm>
              <a:custGeom>
                <a:avLst/>
                <a:gdLst/>
                <a:ahLst/>
                <a:cxnLst/>
                <a:rect l="l" t="t" r="r" b="b"/>
                <a:pathLst>
                  <a:path w="192" h="230" extrusionOk="0">
                    <a:moveTo>
                      <a:pt x="128" y="230"/>
                    </a:moveTo>
                    <a:cubicBezTo>
                      <a:pt x="146" y="224"/>
                      <a:pt x="174" y="212"/>
                      <a:pt x="180" y="189"/>
                    </a:cubicBezTo>
                    <a:cubicBezTo>
                      <a:pt x="190" y="155"/>
                      <a:pt x="192" y="61"/>
                      <a:pt x="174" y="45"/>
                    </a:cubicBezTo>
                    <a:cubicBezTo>
                      <a:pt x="156" y="29"/>
                      <a:pt x="27" y="0"/>
                      <a:pt x="27" y="0"/>
                    </a:cubicBezTo>
                    <a:cubicBezTo>
                      <a:pt x="27" y="0"/>
                      <a:pt x="21" y="26"/>
                      <a:pt x="45" y="36"/>
                    </a:cubicBezTo>
                    <a:cubicBezTo>
                      <a:pt x="69" y="45"/>
                      <a:pt x="133" y="64"/>
                      <a:pt x="133" y="64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0" y="77"/>
                      <a:pt x="15" y="86"/>
                    </a:cubicBezTo>
                    <a:cubicBezTo>
                      <a:pt x="30" y="95"/>
                      <a:pt x="116" y="97"/>
                      <a:pt x="116" y="97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0" y="95"/>
                      <a:pt x="7" y="120"/>
                      <a:pt x="35" y="123"/>
                    </a:cubicBezTo>
                    <a:cubicBezTo>
                      <a:pt x="62" y="126"/>
                      <a:pt x="126" y="132"/>
                      <a:pt x="126" y="132"/>
                    </a:cubicBezTo>
                    <a:cubicBezTo>
                      <a:pt x="52" y="129"/>
                      <a:pt x="52" y="129"/>
                      <a:pt x="52" y="129"/>
                    </a:cubicBezTo>
                    <a:cubicBezTo>
                      <a:pt x="52" y="129"/>
                      <a:pt x="53" y="154"/>
                      <a:pt x="79" y="157"/>
                    </a:cubicBezTo>
                    <a:cubicBezTo>
                      <a:pt x="98" y="159"/>
                      <a:pt x="123" y="163"/>
                      <a:pt x="123" y="163"/>
                    </a:cubicBezTo>
                    <a:lnTo>
                      <a:pt x="128" y="230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23"/>
              <p:cNvSpPr/>
              <p:nvPr/>
            </p:nvSpPr>
            <p:spPr>
              <a:xfrm>
                <a:off x="7104140" y="1805073"/>
                <a:ext cx="27233" cy="47657"/>
              </a:xfrm>
              <a:custGeom>
                <a:avLst/>
                <a:gdLst/>
                <a:ahLst/>
                <a:cxnLst/>
                <a:rect l="l" t="t" r="r" b="b"/>
                <a:pathLst>
                  <a:path w="30" h="53" extrusionOk="0">
                    <a:moveTo>
                      <a:pt x="0" y="0"/>
                    </a:moveTo>
                    <a:cubicBezTo>
                      <a:pt x="19" y="2"/>
                      <a:pt x="19" y="2"/>
                      <a:pt x="19" y="2"/>
                    </a:cubicBezTo>
                    <a:cubicBezTo>
                      <a:pt x="26" y="3"/>
                      <a:pt x="30" y="15"/>
                      <a:pt x="28" y="28"/>
                    </a:cubicBezTo>
                    <a:cubicBezTo>
                      <a:pt x="27" y="42"/>
                      <a:pt x="20" y="53"/>
                      <a:pt x="14" y="52"/>
                    </a:cubicBezTo>
                    <a:cubicBezTo>
                      <a:pt x="8" y="51"/>
                      <a:pt x="4" y="40"/>
                      <a:pt x="5" y="26"/>
                    </a:cubicBezTo>
                    <a:cubicBezTo>
                      <a:pt x="6" y="20"/>
                      <a:pt x="7" y="15"/>
                      <a:pt x="9" y="1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7" name="Google Shape;597;p23"/>
            <p:cNvGrpSpPr/>
            <p:nvPr/>
          </p:nvGrpSpPr>
          <p:grpSpPr>
            <a:xfrm>
              <a:off x="5350825" y="945922"/>
              <a:ext cx="669524" cy="947131"/>
              <a:chOff x="6000261" y="1225220"/>
              <a:chExt cx="627600" cy="887824"/>
            </a:xfrm>
          </p:grpSpPr>
          <p:sp>
            <p:nvSpPr>
              <p:cNvPr id="598" name="Google Shape;598;p23"/>
              <p:cNvSpPr/>
              <p:nvPr/>
            </p:nvSpPr>
            <p:spPr>
              <a:xfrm>
                <a:off x="6000261" y="1293145"/>
                <a:ext cx="627600" cy="819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" name="Google Shape;599;p23"/>
              <p:cNvSpPr/>
              <p:nvPr/>
            </p:nvSpPr>
            <p:spPr>
              <a:xfrm>
                <a:off x="6000261" y="1225220"/>
                <a:ext cx="627579" cy="67924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8" extrusionOk="0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23"/>
              <p:cNvSpPr/>
              <p:nvPr/>
            </p:nvSpPr>
            <p:spPr>
              <a:xfrm>
                <a:off x="6029918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23"/>
              <p:cNvSpPr/>
              <p:nvPr/>
            </p:nvSpPr>
            <p:spPr>
              <a:xfrm>
                <a:off x="6077752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23"/>
              <p:cNvSpPr/>
              <p:nvPr/>
            </p:nvSpPr>
            <p:spPr>
              <a:xfrm>
                <a:off x="6126543" y="1243398"/>
                <a:ext cx="306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23"/>
              <p:cNvSpPr/>
              <p:nvPr/>
            </p:nvSpPr>
            <p:spPr>
              <a:xfrm>
                <a:off x="6100712" y="1671989"/>
                <a:ext cx="97500" cy="142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23"/>
              <p:cNvSpPr/>
              <p:nvPr/>
            </p:nvSpPr>
            <p:spPr>
              <a:xfrm>
                <a:off x="6248997" y="1573451"/>
                <a:ext cx="98400" cy="241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23"/>
              <p:cNvSpPr/>
              <p:nvPr/>
            </p:nvSpPr>
            <p:spPr>
              <a:xfrm>
                <a:off x="6397281" y="1484480"/>
                <a:ext cx="97500" cy="33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6" name="Google Shape;606;p23"/>
              <p:cNvSpPr/>
              <p:nvPr/>
            </p:nvSpPr>
            <p:spPr>
              <a:xfrm>
                <a:off x="6135152" y="1338108"/>
                <a:ext cx="308049" cy="309007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53" extrusionOk="0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7" name="Google Shape;607;p23"/>
              <p:cNvSpPr/>
              <p:nvPr/>
            </p:nvSpPr>
            <p:spPr>
              <a:xfrm>
                <a:off x="6072012" y="1876717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23"/>
              <p:cNvSpPr/>
              <p:nvPr/>
            </p:nvSpPr>
            <p:spPr>
              <a:xfrm>
                <a:off x="6072012" y="1929334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23"/>
              <p:cNvSpPr/>
              <p:nvPr/>
            </p:nvSpPr>
            <p:spPr>
              <a:xfrm>
                <a:off x="6124629" y="1981952"/>
                <a:ext cx="3777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23"/>
              <p:cNvSpPr/>
              <p:nvPr/>
            </p:nvSpPr>
            <p:spPr>
              <a:xfrm>
                <a:off x="6192553" y="2034569"/>
                <a:ext cx="2421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1" name="Google Shape;611;p23"/>
            <p:cNvGrpSpPr/>
            <p:nvPr/>
          </p:nvGrpSpPr>
          <p:grpSpPr>
            <a:xfrm flipH="1">
              <a:off x="6374171" y="713259"/>
              <a:ext cx="588491" cy="951052"/>
              <a:chOff x="1062996" y="1340396"/>
              <a:chExt cx="588491" cy="951052"/>
            </a:xfrm>
          </p:grpSpPr>
          <p:sp>
            <p:nvSpPr>
              <p:cNvPr id="612" name="Google Shape;612;p23"/>
              <p:cNvSpPr/>
              <p:nvPr/>
            </p:nvSpPr>
            <p:spPr>
              <a:xfrm flipH="1">
                <a:off x="1127696" y="1466525"/>
                <a:ext cx="521965" cy="813973"/>
              </a:xfrm>
              <a:custGeom>
                <a:avLst/>
                <a:gdLst/>
                <a:ahLst/>
                <a:cxnLst/>
                <a:rect l="l" t="t" r="r" b="b"/>
                <a:pathLst>
                  <a:path w="313" h="487" extrusionOk="0">
                    <a:moveTo>
                      <a:pt x="115" y="395"/>
                    </a:moveTo>
                    <a:cubicBezTo>
                      <a:pt x="111" y="399"/>
                      <a:pt x="109" y="403"/>
                      <a:pt x="106" y="406"/>
                    </a:cubicBezTo>
                    <a:cubicBezTo>
                      <a:pt x="79" y="435"/>
                      <a:pt x="34" y="470"/>
                      <a:pt x="11" y="487"/>
                    </a:cubicBezTo>
                    <a:cubicBezTo>
                      <a:pt x="8" y="485"/>
                      <a:pt x="4" y="483"/>
                      <a:pt x="0" y="480"/>
                    </a:cubicBezTo>
                    <a:cubicBezTo>
                      <a:pt x="5" y="452"/>
                      <a:pt x="16" y="396"/>
                      <a:pt x="29" y="359"/>
                    </a:cubicBezTo>
                    <a:cubicBezTo>
                      <a:pt x="31" y="356"/>
                      <a:pt x="32" y="351"/>
                      <a:pt x="35" y="346"/>
                    </a:cubicBezTo>
                    <a:cubicBezTo>
                      <a:pt x="71" y="277"/>
                      <a:pt x="234" y="51"/>
                      <a:pt x="266" y="6"/>
                    </a:cubicBezTo>
                    <a:cubicBezTo>
                      <a:pt x="269" y="2"/>
                      <a:pt x="273" y="0"/>
                      <a:pt x="276" y="2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3" y="24"/>
                      <a:pt x="313" y="29"/>
                      <a:pt x="311" y="34"/>
                    </a:cubicBezTo>
                    <a:cubicBezTo>
                      <a:pt x="286" y="82"/>
                      <a:pt x="159" y="331"/>
                      <a:pt x="115" y="3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613;p23"/>
              <p:cNvSpPr/>
              <p:nvPr/>
            </p:nvSpPr>
            <p:spPr>
              <a:xfrm flipH="1">
                <a:off x="1458031" y="2045067"/>
                <a:ext cx="191631" cy="235432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41" extrusionOk="0">
                    <a:moveTo>
                      <a:pt x="115" y="49"/>
                    </a:moveTo>
                    <a:cubicBezTo>
                      <a:pt x="111" y="53"/>
                      <a:pt x="109" y="57"/>
                      <a:pt x="106" y="60"/>
                    </a:cubicBezTo>
                    <a:cubicBezTo>
                      <a:pt x="79" y="89"/>
                      <a:pt x="34" y="124"/>
                      <a:pt x="11" y="141"/>
                    </a:cubicBezTo>
                    <a:cubicBezTo>
                      <a:pt x="8" y="139"/>
                      <a:pt x="4" y="137"/>
                      <a:pt x="0" y="134"/>
                    </a:cubicBezTo>
                    <a:cubicBezTo>
                      <a:pt x="5" y="106"/>
                      <a:pt x="16" y="50"/>
                      <a:pt x="29" y="13"/>
                    </a:cubicBezTo>
                    <a:cubicBezTo>
                      <a:pt x="31" y="10"/>
                      <a:pt x="32" y="5"/>
                      <a:pt x="35" y="0"/>
                    </a:cubicBezTo>
                    <a:lnTo>
                      <a:pt x="115" y="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614;p23"/>
              <p:cNvSpPr/>
              <p:nvPr/>
            </p:nvSpPr>
            <p:spPr>
              <a:xfrm flipH="1">
                <a:off x="1622286" y="2258597"/>
                <a:ext cx="29201" cy="32851"/>
              </a:xfrm>
              <a:custGeom>
                <a:avLst/>
                <a:gdLst/>
                <a:ahLst/>
                <a:cxnLst/>
                <a:rect l="l" t="t" r="r" b="b"/>
                <a:pathLst>
                  <a:path w="18" h="20" extrusionOk="0">
                    <a:moveTo>
                      <a:pt x="2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4" y="20"/>
                      <a:pt x="8" y="17"/>
                    </a:cubicBezTo>
                    <a:cubicBezTo>
                      <a:pt x="18" y="10"/>
                      <a:pt x="18" y="10"/>
                      <a:pt x="18" y="1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p23"/>
              <p:cNvSpPr/>
              <p:nvPr/>
            </p:nvSpPr>
            <p:spPr>
              <a:xfrm flipH="1">
                <a:off x="1062996" y="1340396"/>
                <a:ext cx="98553" cy="107679"/>
              </a:xfrm>
              <a:custGeom>
                <a:avLst/>
                <a:gdLst/>
                <a:ahLst/>
                <a:cxnLst/>
                <a:rect l="l" t="t" r="r" b="b"/>
                <a:pathLst>
                  <a:path w="59" h="64" extrusionOk="0">
                    <a:moveTo>
                      <a:pt x="47" y="5"/>
                    </a:moveTo>
                    <a:cubicBezTo>
                      <a:pt x="47" y="5"/>
                      <a:pt x="47" y="5"/>
                      <a:pt x="47" y="5"/>
                    </a:cubicBezTo>
                    <a:cubicBezTo>
                      <a:pt x="37" y="0"/>
                      <a:pt x="26" y="3"/>
                      <a:pt x="2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9" y="23"/>
                      <a:pt x="56" y="11"/>
                      <a:pt x="47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p23"/>
              <p:cNvSpPr/>
              <p:nvPr/>
            </p:nvSpPr>
            <p:spPr>
              <a:xfrm flipH="1">
                <a:off x="1071120" y="1472001"/>
                <a:ext cx="155130" cy="366836"/>
              </a:xfrm>
              <a:custGeom>
                <a:avLst/>
                <a:gdLst/>
                <a:ahLst/>
                <a:cxnLst/>
                <a:rect l="l" t="t" r="r" b="b"/>
                <a:pathLst>
                  <a:path w="93" h="220" extrusionOk="0">
                    <a:moveTo>
                      <a:pt x="0" y="216"/>
                    </a:moveTo>
                    <a:cubicBezTo>
                      <a:pt x="76" y="34"/>
                      <a:pt x="76" y="34"/>
                      <a:pt x="76" y="34"/>
                    </a:cubicBezTo>
                    <a:cubicBezTo>
                      <a:pt x="77" y="32"/>
                      <a:pt x="76" y="31"/>
                      <a:pt x="75" y="30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90" y="22"/>
                      <a:pt x="93" y="31"/>
                      <a:pt x="90" y="40"/>
                    </a:cubicBezTo>
                    <a:cubicBezTo>
                      <a:pt x="90" y="40"/>
                      <a:pt x="29" y="185"/>
                      <a:pt x="22" y="203"/>
                    </a:cubicBezTo>
                    <a:cubicBezTo>
                      <a:pt x="15" y="220"/>
                      <a:pt x="0" y="216"/>
                      <a:pt x="0" y="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p23"/>
              <p:cNvSpPr/>
              <p:nvPr/>
            </p:nvSpPr>
            <p:spPr>
              <a:xfrm flipH="1">
                <a:off x="1089372" y="1408123"/>
                <a:ext cx="142354" cy="118629"/>
              </a:xfrm>
              <a:custGeom>
                <a:avLst/>
                <a:gdLst/>
                <a:ahLst/>
                <a:cxnLst/>
                <a:rect l="l" t="t" r="r" b="b"/>
                <a:pathLst>
                  <a:path w="85" h="71" extrusionOk="0">
                    <a:moveTo>
                      <a:pt x="83" y="39"/>
                    </a:moveTo>
                    <a:cubicBezTo>
                      <a:pt x="21" y="2"/>
                      <a:pt x="21" y="2"/>
                      <a:pt x="21" y="2"/>
                    </a:cubicBezTo>
                    <a:cubicBezTo>
                      <a:pt x="19" y="0"/>
                      <a:pt x="16" y="2"/>
                      <a:pt x="14" y="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8"/>
                      <a:pt x="0" y="31"/>
                      <a:pt x="2" y="32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7" y="71"/>
                      <a:pt x="70" y="70"/>
                      <a:pt x="71" y="67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5" y="44"/>
                      <a:pt x="85" y="41"/>
                      <a:pt x="83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8" name="Google Shape;618;p23"/>
            <p:cNvGrpSpPr/>
            <p:nvPr/>
          </p:nvGrpSpPr>
          <p:grpSpPr>
            <a:xfrm>
              <a:off x="4997878" y="2657014"/>
              <a:ext cx="471946" cy="712345"/>
              <a:chOff x="2047101" y="2145599"/>
              <a:chExt cx="407553" cy="615151"/>
            </a:xfrm>
          </p:grpSpPr>
          <p:sp>
            <p:nvSpPr>
              <p:cNvPr id="619" name="Google Shape;619;p23"/>
              <p:cNvSpPr/>
              <p:nvPr/>
            </p:nvSpPr>
            <p:spPr>
              <a:xfrm>
                <a:off x="2047101" y="2145599"/>
                <a:ext cx="407553" cy="615151"/>
              </a:xfrm>
              <a:custGeom>
                <a:avLst/>
                <a:gdLst/>
                <a:ahLst/>
                <a:cxnLst/>
                <a:rect l="l" t="t" r="r" b="b"/>
                <a:pathLst>
                  <a:path w="879" h="1325" extrusionOk="0">
                    <a:moveTo>
                      <a:pt x="879" y="55"/>
                    </a:moveTo>
                    <a:cubicBezTo>
                      <a:pt x="879" y="1270"/>
                      <a:pt x="879" y="1270"/>
                      <a:pt x="879" y="1270"/>
                    </a:cubicBezTo>
                    <a:cubicBezTo>
                      <a:pt x="879" y="1300"/>
                      <a:pt x="854" y="1325"/>
                      <a:pt x="824" y="1325"/>
                    </a:cubicBezTo>
                    <a:cubicBezTo>
                      <a:pt x="55" y="1325"/>
                      <a:pt x="55" y="1325"/>
                      <a:pt x="55" y="1325"/>
                    </a:cubicBezTo>
                    <a:cubicBezTo>
                      <a:pt x="25" y="1325"/>
                      <a:pt x="0" y="1300"/>
                      <a:pt x="0" y="127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23"/>
              <p:cNvSpPr/>
              <p:nvPr/>
            </p:nvSpPr>
            <p:spPr>
              <a:xfrm>
                <a:off x="2047101" y="2145599"/>
                <a:ext cx="407553" cy="203528"/>
              </a:xfrm>
              <a:custGeom>
                <a:avLst/>
                <a:gdLst/>
                <a:ahLst/>
                <a:cxnLst/>
                <a:rect l="l" t="t" r="r" b="b"/>
                <a:pathLst>
                  <a:path w="879" h="439" extrusionOk="0">
                    <a:moveTo>
                      <a:pt x="879" y="55"/>
                    </a:moveTo>
                    <a:cubicBezTo>
                      <a:pt x="879" y="439"/>
                      <a:pt x="879" y="439"/>
                      <a:pt x="879" y="439"/>
                    </a:cubicBezTo>
                    <a:cubicBezTo>
                      <a:pt x="0" y="439"/>
                      <a:pt x="0" y="439"/>
                      <a:pt x="0" y="439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p23"/>
              <p:cNvSpPr/>
              <p:nvPr/>
            </p:nvSpPr>
            <p:spPr>
              <a:xfrm>
                <a:off x="2080091" y="2234928"/>
                <a:ext cx="341100" cy="86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622;p23"/>
              <p:cNvSpPr/>
              <p:nvPr/>
            </p:nvSpPr>
            <p:spPr>
              <a:xfrm>
                <a:off x="2207483" y="2234928"/>
                <a:ext cx="194894" cy="86283"/>
              </a:xfrm>
              <a:custGeom>
                <a:avLst/>
                <a:gdLst/>
                <a:ahLst/>
                <a:cxnLst/>
                <a:rect l="l" t="t" r="r" b="b"/>
                <a:pathLst>
                  <a:path w="384" h="170" extrusionOk="0">
                    <a:moveTo>
                      <a:pt x="384" y="0"/>
                    </a:moveTo>
                    <a:lnTo>
                      <a:pt x="270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623;p23"/>
              <p:cNvSpPr/>
              <p:nvPr/>
            </p:nvSpPr>
            <p:spPr>
              <a:xfrm>
                <a:off x="2089734" y="2234928"/>
                <a:ext cx="125869" cy="8628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70" extrusionOk="0">
                    <a:moveTo>
                      <a:pt x="248" y="0"/>
                    </a:moveTo>
                    <a:lnTo>
                      <a:pt x="135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624;p23"/>
              <p:cNvSpPr/>
              <p:nvPr/>
            </p:nvSpPr>
            <p:spPr>
              <a:xfrm>
                <a:off x="2080091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625;p23"/>
              <p:cNvSpPr/>
              <p:nvPr/>
            </p:nvSpPr>
            <p:spPr>
              <a:xfrm>
                <a:off x="2169925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p23"/>
              <p:cNvSpPr/>
              <p:nvPr/>
            </p:nvSpPr>
            <p:spPr>
              <a:xfrm>
                <a:off x="2259252" y="2420691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p23"/>
              <p:cNvSpPr/>
              <p:nvPr/>
            </p:nvSpPr>
            <p:spPr>
              <a:xfrm>
                <a:off x="2349086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23"/>
              <p:cNvSpPr/>
              <p:nvPr/>
            </p:nvSpPr>
            <p:spPr>
              <a:xfrm>
                <a:off x="2080091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p23"/>
              <p:cNvSpPr/>
              <p:nvPr/>
            </p:nvSpPr>
            <p:spPr>
              <a:xfrm>
                <a:off x="2169925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p23"/>
              <p:cNvSpPr/>
              <p:nvPr/>
            </p:nvSpPr>
            <p:spPr>
              <a:xfrm>
                <a:off x="2259252" y="2486165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23"/>
              <p:cNvSpPr/>
              <p:nvPr/>
            </p:nvSpPr>
            <p:spPr>
              <a:xfrm>
                <a:off x="2349086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p23"/>
              <p:cNvSpPr/>
              <p:nvPr/>
            </p:nvSpPr>
            <p:spPr>
              <a:xfrm>
                <a:off x="2080091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3" name="Google Shape;633;p23"/>
              <p:cNvSpPr/>
              <p:nvPr/>
            </p:nvSpPr>
            <p:spPr>
              <a:xfrm>
                <a:off x="2169925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4" name="Google Shape;634;p23"/>
              <p:cNvSpPr/>
              <p:nvPr/>
            </p:nvSpPr>
            <p:spPr>
              <a:xfrm>
                <a:off x="2259252" y="2551131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5" name="Google Shape;635;p23"/>
              <p:cNvSpPr/>
              <p:nvPr/>
            </p:nvSpPr>
            <p:spPr>
              <a:xfrm>
                <a:off x="2349086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6" name="Google Shape;636;p23"/>
              <p:cNvSpPr/>
              <p:nvPr/>
            </p:nvSpPr>
            <p:spPr>
              <a:xfrm>
                <a:off x="2080091" y="2616098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7" name="Google Shape;637;p23"/>
              <p:cNvSpPr/>
              <p:nvPr/>
            </p:nvSpPr>
            <p:spPr>
              <a:xfrm>
                <a:off x="2169925" y="2616098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8" name="Google Shape;638;p23"/>
              <p:cNvSpPr/>
              <p:nvPr/>
            </p:nvSpPr>
            <p:spPr>
              <a:xfrm>
                <a:off x="2259252" y="2616098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9" name="Google Shape;639;p23"/>
              <p:cNvSpPr/>
              <p:nvPr/>
            </p:nvSpPr>
            <p:spPr>
              <a:xfrm>
                <a:off x="2080091" y="2681572"/>
                <a:ext cx="72070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6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4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0" name="Google Shape;640;p23"/>
              <p:cNvSpPr/>
              <p:nvPr/>
            </p:nvSpPr>
            <p:spPr>
              <a:xfrm>
                <a:off x="2169925" y="2681572"/>
                <a:ext cx="72070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6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1" name="Google Shape;641;p23"/>
              <p:cNvSpPr/>
              <p:nvPr/>
            </p:nvSpPr>
            <p:spPr>
              <a:xfrm>
                <a:off x="2259252" y="2681572"/>
                <a:ext cx="72578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6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2" name="Google Shape;642;p23"/>
              <p:cNvSpPr/>
              <p:nvPr/>
            </p:nvSpPr>
            <p:spPr>
              <a:xfrm>
                <a:off x="2349086" y="2616098"/>
                <a:ext cx="72070" cy="114706"/>
              </a:xfrm>
              <a:custGeom>
                <a:avLst/>
                <a:gdLst/>
                <a:ahLst/>
                <a:cxnLst/>
                <a:rect l="l" t="t" r="r" b="b"/>
                <a:pathLst>
                  <a:path w="156" h="247" extrusionOk="0">
                    <a:moveTo>
                      <a:pt x="156" y="26"/>
                    </a:moveTo>
                    <a:cubicBezTo>
                      <a:pt x="156" y="12"/>
                      <a:pt x="145" y="0"/>
                      <a:pt x="131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3"/>
                      <a:pt x="1" y="84"/>
                      <a:pt x="1" y="84"/>
                    </a:cubicBezTo>
                    <a:cubicBezTo>
                      <a:pt x="1" y="86"/>
                      <a:pt x="0" y="87"/>
                      <a:pt x="0" y="88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236"/>
                      <a:pt x="11" y="247"/>
                      <a:pt x="25" y="247"/>
                    </a:cubicBezTo>
                    <a:cubicBezTo>
                      <a:pt x="131" y="247"/>
                      <a:pt x="131" y="247"/>
                      <a:pt x="131" y="247"/>
                    </a:cubicBezTo>
                    <a:cubicBezTo>
                      <a:pt x="145" y="247"/>
                      <a:pt x="156" y="236"/>
                      <a:pt x="156" y="222"/>
                    </a:cubicBezTo>
                    <a:cubicBezTo>
                      <a:pt x="156" y="166"/>
                      <a:pt x="156" y="166"/>
                      <a:pt x="156" y="166"/>
                    </a:cubicBezTo>
                    <a:cubicBezTo>
                      <a:pt x="156" y="165"/>
                      <a:pt x="156" y="165"/>
                      <a:pt x="156" y="165"/>
                    </a:cubicBezTo>
                    <a:cubicBezTo>
                      <a:pt x="156" y="164"/>
                      <a:pt x="156" y="164"/>
                      <a:pt x="156" y="164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7"/>
                      <a:pt x="156" y="86"/>
                      <a:pt x="156" y="84"/>
                    </a:cubicBezTo>
                    <a:cubicBezTo>
                      <a:pt x="156" y="84"/>
                      <a:pt x="156" y="83"/>
                      <a:pt x="156" y="82"/>
                    </a:cubicBezTo>
                    <a:lnTo>
                      <a:pt x="156" y="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23"/>
              <p:cNvSpPr/>
              <p:nvPr/>
            </p:nvSpPr>
            <p:spPr>
              <a:xfrm>
                <a:off x="2080091" y="2368413"/>
                <a:ext cx="65473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4" extrusionOk="0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Google Shape;644;p23"/>
              <p:cNvSpPr/>
              <p:nvPr/>
            </p:nvSpPr>
            <p:spPr>
              <a:xfrm>
                <a:off x="2355684" y="2368413"/>
                <a:ext cx="65473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4" extrusionOk="0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p23"/>
              <p:cNvSpPr/>
              <p:nvPr/>
            </p:nvSpPr>
            <p:spPr>
              <a:xfrm>
                <a:off x="2163327" y="2368413"/>
                <a:ext cx="49231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p23"/>
              <p:cNvSpPr/>
              <p:nvPr/>
            </p:nvSpPr>
            <p:spPr>
              <a:xfrm>
                <a:off x="2226262" y="2368413"/>
                <a:ext cx="49231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Google Shape;647;p23"/>
              <p:cNvSpPr/>
              <p:nvPr/>
            </p:nvSpPr>
            <p:spPr>
              <a:xfrm>
                <a:off x="2289704" y="2368413"/>
                <a:ext cx="48724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8" name="Google Shape;648;p23"/>
              <p:cNvSpPr/>
              <p:nvPr/>
            </p:nvSpPr>
            <p:spPr>
              <a:xfrm>
                <a:off x="2080091" y="2179097"/>
                <a:ext cx="121302" cy="26900"/>
              </a:xfrm>
              <a:custGeom>
                <a:avLst/>
                <a:gdLst/>
                <a:ahLst/>
                <a:cxnLst/>
                <a:rect l="l" t="t" r="r" b="b"/>
                <a:pathLst>
                  <a:path w="261" h="58" extrusionOk="0">
                    <a:moveTo>
                      <a:pt x="232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ubicBezTo>
                      <a:pt x="232" y="58"/>
                      <a:pt x="232" y="58"/>
                      <a:pt x="232" y="58"/>
                    </a:cubicBezTo>
                    <a:cubicBezTo>
                      <a:pt x="248" y="58"/>
                      <a:pt x="261" y="45"/>
                      <a:pt x="261" y="29"/>
                    </a:cubicBezTo>
                    <a:cubicBezTo>
                      <a:pt x="261" y="13"/>
                      <a:pt x="248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9" name="Google Shape;649;p23"/>
            <p:cNvGrpSpPr/>
            <p:nvPr/>
          </p:nvGrpSpPr>
          <p:grpSpPr>
            <a:xfrm>
              <a:off x="7164619" y="1316177"/>
              <a:ext cx="415198" cy="415198"/>
              <a:chOff x="1404969" y="1106377"/>
              <a:chExt cx="415198" cy="415198"/>
            </a:xfrm>
          </p:grpSpPr>
          <p:sp>
            <p:nvSpPr>
              <p:cNvPr id="650" name="Google Shape;650;p23"/>
              <p:cNvSpPr/>
              <p:nvPr/>
            </p:nvSpPr>
            <p:spPr>
              <a:xfrm>
                <a:off x="1404969" y="1106377"/>
                <a:ext cx="415198" cy="415198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74" extrusionOk="0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p23"/>
              <p:cNvSpPr/>
              <p:nvPr/>
            </p:nvSpPr>
            <p:spPr>
              <a:xfrm>
                <a:off x="1460456" y="1163778"/>
                <a:ext cx="304223" cy="299440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3" extrusionOk="0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52" name="Google Shape;652;p23"/>
            <p:cNvSpPr/>
            <p:nvPr/>
          </p:nvSpPr>
          <p:spPr>
            <a:xfrm>
              <a:off x="3840701" y="867524"/>
              <a:ext cx="531600" cy="876850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23"/>
            <p:cNvSpPr/>
            <p:nvPr/>
          </p:nvSpPr>
          <p:spPr>
            <a:xfrm>
              <a:off x="6535672" y="3138738"/>
              <a:ext cx="157450" cy="259725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5627753" y="3138762"/>
              <a:ext cx="653350" cy="64479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loo 2 ExtraBold"/>
              <a:buNone/>
              <a:defRPr sz="32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8" r:id="rId4"/>
    <p:sldLayoutId id="2147483666" r:id="rId5"/>
    <p:sldLayoutId id="2147483668" r:id="rId6"/>
    <p:sldLayoutId id="2147483669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toramky/automobile-dataset/dat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27"/>
          <p:cNvSpPr/>
          <p:nvPr/>
        </p:nvSpPr>
        <p:spPr>
          <a:xfrm>
            <a:off x="7330025" y="459500"/>
            <a:ext cx="1262100" cy="3504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66" name="Google Shape;666;p27"/>
          <p:cNvSpPr txBox="1">
            <a:spLocks noGrp="1"/>
          </p:cNvSpPr>
          <p:nvPr>
            <p:ph type="ctrTitle"/>
          </p:nvPr>
        </p:nvSpPr>
        <p:spPr>
          <a:xfrm>
            <a:off x="713225" y="2634850"/>
            <a:ext cx="3862500" cy="138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Uncovering the Correlation Between Engine Size, Fuel Efficiency, and Vehicle Price</a:t>
            </a:r>
            <a:r>
              <a:rPr lang="en" sz="2400" dirty="0"/>
              <a:t> </a:t>
            </a:r>
            <a:endParaRPr sz="2400" dirty="0"/>
          </a:p>
        </p:txBody>
      </p:sp>
      <p:sp>
        <p:nvSpPr>
          <p:cNvPr id="667" name="Google Shape;667;p27"/>
          <p:cNvSpPr txBox="1">
            <a:spLocks noGrp="1"/>
          </p:cNvSpPr>
          <p:nvPr>
            <p:ph type="subTitle" idx="1"/>
          </p:nvPr>
        </p:nvSpPr>
        <p:spPr>
          <a:xfrm>
            <a:off x="713225" y="3970798"/>
            <a:ext cx="38625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Gian Athallah</a:t>
            </a:r>
            <a:endParaRPr dirty="0"/>
          </a:p>
        </p:txBody>
      </p:sp>
      <p:sp>
        <p:nvSpPr>
          <p:cNvPr id="668" name="Google Shape;668;p27"/>
          <p:cNvSpPr txBox="1">
            <a:spLocks noGrp="1"/>
          </p:cNvSpPr>
          <p:nvPr>
            <p:ph type="subTitle" idx="1"/>
          </p:nvPr>
        </p:nvSpPr>
        <p:spPr>
          <a:xfrm>
            <a:off x="7417325" y="432175"/>
            <a:ext cx="10875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Baloo 2 ExtraBold"/>
                <a:ea typeface="Baloo 2 ExtraBold"/>
                <a:cs typeface="Baloo 2 ExtraBold"/>
                <a:sym typeface="Baloo 2 ExtraBold"/>
              </a:rPr>
              <a:t>b</a:t>
            </a:r>
            <a:r>
              <a:rPr lang="en" dirty="0">
                <a:solidFill>
                  <a:schemeClr val="dk2"/>
                </a:solidFill>
                <a:latin typeface="Baloo 2 ExtraBold"/>
                <a:ea typeface="Baloo 2 ExtraBold"/>
                <a:cs typeface="Baloo 2 ExtraBold"/>
                <a:sym typeface="Baloo 2 ExtraBold"/>
              </a:rPr>
              <a:t>isa.ai</a:t>
            </a:r>
            <a:endParaRPr dirty="0">
              <a:solidFill>
                <a:schemeClr val="dk2"/>
              </a:solidFill>
              <a:latin typeface="Baloo 2 ExtraBold"/>
              <a:ea typeface="Baloo 2 ExtraBold"/>
              <a:cs typeface="Baloo 2 ExtraBold"/>
              <a:sym typeface="Baloo 2 ExtraBold"/>
            </a:endParaRPr>
          </a:p>
        </p:txBody>
      </p:sp>
      <p:grpSp>
        <p:nvGrpSpPr>
          <p:cNvPr id="669" name="Google Shape;669;p27"/>
          <p:cNvGrpSpPr/>
          <p:nvPr/>
        </p:nvGrpSpPr>
        <p:grpSpPr>
          <a:xfrm>
            <a:off x="4765672" y="760436"/>
            <a:ext cx="3246799" cy="3446635"/>
            <a:chOff x="4765672" y="760436"/>
            <a:chExt cx="3246799" cy="3446635"/>
          </a:xfrm>
        </p:grpSpPr>
        <p:sp>
          <p:nvSpPr>
            <p:cNvPr id="670" name="Google Shape;670;p27"/>
            <p:cNvSpPr/>
            <p:nvPr/>
          </p:nvSpPr>
          <p:spPr>
            <a:xfrm>
              <a:off x="4980353" y="1104437"/>
              <a:ext cx="653350" cy="64479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71" name="Google Shape;671;p27"/>
            <p:cNvGrpSpPr/>
            <p:nvPr/>
          </p:nvGrpSpPr>
          <p:grpSpPr>
            <a:xfrm>
              <a:off x="5401276" y="1531636"/>
              <a:ext cx="1966177" cy="1269999"/>
              <a:chOff x="5401276" y="1531636"/>
              <a:chExt cx="1966177" cy="1269999"/>
            </a:xfrm>
          </p:grpSpPr>
          <p:sp>
            <p:nvSpPr>
              <p:cNvPr id="672" name="Google Shape;672;p27"/>
              <p:cNvSpPr/>
              <p:nvPr/>
            </p:nvSpPr>
            <p:spPr>
              <a:xfrm>
                <a:off x="5401276" y="1651521"/>
                <a:ext cx="1966177" cy="115011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27"/>
              <p:cNvSpPr/>
              <p:nvPr/>
            </p:nvSpPr>
            <p:spPr>
              <a:xfrm>
                <a:off x="5401276" y="1531636"/>
                <a:ext cx="1966109" cy="119885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153" extrusionOk="0">
                    <a:moveTo>
                      <a:pt x="2512" y="73"/>
                    </a:moveTo>
                    <a:cubicBezTo>
                      <a:pt x="2512" y="153"/>
                      <a:pt x="2512" y="153"/>
                      <a:pt x="2512" y="153"/>
                    </a:cubicBezTo>
                    <a:cubicBezTo>
                      <a:pt x="0" y="153"/>
                      <a:pt x="0" y="153"/>
                      <a:pt x="0" y="15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33"/>
                      <a:pt x="32" y="0"/>
                      <a:pt x="72" y="0"/>
                    </a:cubicBezTo>
                    <a:cubicBezTo>
                      <a:pt x="2440" y="0"/>
                      <a:pt x="2440" y="0"/>
                      <a:pt x="2440" y="0"/>
                    </a:cubicBezTo>
                    <a:cubicBezTo>
                      <a:pt x="2480" y="0"/>
                      <a:pt x="2512" y="33"/>
                      <a:pt x="2512" y="73"/>
                    </a:cubicBezTo>
                    <a:close/>
                  </a:path>
                </a:pathLst>
              </a:custGeom>
              <a:solidFill>
                <a:srgbClr val="4C69B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27"/>
              <p:cNvSpPr/>
              <p:nvPr/>
            </p:nvSpPr>
            <p:spPr>
              <a:xfrm>
                <a:off x="5454368" y="1564176"/>
                <a:ext cx="54780" cy="5478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p27"/>
              <p:cNvSpPr/>
              <p:nvPr/>
            </p:nvSpPr>
            <p:spPr>
              <a:xfrm>
                <a:off x="5538287" y="1564176"/>
                <a:ext cx="55586" cy="5478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6" name="Google Shape;676;p27"/>
              <p:cNvSpPr/>
              <p:nvPr/>
            </p:nvSpPr>
            <p:spPr>
              <a:xfrm>
                <a:off x="5623919" y="1564176"/>
                <a:ext cx="54780" cy="5478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" name="Google Shape;677;p27"/>
              <p:cNvSpPr/>
              <p:nvPr/>
            </p:nvSpPr>
            <p:spPr>
              <a:xfrm>
                <a:off x="5498040" y="1803090"/>
                <a:ext cx="1773372" cy="671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" name="Google Shape;678;p27"/>
              <p:cNvSpPr/>
              <p:nvPr/>
            </p:nvSpPr>
            <p:spPr>
              <a:xfrm>
                <a:off x="5498040" y="1983774"/>
                <a:ext cx="1773372" cy="671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9" name="Google Shape;679;p27"/>
              <p:cNvSpPr/>
              <p:nvPr/>
            </p:nvSpPr>
            <p:spPr>
              <a:xfrm>
                <a:off x="5498040" y="2165314"/>
                <a:ext cx="1773372" cy="590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" name="Google Shape;680;p27"/>
              <p:cNvSpPr/>
              <p:nvPr/>
            </p:nvSpPr>
            <p:spPr>
              <a:xfrm>
                <a:off x="5498040" y="2345997"/>
                <a:ext cx="1773372" cy="590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1" name="Google Shape;681;p27"/>
              <p:cNvSpPr/>
              <p:nvPr/>
            </p:nvSpPr>
            <p:spPr>
              <a:xfrm>
                <a:off x="5498040" y="1888722"/>
                <a:ext cx="1773436" cy="834914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1067" extrusionOk="0">
                    <a:moveTo>
                      <a:pt x="0" y="232"/>
                    </a:moveTo>
                    <a:cubicBezTo>
                      <a:pt x="137" y="97"/>
                      <a:pt x="137" y="97"/>
                      <a:pt x="137" y="97"/>
                    </a:cubicBezTo>
                    <a:cubicBezTo>
                      <a:pt x="226" y="9"/>
                      <a:pt x="367" y="0"/>
                      <a:pt x="466" y="76"/>
                    </a:cubicBezTo>
                    <a:cubicBezTo>
                      <a:pt x="852" y="371"/>
                      <a:pt x="852" y="371"/>
                      <a:pt x="852" y="371"/>
                    </a:cubicBezTo>
                    <a:cubicBezTo>
                      <a:pt x="949" y="446"/>
                      <a:pt x="1085" y="440"/>
                      <a:pt x="1174" y="357"/>
                    </a:cubicBezTo>
                    <a:cubicBezTo>
                      <a:pt x="1235" y="302"/>
                      <a:pt x="1235" y="302"/>
                      <a:pt x="1235" y="302"/>
                    </a:cubicBezTo>
                    <a:cubicBezTo>
                      <a:pt x="1308" y="235"/>
                      <a:pt x="1413" y="217"/>
                      <a:pt x="1504" y="256"/>
                    </a:cubicBezTo>
                    <a:cubicBezTo>
                      <a:pt x="2266" y="584"/>
                      <a:pt x="2266" y="584"/>
                      <a:pt x="2266" y="584"/>
                    </a:cubicBezTo>
                    <a:cubicBezTo>
                      <a:pt x="2266" y="1067"/>
                      <a:pt x="2266" y="1067"/>
                      <a:pt x="2266" y="1067"/>
                    </a:cubicBezTo>
                    <a:cubicBezTo>
                      <a:pt x="0" y="1067"/>
                      <a:pt x="0" y="1067"/>
                      <a:pt x="0" y="1067"/>
                    </a:cubicBezTo>
                    <a:lnTo>
                      <a:pt x="0" y="23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" name="Google Shape;682;p27"/>
              <p:cNvSpPr/>
              <p:nvPr/>
            </p:nvSpPr>
            <p:spPr>
              <a:xfrm>
                <a:off x="5498040" y="1923831"/>
                <a:ext cx="1773436" cy="799805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1022" extrusionOk="0">
                    <a:moveTo>
                      <a:pt x="0" y="1022"/>
                    </a:moveTo>
                    <a:cubicBezTo>
                      <a:pt x="371" y="590"/>
                      <a:pt x="371" y="590"/>
                      <a:pt x="371" y="590"/>
                    </a:cubicBezTo>
                    <a:cubicBezTo>
                      <a:pt x="468" y="477"/>
                      <a:pt x="643" y="473"/>
                      <a:pt x="745" y="582"/>
                    </a:cubicBezTo>
                    <a:cubicBezTo>
                      <a:pt x="840" y="683"/>
                      <a:pt x="998" y="688"/>
                      <a:pt x="1100" y="594"/>
                    </a:cubicBezTo>
                    <a:cubicBezTo>
                      <a:pt x="1634" y="99"/>
                      <a:pt x="1634" y="99"/>
                      <a:pt x="1634" y="99"/>
                    </a:cubicBezTo>
                    <a:cubicBezTo>
                      <a:pt x="1741" y="0"/>
                      <a:pt x="1909" y="12"/>
                      <a:pt x="2001" y="125"/>
                    </a:cubicBezTo>
                    <a:cubicBezTo>
                      <a:pt x="2266" y="453"/>
                      <a:pt x="2266" y="453"/>
                      <a:pt x="2266" y="453"/>
                    </a:cubicBezTo>
                    <a:cubicBezTo>
                      <a:pt x="2266" y="1022"/>
                      <a:pt x="2266" y="1022"/>
                      <a:pt x="2266" y="1022"/>
                    </a:cubicBezTo>
                    <a:lnTo>
                      <a:pt x="0" y="102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3" name="Google Shape;683;p27"/>
            <p:cNvGrpSpPr/>
            <p:nvPr/>
          </p:nvGrpSpPr>
          <p:grpSpPr>
            <a:xfrm>
              <a:off x="6490512" y="1274487"/>
              <a:ext cx="570358" cy="534450"/>
              <a:chOff x="6490512" y="890962"/>
              <a:chExt cx="570358" cy="534450"/>
            </a:xfrm>
          </p:grpSpPr>
          <p:sp>
            <p:nvSpPr>
              <p:cNvPr id="684" name="Google Shape;684;p27"/>
              <p:cNvSpPr/>
              <p:nvPr/>
            </p:nvSpPr>
            <p:spPr>
              <a:xfrm>
                <a:off x="6490512" y="946623"/>
                <a:ext cx="570358" cy="47878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" name="Google Shape;685;p27"/>
              <p:cNvSpPr/>
              <p:nvPr/>
            </p:nvSpPr>
            <p:spPr>
              <a:xfrm>
                <a:off x="6581282" y="1372215"/>
                <a:ext cx="88883" cy="14501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6" name="Google Shape;686;p27"/>
              <p:cNvSpPr/>
              <p:nvPr/>
            </p:nvSpPr>
            <p:spPr>
              <a:xfrm>
                <a:off x="6530758" y="1361939"/>
                <a:ext cx="34372" cy="35177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7" name="Google Shape;687;p27"/>
              <p:cNvSpPr/>
              <p:nvPr/>
            </p:nvSpPr>
            <p:spPr>
              <a:xfrm>
                <a:off x="6938367" y="1372215"/>
                <a:ext cx="89958" cy="14501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8" name="Google Shape;688;p27"/>
              <p:cNvSpPr/>
              <p:nvPr/>
            </p:nvSpPr>
            <p:spPr>
              <a:xfrm>
                <a:off x="6888700" y="1361939"/>
                <a:ext cx="35177" cy="3517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9" name="Google Shape;689;p27"/>
              <p:cNvSpPr/>
              <p:nvPr/>
            </p:nvSpPr>
            <p:spPr>
              <a:xfrm>
                <a:off x="6490512" y="890962"/>
                <a:ext cx="570309" cy="55661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1" extrusionOk="0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27"/>
              <p:cNvSpPr/>
              <p:nvPr/>
            </p:nvSpPr>
            <p:spPr>
              <a:xfrm>
                <a:off x="6514489" y="906376"/>
                <a:ext cx="25779" cy="25779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27"/>
              <p:cNvSpPr/>
              <p:nvPr/>
            </p:nvSpPr>
            <p:spPr>
              <a:xfrm>
                <a:off x="6553879" y="906376"/>
                <a:ext cx="25779" cy="25779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27"/>
              <p:cNvSpPr/>
              <p:nvPr/>
            </p:nvSpPr>
            <p:spPr>
              <a:xfrm>
                <a:off x="6593270" y="906376"/>
                <a:ext cx="26584" cy="25779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27"/>
              <p:cNvSpPr/>
              <p:nvPr/>
            </p:nvSpPr>
            <p:spPr>
              <a:xfrm>
                <a:off x="6591557" y="980876"/>
                <a:ext cx="368100" cy="368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27"/>
              <p:cNvSpPr/>
              <p:nvPr/>
            </p:nvSpPr>
            <p:spPr>
              <a:xfrm>
                <a:off x="6654069" y="1044243"/>
                <a:ext cx="236344" cy="236344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01" extrusionOk="0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" name="Google Shape;695;p27"/>
              <p:cNvSpPr/>
              <p:nvPr/>
            </p:nvSpPr>
            <p:spPr>
              <a:xfrm>
                <a:off x="6635229" y="1037393"/>
                <a:ext cx="116460" cy="11046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1" extrusionOk="0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6" name="Google Shape;696;p27"/>
            <p:cNvGrpSpPr/>
            <p:nvPr/>
          </p:nvGrpSpPr>
          <p:grpSpPr>
            <a:xfrm>
              <a:off x="5094926" y="2317556"/>
              <a:ext cx="717033" cy="1014339"/>
              <a:chOff x="5094926" y="2317556"/>
              <a:chExt cx="717033" cy="1014339"/>
            </a:xfrm>
          </p:grpSpPr>
          <p:sp>
            <p:nvSpPr>
              <p:cNvPr id="697" name="Google Shape;697;p27"/>
              <p:cNvSpPr/>
              <p:nvPr/>
            </p:nvSpPr>
            <p:spPr>
              <a:xfrm>
                <a:off x="5094926" y="2395159"/>
                <a:ext cx="717033" cy="93673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698;p27"/>
              <p:cNvSpPr/>
              <p:nvPr/>
            </p:nvSpPr>
            <p:spPr>
              <a:xfrm>
                <a:off x="5094926" y="2317556"/>
                <a:ext cx="717009" cy="77604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8" extrusionOk="0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p27"/>
              <p:cNvSpPr/>
              <p:nvPr/>
            </p:nvSpPr>
            <p:spPr>
              <a:xfrm>
                <a:off x="5128808" y="2338323"/>
                <a:ext cx="35989" cy="3496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p27"/>
              <p:cNvSpPr/>
              <p:nvPr/>
            </p:nvSpPr>
            <p:spPr>
              <a:xfrm>
                <a:off x="5183458" y="2338323"/>
                <a:ext cx="35989" cy="3496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p27"/>
              <p:cNvSpPr/>
              <p:nvPr/>
            </p:nvSpPr>
            <p:spPr>
              <a:xfrm>
                <a:off x="5239202" y="2338323"/>
                <a:ext cx="34961" cy="3496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p27"/>
              <p:cNvSpPr/>
              <p:nvPr/>
            </p:nvSpPr>
            <p:spPr>
              <a:xfrm>
                <a:off x="5209690" y="2827988"/>
                <a:ext cx="111394" cy="16280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703;p27"/>
              <p:cNvSpPr/>
              <p:nvPr/>
            </p:nvSpPr>
            <p:spPr>
              <a:xfrm>
                <a:off x="5379106" y="2715409"/>
                <a:ext cx="112422" cy="27557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27"/>
              <p:cNvSpPr/>
              <p:nvPr/>
            </p:nvSpPr>
            <p:spPr>
              <a:xfrm>
                <a:off x="5548521" y="2613760"/>
                <a:ext cx="111394" cy="37702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p27"/>
              <p:cNvSpPr/>
              <p:nvPr/>
            </p:nvSpPr>
            <p:spPr>
              <a:xfrm>
                <a:off x="5249039" y="2446530"/>
                <a:ext cx="351946" cy="35304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53" extrusionOk="0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rgbClr val="38477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p27"/>
              <p:cNvSpPr/>
              <p:nvPr/>
            </p:nvSpPr>
            <p:spPr>
              <a:xfrm>
                <a:off x="5176900" y="3061891"/>
                <a:ext cx="551828" cy="229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27"/>
              <p:cNvSpPr/>
              <p:nvPr/>
            </p:nvSpPr>
            <p:spPr>
              <a:xfrm>
                <a:off x="5176900" y="3122006"/>
                <a:ext cx="551828" cy="229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27"/>
              <p:cNvSpPr/>
              <p:nvPr/>
            </p:nvSpPr>
            <p:spPr>
              <a:xfrm>
                <a:off x="5237016" y="3182121"/>
                <a:ext cx="431522" cy="229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27"/>
              <p:cNvSpPr/>
              <p:nvPr/>
            </p:nvSpPr>
            <p:spPr>
              <a:xfrm>
                <a:off x="5314619" y="3242236"/>
                <a:ext cx="276599" cy="229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10" name="Google Shape;710;p27"/>
            <p:cNvSpPr/>
            <p:nvPr/>
          </p:nvSpPr>
          <p:spPr>
            <a:xfrm>
              <a:off x="5914065" y="760436"/>
              <a:ext cx="232055" cy="382764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27"/>
            <p:cNvSpPr/>
            <p:nvPr/>
          </p:nvSpPr>
          <p:spPr>
            <a:xfrm>
              <a:off x="7710871" y="1262143"/>
              <a:ext cx="301600" cy="497575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12" name="Google Shape;712;p27"/>
            <p:cNvGrpSpPr/>
            <p:nvPr/>
          </p:nvGrpSpPr>
          <p:grpSpPr>
            <a:xfrm>
              <a:off x="6655110" y="1951719"/>
              <a:ext cx="1239180" cy="2255353"/>
              <a:chOff x="7710885" y="1951719"/>
              <a:chExt cx="1239180" cy="2255353"/>
            </a:xfrm>
          </p:grpSpPr>
          <p:sp>
            <p:nvSpPr>
              <p:cNvPr id="713" name="Google Shape;713;p27"/>
              <p:cNvSpPr/>
              <p:nvPr/>
            </p:nvSpPr>
            <p:spPr>
              <a:xfrm>
                <a:off x="7999817" y="4017723"/>
                <a:ext cx="409554" cy="189349"/>
              </a:xfrm>
              <a:custGeom>
                <a:avLst/>
                <a:gdLst/>
                <a:ahLst/>
                <a:cxnLst/>
                <a:rect l="l" t="t" r="r" b="b"/>
                <a:pathLst>
                  <a:path w="446" h="206" extrusionOk="0">
                    <a:moveTo>
                      <a:pt x="446" y="206"/>
                    </a:moveTo>
                    <a:cubicBezTo>
                      <a:pt x="417" y="10"/>
                      <a:pt x="417" y="10"/>
                      <a:pt x="417" y="10"/>
                    </a:cubicBezTo>
                    <a:cubicBezTo>
                      <a:pt x="396" y="0"/>
                      <a:pt x="253" y="23"/>
                      <a:pt x="253" y="23"/>
                    </a:cubicBezTo>
                    <a:cubicBezTo>
                      <a:pt x="253" y="23"/>
                      <a:pt x="234" y="72"/>
                      <a:pt x="202" y="83"/>
                    </a:cubicBezTo>
                    <a:cubicBezTo>
                      <a:pt x="169" y="93"/>
                      <a:pt x="0" y="68"/>
                      <a:pt x="0" y="206"/>
                    </a:cubicBezTo>
                    <a:lnTo>
                      <a:pt x="446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27"/>
              <p:cNvSpPr/>
              <p:nvPr/>
            </p:nvSpPr>
            <p:spPr>
              <a:xfrm>
                <a:off x="8421293" y="4017723"/>
                <a:ext cx="409554" cy="189349"/>
              </a:xfrm>
              <a:custGeom>
                <a:avLst/>
                <a:gdLst/>
                <a:ahLst/>
                <a:cxnLst/>
                <a:rect l="l" t="t" r="r" b="b"/>
                <a:pathLst>
                  <a:path w="446" h="206" extrusionOk="0">
                    <a:moveTo>
                      <a:pt x="446" y="206"/>
                    </a:moveTo>
                    <a:cubicBezTo>
                      <a:pt x="417" y="10"/>
                      <a:pt x="417" y="10"/>
                      <a:pt x="417" y="10"/>
                    </a:cubicBezTo>
                    <a:cubicBezTo>
                      <a:pt x="395" y="0"/>
                      <a:pt x="253" y="23"/>
                      <a:pt x="253" y="23"/>
                    </a:cubicBezTo>
                    <a:cubicBezTo>
                      <a:pt x="253" y="23"/>
                      <a:pt x="234" y="72"/>
                      <a:pt x="202" y="83"/>
                    </a:cubicBezTo>
                    <a:cubicBezTo>
                      <a:pt x="169" y="93"/>
                      <a:pt x="0" y="68"/>
                      <a:pt x="0" y="206"/>
                    </a:cubicBezTo>
                    <a:lnTo>
                      <a:pt x="446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27"/>
              <p:cNvSpPr/>
              <p:nvPr/>
            </p:nvSpPr>
            <p:spPr>
              <a:xfrm>
                <a:off x="8168829" y="2965085"/>
                <a:ext cx="673940" cy="1132586"/>
              </a:xfrm>
              <a:custGeom>
                <a:avLst/>
                <a:gdLst/>
                <a:ahLst/>
                <a:cxnLst/>
                <a:rect l="l" t="t" r="r" b="b"/>
                <a:pathLst>
                  <a:path w="734" h="1232" extrusionOk="0">
                    <a:moveTo>
                      <a:pt x="136" y="0"/>
                    </a:moveTo>
                    <a:cubicBezTo>
                      <a:pt x="19" y="622"/>
                      <a:pt x="19" y="622"/>
                      <a:pt x="19" y="622"/>
                    </a:cubicBezTo>
                    <a:cubicBezTo>
                      <a:pt x="0" y="1201"/>
                      <a:pt x="0" y="1201"/>
                      <a:pt x="0" y="1201"/>
                    </a:cubicBezTo>
                    <a:cubicBezTo>
                      <a:pt x="0" y="1201"/>
                      <a:pt x="202" y="1223"/>
                      <a:pt x="282" y="1201"/>
                    </a:cubicBezTo>
                    <a:cubicBezTo>
                      <a:pt x="284" y="657"/>
                      <a:pt x="284" y="657"/>
                      <a:pt x="284" y="657"/>
                    </a:cubicBezTo>
                    <a:cubicBezTo>
                      <a:pt x="367" y="278"/>
                      <a:pt x="367" y="278"/>
                      <a:pt x="367" y="278"/>
                    </a:cubicBezTo>
                    <a:cubicBezTo>
                      <a:pt x="434" y="1215"/>
                      <a:pt x="434" y="1215"/>
                      <a:pt x="434" y="1215"/>
                    </a:cubicBezTo>
                    <a:cubicBezTo>
                      <a:pt x="434" y="1215"/>
                      <a:pt x="647" y="1232"/>
                      <a:pt x="734" y="1201"/>
                    </a:cubicBezTo>
                    <a:cubicBezTo>
                      <a:pt x="635" y="0"/>
                      <a:pt x="635" y="0"/>
                      <a:pt x="635" y="0"/>
                    </a:cubicBezTo>
                    <a:cubicBezTo>
                      <a:pt x="136" y="0"/>
                      <a:pt x="136" y="0"/>
                      <a:pt x="13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27"/>
              <p:cNvSpPr/>
              <p:nvPr/>
            </p:nvSpPr>
            <p:spPr>
              <a:xfrm>
                <a:off x="8051713" y="2361974"/>
                <a:ext cx="343633" cy="682356"/>
              </a:xfrm>
              <a:custGeom>
                <a:avLst/>
                <a:gdLst/>
                <a:ahLst/>
                <a:cxnLst/>
                <a:rect l="l" t="t" r="r" b="b"/>
                <a:pathLst>
                  <a:path w="374" h="743" extrusionOk="0">
                    <a:moveTo>
                      <a:pt x="343" y="587"/>
                    </a:moveTo>
                    <a:cubicBezTo>
                      <a:pt x="335" y="602"/>
                      <a:pt x="300" y="626"/>
                      <a:pt x="270" y="646"/>
                    </a:cubicBezTo>
                    <a:cubicBezTo>
                      <a:pt x="248" y="661"/>
                      <a:pt x="228" y="673"/>
                      <a:pt x="224" y="676"/>
                    </a:cubicBezTo>
                    <a:cubicBezTo>
                      <a:pt x="215" y="681"/>
                      <a:pt x="207" y="686"/>
                      <a:pt x="198" y="690"/>
                    </a:cubicBezTo>
                    <a:cubicBezTo>
                      <a:pt x="116" y="734"/>
                      <a:pt x="0" y="743"/>
                      <a:pt x="0" y="743"/>
                    </a:cubicBezTo>
                    <a:cubicBezTo>
                      <a:pt x="5" y="519"/>
                      <a:pt x="5" y="519"/>
                      <a:pt x="5" y="519"/>
                    </a:cubicBezTo>
                    <a:cubicBezTo>
                      <a:pt x="129" y="490"/>
                      <a:pt x="129" y="490"/>
                      <a:pt x="129" y="490"/>
                    </a:cubicBezTo>
                    <a:cubicBezTo>
                      <a:pt x="129" y="490"/>
                      <a:pt x="221" y="136"/>
                      <a:pt x="240" y="86"/>
                    </a:cubicBezTo>
                    <a:cubicBezTo>
                      <a:pt x="259" y="36"/>
                      <a:pt x="355" y="0"/>
                      <a:pt x="355" y="0"/>
                    </a:cubicBezTo>
                    <a:cubicBezTo>
                      <a:pt x="346" y="67"/>
                      <a:pt x="346" y="67"/>
                      <a:pt x="346" y="67"/>
                    </a:cubicBezTo>
                    <a:cubicBezTo>
                      <a:pt x="348" y="371"/>
                      <a:pt x="348" y="371"/>
                      <a:pt x="348" y="371"/>
                    </a:cubicBezTo>
                    <a:cubicBezTo>
                      <a:pt x="345" y="444"/>
                      <a:pt x="374" y="529"/>
                      <a:pt x="343" y="5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27"/>
              <p:cNvSpPr/>
              <p:nvPr/>
            </p:nvSpPr>
            <p:spPr>
              <a:xfrm>
                <a:off x="7986493" y="2838852"/>
                <a:ext cx="130500" cy="205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27"/>
              <p:cNvSpPr/>
              <p:nvPr/>
            </p:nvSpPr>
            <p:spPr>
              <a:xfrm>
                <a:off x="8234049" y="2584283"/>
                <a:ext cx="113609" cy="411658"/>
              </a:xfrm>
              <a:custGeom>
                <a:avLst/>
                <a:gdLst/>
                <a:ahLst/>
                <a:cxnLst/>
                <a:rect l="l" t="t" r="r" b="b"/>
                <a:pathLst>
                  <a:path w="124" h="448" extrusionOk="0">
                    <a:moveTo>
                      <a:pt x="67" y="275"/>
                    </a:moveTo>
                    <a:cubicBezTo>
                      <a:pt x="64" y="285"/>
                      <a:pt x="60" y="291"/>
                      <a:pt x="55" y="295"/>
                    </a:cubicBezTo>
                    <a:cubicBezTo>
                      <a:pt x="51" y="300"/>
                      <a:pt x="45" y="301"/>
                      <a:pt x="41" y="302"/>
                    </a:cubicBezTo>
                    <a:cubicBezTo>
                      <a:pt x="0" y="448"/>
                      <a:pt x="0" y="448"/>
                      <a:pt x="0" y="448"/>
                    </a:cubicBezTo>
                    <a:cubicBezTo>
                      <a:pt x="9" y="444"/>
                      <a:pt x="17" y="439"/>
                      <a:pt x="26" y="434"/>
                    </a:cubicBezTo>
                    <a:cubicBezTo>
                      <a:pt x="28" y="432"/>
                      <a:pt x="38" y="426"/>
                      <a:pt x="50" y="418"/>
                    </a:cubicBezTo>
                    <a:cubicBezTo>
                      <a:pt x="71" y="298"/>
                      <a:pt x="71" y="298"/>
                      <a:pt x="71" y="298"/>
                    </a:cubicBezTo>
                    <a:cubicBezTo>
                      <a:pt x="67" y="296"/>
                      <a:pt x="64" y="293"/>
                      <a:pt x="64" y="293"/>
                    </a:cubicBezTo>
                    <a:cubicBezTo>
                      <a:pt x="67" y="275"/>
                      <a:pt x="67" y="275"/>
                      <a:pt x="67" y="275"/>
                    </a:cubicBezTo>
                    <a:moveTo>
                      <a:pt x="124" y="0"/>
                    </a:moveTo>
                    <a:cubicBezTo>
                      <a:pt x="85" y="143"/>
                      <a:pt x="85" y="143"/>
                      <a:pt x="85" y="143"/>
                    </a:cubicBezTo>
                    <a:cubicBezTo>
                      <a:pt x="88" y="143"/>
                      <a:pt x="93" y="144"/>
                      <a:pt x="99" y="145"/>
                    </a:cubicBezTo>
                    <a:cubicBezTo>
                      <a:pt x="122" y="14"/>
                      <a:pt x="122" y="14"/>
                      <a:pt x="122" y="14"/>
                    </a:cubicBezTo>
                    <a:cubicBezTo>
                      <a:pt x="124" y="0"/>
                      <a:pt x="124" y="0"/>
                      <a:pt x="124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p27"/>
              <p:cNvSpPr/>
              <p:nvPr/>
            </p:nvSpPr>
            <p:spPr>
              <a:xfrm>
                <a:off x="8264204" y="2298858"/>
                <a:ext cx="522463" cy="815601"/>
              </a:xfrm>
              <a:custGeom>
                <a:avLst/>
                <a:gdLst/>
                <a:ahLst/>
                <a:cxnLst/>
                <a:rect l="l" t="t" r="r" b="b"/>
                <a:pathLst>
                  <a:path w="569" h="887" extrusionOk="0">
                    <a:moveTo>
                      <a:pt x="550" y="796"/>
                    </a:moveTo>
                    <a:cubicBezTo>
                      <a:pt x="555" y="837"/>
                      <a:pt x="555" y="837"/>
                      <a:pt x="555" y="837"/>
                    </a:cubicBezTo>
                    <a:cubicBezTo>
                      <a:pt x="484" y="882"/>
                      <a:pt x="303" y="887"/>
                      <a:pt x="190" y="875"/>
                    </a:cubicBezTo>
                    <a:cubicBezTo>
                      <a:pt x="114" y="867"/>
                      <a:pt x="8" y="832"/>
                      <a:pt x="0" y="825"/>
                    </a:cubicBezTo>
                    <a:cubicBezTo>
                      <a:pt x="99" y="268"/>
                      <a:pt x="99" y="268"/>
                      <a:pt x="99" y="268"/>
                    </a:cubicBezTo>
                    <a:cubicBezTo>
                      <a:pt x="75" y="91"/>
                      <a:pt x="75" y="91"/>
                      <a:pt x="75" y="91"/>
                    </a:cubicBezTo>
                    <a:cubicBezTo>
                      <a:pt x="75" y="91"/>
                      <a:pt x="75" y="91"/>
                      <a:pt x="75" y="91"/>
                    </a:cubicBezTo>
                    <a:cubicBezTo>
                      <a:pt x="79" y="89"/>
                      <a:pt x="131" y="65"/>
                      <a:pt x="182" y="42"/>
                    </a:cubicBezTo>
                    <a:cubicBezTo>
                      <a:pt x="189" y="39"/>
                      <a:pt x="196" y="36"/>
                      <a:pt x="202" y="33"/>
                    </a:cubicBezTo>
                    <a:cubicBezTo>
                      <a:pt x="239" y="16"/>
                      <a:pt x="272" y="2"/>
                      <a:pt x="280" y="0"/>
                    </a:cubicBezTo>
                    <a:cubicBezTo>
                      <a:pt x="303" y="1"/>
                      <a:pt x="370" y="4"/>
                      <a:pt x="370" y="4"/>
                    </a:cubicBezTo>
                    <a:cubicBezTo>
                      <a:pt x="382" y="7"/>
                      <a:pt x="393" y="11"/>
                      <a:pt x="405" y="16"/>
                    </a:cubicBezTo>
                    <a:cubicBezTo>
                      <a:pt x="481" y="44"/>
                      <a:pt x="569" y="85"/>
                      <a:pt x="569" y="85"/>
                    </a:cubicBezTo>
                    <a:cubicBezTo>
                      <a:pt x="499" y="328"/>
                      <a:pt x="499" y="328"/>
                      <a:pt x="499" y="328"/>
                    </a:cubicBezTo>
                    <a:cubicBezTo>
                      <a:pt x="501" y="344"/>
                      <a:pt x="501" y="344"/>
                      <a:pt x="501" y="344"/>
                    </a:cubicBezTo>
                    <a:cubicBezTo>
                      <a:pt x="550" y="796"/>
                      <a:pt x="550" y="796"/>
                      <a:pt x="550" y="796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p27"/>
              <p:cNvSpPr/>
              <p:nvPr/>
            </p:nvSpPr>
            <p:spPr>
              <a:xfrm>
                <a:off x="8394644" y="2599011"/>
                <a:ext cx="374490" cy="431294"/>
              </a:xfrm>
              <a:custGeom>
                <a:avLst/>
                <a:gdLst/>
                <a:ahLst/>
                <a:cxnLst/>
                <a:rect l="l" t="t" r="r" b="b"/>
                <a:pathLst>
                  <a:path w="408" h="470" extrusionOk="0">
                    <a:moveTo>
                      <a:pt x="336" y="0"/>
                    </a:moveTo>
                    <a:cubicBezTo>
                      <a:pt x="281" y="217"/>
                      <a:pt x="281" y="217"/>
                      <a:pt x="281" y="217"/>
                    </a:cubicBezTo>
                    <a:cubicBezTo>
                      <a:pt x="0" y="286"/>
                      <a:pt x="0" y="286"/>
                      <a:pt x="0" y="286"/>
                    </a:cubicBezTo>
                    <a:cubicBezTo>
                      <a:pt x="0" y="286"/>
                      <a:pt x="129" y="397"/>
                      <a:pt x="408" y="470"/>
                    </a:cubicBezTo>
                    <a:cubicBezTo>
                      <a:pt x="359" y="18"/>
                      <a:pt x="359" y="18"/>
                      <a:pt x="359" y="18"/>
                    </a:cubicBezTo>
                    <a:cubicBezTo>
                      <a:pt x="336" y="0"/>
                      <a:pt x="336" y="0"/>
                      <a:pt x="336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27"/>
              <p:cNvSpPr/>
              <p:nvPr/>
            </p:nvSpPr>
            <p:spPr>
              <a:xfrm>
                <a:off x="8473890" y="2174028"/>
                <a:ext cx="133245" cy="263685"/>
              </a:xfrm>
              <a:custGeom>
                <a:avLst/>
                <a:gdLst/>
                <a:ahLst/>
                <a:cxnLst/>
                <a:rect l="l" t="t" r="r" b="b"/>
                <a:pathLst>
                  <a:path w="145" h="287" extrusionOk="0">
                    <a:moveTo>
                      <a:pt x="145" y="0"/>
                    </a:moveTo>
                    <a:cubicBezTo>
                      <a:pt x="144" y="45"/>
                      <a:pt x="144" y="45"/>
                      <a:pt x="144" y="45"/>
                    </a:cubicBezTo>
                    <a:cubicBezTo>
                      <a:pt x="144" y="46"/>
                      <a:pt x="144" y="46"/>
                      <a:pt x="144" y="46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38" y="156"/>
                      <a:pt x="90" y="287"/>
                      <a:pt x="37" y="284"/>
                    </a:cubicBezTo>
                    <a:cubicBezTo>
                      <a:pt x="5" y="283"/>
                      <a:pt x="0" y="232"/>
                      <a:pt x="2" y="194"/>
                    </a:cubicBezTo>
                    <a:cubicBezTo>
                      <a:pt x="2" y="187"/>
                      <a:pt x="2" y="180"/>
                      <a:pt x="3" y="174"/>
                    </a:cubicBezTo>
                    <a:cubicBezTo>
                      <a:pt x="4" y="161"/>
                      <a:pt x="5" y="152"/>
                      <a:pt x="5" y="152"/>
                    </a:cubicBezTo>
                    <a:cubicBezTo>
                      <a:pt x="6" y="148"/>
                      <a:pt x="6" y="148"/>
                      <a:pt x="6" y="148"/>
                    </a:cubicBezTo>
                    <a:cubicBezTo>
                      <a:pt x="19" y="95"/>
                      <a:pt x="19" y="95"/>
                      <a:pt x="19" y="95"/>
                    </a:cubicBezTo>
                    <a:cubicBezTo>
                      <a:pt x="20" y="93"/>
                      <a:pt x="21" y="90"/>
                      <a:pt x="22" y="87"/>
                    </a:cubicBezTo>
                    <a:cubicBezTo>
                      <a:pt x="29" y="75"/>
                      <a:pt x="39" y="64"/>
                      <a:pt x="51" y="54"/>
                    </a:cubicBezTo>
                    <a:cubicBezTo>
                      <a:pt x="89" y="24"/>
                      <a:pt x="145" y="0"/>
                      <a:pt x="145" y="0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27"/>
              <p:cNvSpPr/>
              <p:nvPr/>
            </p:nvSpPr>
            <p:spPr>
              <a:xfrm>
                <a:off x="8605733" y="2215404"/>
                <a:ext cx="0" cy="140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</a:path>
                </a:pathLst>
              </a:custGeom>
              <a:solidFill>
                <a:srgbClr val="FFBFA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27"/>
              <p:cNvSpPr/>
              <p:nvPr/>
            </p:nvSpPr>
            <p:spPr>
              <a:xfrm>
                <a:off x="8475293" y="2216807"/>
                <a:ext cx="130440" cy="135349"/>
              </a:xfrm>
              <a:custGeom>
                <a:avLst/>
                <a:gdLst/>
                <a:ahLst/>
                <a:cxnLst/>
                <a:rect l="l" t="t" r="r" b="b"/>
                <a:pathLst>
                  <a:path w="142" h="148" extrusionOk="0">
                    <a:moveTo>
                      <a:pt x="142" y="0"/>
                    </a:moveTo>
                    <a:cubicBezTo>
                      <a:pt x="119" y="40"/>
                      <a:pt x="59" y="105"/>
                      <a:pt x="10" y="108"/>
                    </a:cubicBezTo>
                    <a:cubicBezTo>
                      <a:pt x="9" y="108"/>
                      <a:pt x="8" y="108"/>
                      <a:pt x="7" y="108"/>
                    </a:cubicBezTo>
                    <a:cubicBezTo>
                      <a:pt x="6" y="108"/>
                      <a:pt x="5" y="108"/>
                      <a:pt x="3" y="108"/>
                    </a:cubicBezTo>
                    <a:cubicBezTo>
                      <a:pt x="3" y="111"/>
                      <a:pt x="2" y="118"/>
                      <a:pt x="1" y="128"/>
                    </a:cubicBezTo>
                    <a:cubicBezTo>
                      <a:pt x="0" y="134"/>
                      <a:pt x="0" y="141"/>
                      <a:pt x="0" y="148"/>
                    </a:cubicBezTo>
                    <a:cubicBezTo>
                      <a:pt x="103" y="112"/>
                      <a:pt x="138" y="12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4" name="Google Shape;724;p27"/>
              <p:cNvSpPr/>
              <p:nvPr/>
            </p:nvSpPr>
            <p:spPr>
              <a:xfrm>
                <a:off x="8181452" y="2713321"/>
                <a:ext cx="231426" cy="161998"/>
              </a:xfrm>
              <a:custGeom>
                <a:avLst/>
                <a:gdLst/>
                <a:ahLst/>
                <a:cxnLst/>
                <a:rect l="l" t="t" r="r" b="b"/>
                <a:pathLst>
                  <a:path w="252" h="176" extrusionOk="0">
                    <a:moveTo>
                      <a:pt x="158" y="124"/>
                    </a:moveTo>
                    <a:cubicBezTo>
                      <a:pt x="142" y="176"/>
                      <a:pt x="121" y="152"/>
                      <a:pt x="121" y="152"/>
                    </a:cubicBezTo>
                    <a:cubicBezTo>
                      <a:pt x="124" y="134"/>
                      <a:pt x="124" y="134"/>
                      <a:pt x="124" y="134"/>
                    </a:cubicBezTo>
                    <a:cubicBezTo>
                      <a:pt x="121" y="144"/>
                      <a:pt x="117" y="150"/>
                      <a:pt x="112" y="154"/>
                    </a:cubicBezTo>
                    <a:cubicBezTo>
                      <a:pt x="98" y="168"/>
                      <a:pt x="82" y="156"/>
                      <a:pt x="82" y="156"/>
                    </a:cubicBezTo>
                    <a:cubicBezTo>
                      <a:pt x="89" y="139"/>
                      <a:pt x="89" y="139"/>
                      <a:pt x="89" y="139"/>
                    </a:cubicBezTo>
                    <a:cubicBezTo>
                      <a:pt x="85" y="145"/>
                      <a:pt x="81" y="149"/>
                      <a:pt x="77" y="152"/>
                    </a:cubicBezTo>
                    <a:cubicBezTo>
                      <a:pt x="62" y="162"/>
                      <a:pt x="47" y="152"/>
                      <a:pt x="47" y="152"/>
                    </a:cubicBezTo>
                    <a:cubicBezTo>
                      <a:pt x="47" y="152"/>
                      <a:pt x="74" y="83"/>
                      <a:pt x="80" y="78"/>
                    </a:cubicBezTo>
                    <a:cubicBezTo>
                      <a:pt x="85" y="73"/>
                      <a:pt x="125" y="50"/>
                      <a:pt x="125" y="50"/>
                    </a:cubicBezTo>
                    <a:cubicBezTo>
                      <a:pt x="80" y="61"/>
                      <a:pt x="80" y="61"/>
                      <a:pt x="80" y="61"/>
                    </a:cubicBezTo>
                    <a:cubicBezTo>
                      <a:pt x="80" y="61"/>
                      <a:pt x="78" y="68"/>
                      <a:pt x="54" y="95"/>
                    </a:cubicBezTo>
                    <a:cubicBezTo>
                      <a:pt x="29" y="123"/>
                      <a:pt x="0" y="103"/>
                      <a:pt x="0" y="103"/>
                    </a:cubicBezTo>
                    <a:cubicBezTo>
                      <a:pt x="4" y="98"/>
                      <a:pt x="54" y="31"/>
                      <a:pt x="58" y="29"/>
                    </a:cubicBezTo>
                    <a:cubicBezTo>
                      <a:pt x="62" y="26"/>
                      <a:pt x="123" y="0"/>
                      <a:pt x="134" y="1"/>
                    </a:cubicBezTo>
                    <a:cubicBezTo>
                      <a:pt x="146" y="1"/>
                      <a:pt x="246" y="23"/>
                      <a:pt x="246" y="23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10" y="157"/>
                      <a:pt x="158" y="124"/>
                      <a:pt x="158" y="124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5" name="Google Shape;725;p27"/>
              <p:cNvSpPr/>
              <p:nvPr/>
            </p:nvSpPr>
            <p:spPr>
              <a:xfrm>
                <a:off x="8252282" y="2781346"/>
                <a:ext cx="57506" cy="72233"/>
              </a:xfrm>
              <a:custGeom>
                <a:avLst/>
                <a:gdLst/>
                <a:ahLst/>
                <a:cxnLst/>
                <a:rect l="l" t="t" r="r" b="b"/>
                <a:pathLst>
                  <a:path w="63" h="78" extrusionOk="0">
                    <a:moveTo>
                      <a:pt x="63" y="0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4" y="75"/>
                      <a:pt x="8" y="71"/>
                      <a:pt x="12" y="65"/>
                    </a:cubicBezTo>
                    <a:cubicBezTo>
                      <a:pt x="12" y="65"/>
                      <a:pt x="27" y="32"/>
                      <a:pt x="30" y="27"/>
                    </a:cubicBezTo>
                    <a:cubicBezTo>
                      <a:pt x="34" y="22"/>
                      <a:pt x="61" y="1"/>
                      <a:pt x="63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726;p27"/>
              <p:cNvSpPr/>
              <p:nvPr/>
            </p:nvSpPr>
            <p:spPr>
              <a:xfrm>
                <a:off x="8284541" y="2798878"/>
                <a:ext cx="41376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45" h="61" extrusionOk="0">
                    <a:moveTo>
                      <a:pt x="45" y="0"/>
                    </a:moveTo>
                    <a:cubicBezTo>
                      <a:pt x="43" y="1"/>
                      <a:pt x="23" y="9"/>
                      <a:pt x="19" y="12"/>
                    </a:cubicBezTo>
                    <a:cubicBezTo>
                      <a:pt x="16" y="15"/>
                      <a:pt x="4" y="49"/>
                      <a:pt x="0" y="61"/>
                    </a:cubicBezTo>
                    <a:cubicBezTo>
                      <a:pt x="5" y="57"/>
                      <a:pt x="9" y="51"/>
                      <a:pt x="12" y="41"/>
                    </a:cubicBezTo>
                    <a:cubicBezTo>
                      <a:pt x="12" y="41"/>
                      <a:pt x="20" y="20"/>
                      <a:pt x="22" y="15"/>
                    </a:cubicBezTo>
                    <a:cubicBezTo>
                      <a:pt x="24" y="11"/>
                      <a:pt x="43" y="1"/>
                      <a:pt x="45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p27"/>
              <p:cNvSpPr/>
              <p:nvPr/>
            </p:nvSpPr>
            <p:spPr>
              <a:xfrm>
                <a:off x="8386930" y="2377403"/>
                <a:ext cx="563136" cy="631162"/>
              </a:xfrm>
              <a:custGeom>
                <a:avLst/>
                <a:gdLst/>
                <a:ahLst/>
                <a:cxnLst/>
                <a:rect l="l" t="t" r="r" b="b"/>
                <a:pathLst>
                  <a:path w="613" h="687" extrusionOk="0">
                    <a:moveTo>
                      <a:pt x="435" y="0"/>
                    </a:moveTo>
                    <a:cubicBezTo>
                      <a:pt x="510" y="34"/>
                      <a:pt x="613" y="580"/>
                      <a:pt x="538" y="634"/>
                    </a:cubicBezTo>
                    <a:cubicBezTo>
                      <a:pt x="464" y="687"/>
                      <a:pt x="8" y="527"/>
                      <a:pt x="8" y="527"/>
                    </a:cubicBezTo>
                    <a:cubicBezTo>
                      <a:pt x="8" y="527"/>
                      <a:pt x="0" y="425"/>
                      <a:pt x="28" y="381"/>
                    </a:cubicBezTo>
                    <a:cubicBezTo>
                      <a:pt x="367" y="429"/>
                      <a:pt x="367" y="429"/>
                      <a:pt x="367" y="429"/>
                    </a:cubicBezTo>
                    <a:cubicBezTo>
                      <a:pt x="367" y="429"/>
                      <a:pt x="345" y="303"/>
                      <a:pt x="344" y="241"/>
                    </a:cubicBezTo>
                    <a:cubicBezTo>
                      <a:pt x="346" y="114"/>
                      <a:pt x="435" y="0"/>
                      <a:pt x="4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728;p27"/>
              <p:cNvSpPr/>
              <p:nvPr/>
            </p:nvSpPr>
            <p:spPr>
              <a:xfrm>
                <a:off x="7722808" y="2617945"/>
                <a:ext cx="561735" cy="30786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335" extrusionOk="0">
                    <a:moveTo>
                      <a:pt x="520" y="7"/>
                    </a:moveTo>
                    <a:cubicBezTo>
                      <a:pt x="519" y="3"/>
                      <a:pt x="515" y="0"/>
                      <a:pt x="51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6"/>
                      <a:pt x="2" y="12"/>
                    </a:cubicBezTo>
                    <a:cubicBezTo>
                      <a:pt x="92" y="335"/>
                      <a:pt x="92" y="335"/>
                      <a:pt x="92" y="335"/>
                    </a:cubicBezTo>
                    <a:cubicBezTo>
                      <a:pt x="611" y="335"/>
                      <a:pt x="611" y="335"/>
                      <a:pt x="611" y="335"/>
                    </a:cubicBezTo>
                    <a:lnTo>
                      <a:pt x="520" y="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8154803" y="2901267"/>
                <a:ext cx="301500" cy="24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0" name="Google Shape;730;p27"/>
              <p:cNvSpPr/>
              <p:nvPr/>
            </p:nvSpPr>
            <p:spPr>
              <a:xfrm>
                <a:off x="7893923" y="2920202"/>
                <a:ext cx="96778" cy="34363"/>
              </a:xfrm>
              <a:custGeom>
                <a:avLst/>
                <a:gdLst/>
                <a:ahLst/>
                <a:cxnLst/>
                <a:rect l="l" t="t" r="r" b="b"/>
                <a:pathLst>
                  <a:path w="105" h="37" extrusionOk="0">
                    <a:moveTo>
                      <a:pt x="95" y="37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1" y="3"/>
                      <a:pt x="33" y="1"/>
                    </a:cubicBezTo>
                    <a:cubicBezTo>
                      <a:pt x="64" y="0"/>
                      <a:pt x="105" y="7"/>
                      <a:pt x="105" y="7"/>
                    </a:cubicBezTo>
                    <a:lnTo>
                      <a:pt x="95" y="37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1" name="Google Shape;731;p27"/>
              <p:cNvSpPr/>
              <p:nvPr/>
            </p:nvSpPr>
            <p:spPr>
              <a:xfrm>
                <a:off x="7710885" y="2617945"/>
                <a:ext cx="561735" cy="30786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335" extrusionOk="0">
                    <a:moveTo>
                      <a:pt x="519" y="7"/>
                    </a:moveTo>
                    <a:cubicBezTo>
                      <a:pt x="518" y="3"/>
                      <a:pt x="514" y="0"/>
                      <a:pt x="51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4" y="0"/>
                      <a:pt x="0" y="6"/>
                      <a:pt x="2" y="12"/>
                    </a:cubicBezTo>
                    <a:cubicBezTo>
                      <a:pt x="92" y="335"/>
                      <a:pt x="92" y="335"/>
                      <a:pt x="92" y="335"/>
                    </a:cubicBezTo>
                    <a:cubicBezTo>
                      <a:pt x="611" y="335"/>
                      <a:pt x="611" y="335"/>
                      <a:pt x="611" y="335"/>
                    </a:cubicBezTo>
                    <a:lnTo>
                      <a:pt x="519" y="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2" name="Google Shape;732;p27"/>
              <p:cNvSpPr/>
              <p:nvPr/>
            </p:nvSpPr>
            <p:spPr>
              <a:xfrm>
                <a:off x="7902338" y="2748385"/>
                <a:ext cx="149463" cy="4501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27"/>
              <p:cNvSpPr/>
              <p:nvPr/>
            </p:nvSpPr>
            <p:spPr>
              <a:xfrm>
                <a:off x="7915662" y="2825528"/>
                <a:ext cx="200569" cy="164102"/>
              </a:xfrm>
              <a:custGeom>
                <a:avLst/>
                <a:gdLst/>
                <a:ahLst/>
                <a:cxnLst/>
                <a:rect l="l" t="t" r="r" b="b"/>
                <a:pathLst>
                  <a:path w="218" h="178" extrusionOk="0">
                    <a:moveTo>
                      <a:pt x="218" y="109"/>
                    </a:moveTo>
                    <a:cubicBezTo>
                      <a:pt x="214" y="126"/>
                      <a:pt x="204" y="152"/>
                      <a:pt x="183" y="160"/>
                    </a:cubicBezTo>
                    <a:cubicBezTo>
                      <a:pt x="152" y="170"/>
                      <a:pt x="66" y="178"/>
                      <a:pt x="50" y="162"/>
                    </a:cubicBezTo>
                    <a:cubicBezTo>
                      <a:pt x="34" y="146"/>
                      <a:pt x="0" y="28"/>
                      <a:pt x="0" y="28"/>
                    </a:cubicBezTo>
                    <a:cubicBezTo>
                      <a:pt x="0" y="28"/>
                      <a:pt x="23" y="21"/>
                      <a:pt x="34" y="43"/>
                    </a:cubicBezTo>
                    <a:cubicBezTo>
                      <a:pt x="44" y="65"/>
                      <a:pt x="64" y="123"/>
                      <a:pt x="64" y="12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3"/>
                      <a:pt x="69" y="0"/>
                      <a:pt x="78" y="13"/>
                    </a:cubicBezTo>
                    <a:cubicBezTo>
                      <a:pt x="87" y="26"/>
                      <a:pt x="95" y="105"/>
                      <a:pt x="95" y="105"/>
                    </a:cubicBezTo>
                    <a:cubicBezTo>
                      <a:pt x="86" y="7"/>
                      <a:pt x="86" y="7"/>
                      <a:pt x="86" y="7"/>
                    </a:cubicBezTo>
                    <a:cubicBezTo>
                      <a:pt x="86" y="7"/>
                      <a:pt x="110" y="3"/>
                      <a:pt x="114" y="28"/>
                    </a:cubicBezTo>
                    <a:cubicBezTo>
                      <a:pt x="118" y="54"/>
                      <a:pt x="127" y="113"/>
                      <a:pt x="127" y="113"/>
                    </a:cubicBezTo>
                    <a:cubicBezTo>
                      <a:pt x="121" y="44"/>
                      <a:pt x="121" y="44"/>
                      <a:pt x="121" y="44"/>
                    </a:cubicBezTo>
                    <a:cubicBezTo>
                      <a:pt x="121" y="44"/>
                      <a:pt x="143" y="44"/>
                      <a:pt x="148" y="67"/>
                    </a:cubicBezTo>
                    <a:cubicBezTo>
                      <a:pt x="151" y="85"/>
                      <a:pt x="156" y="108"/>
                      <a:pt x="156" y="108"/>
                    </a:cubicBezTo>
                    <a:lnTo>
                      <a:pt x="218" y="109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27"/>
              <p:cNvSpPr/>
              <p:nvPr/>
            </p:nvSpPr>
            <p:spPr>
              <a:xfrm>
                <a:off x="8373606" y="2021848"/>
                <a:ext cx="246854" cy="29594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322" extrusionOk="0">
                    <a:moveTo>
                      <a:pt x="257" y="204"/>
                    </a:moveTo>
                    <a:cubicBezTo>
                      <a:pt x="238" y="243"/>
                      <a:pt x="173" y="317"/>
                      <a:pt x="121" y="320"/>
                    </a:cubicBezTo>
                    <a:cubicBezTo>
                      <a:pt x="98" y="322"/>
                      <a:pt x="48" y="292"/>
                      <a:pt x="21" y="259"/>
                    </a:cubicBezTo>
                    <a:cubicBezTo>
                      <a:pt x="15" y="251"/>
                      <a:pt x="10" y="236"/>
                      <a:pt x="8" y="218"/>
                    </a:cubicBezTo>
                    <a:cubicBezTo>
                      <a:pt x="7" y="213"/>
                      <a:pt x="6" y="208"/>
                      <a:pt x="5" y="203"/>
                    </a:cubicBezTo>
                    <a:cubicBezTo>
                      <a:pt x="0" y="151"/>
                      <a:pt x="4" y="86"/>
                      <a:pt x="5" y="75"/>
                    </a:cubicBezTo>
                    <a:cubicBezTo>
                      <a:pt x="11" y="46"/>
                      <a:pt x="55" y="22"/>
                      <a:pt x="104" y="15"/>
                    </a:cubicBezTo>
                    <a:cubicBezTo>
                      <a:pt x="202" y="0"/>
                      <a:pt x="223" y="46"/>
                      <a:pt x="223" y="46"/>
                    </a:cubicBezTo>
                    <a:cubicBezTo>
                      <a:pt x="228" y="57"/>
                      <a:pt x="234" y="59"/>
                      <a:pt x="245" y="87"/>
                    </a:cubicBezTo>
                    <a:cubicBezTo>
                      <a:pt x="264" y="133"/>
                      <a:pt x="269" y="180"/>
                      <a:pt x="257" y="204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27"/>
              <p:cNvSpPr/>
              <p:nvPr/>
            </p:nvSpPr>
            <p:spPr>
              <a:xfrm>
                <a:off x="8516669" y="2180340"/>
                <a:ext cx="41376" cy="23142"/>
              </a:xfrm>
              <a:custGeom>
                <a:avLst/>
                <a:gdLst/>
                <a:ahLst/>
                <a:cxnLst/>
                <a:rect l="l" t="t" r="r" b="b"/>
                <a:pathLst>
                  <a:path w="45" h="25" extrusionOk="0">
                    <a:moveTo>
                      <a:pt x="27" y="0"/>
                    </a:moveTo>
                    <a:cubicBezTo>
                      <a:pt x="24" y="0"/>
                      <a:pt x="21" y="1"/>
                      <a:pt x="18" y="2"/>
                    </a:cubicBezTo>
                    <a:cubicBezTo>
                      <a:pt x="6" y="7"/>
                      <a:pt x="0" y="21"/>
                      <a:pt x="0" y="21"/>
                    </a:cubicBezTo>
                    <a:cubicBezTo>
                      <a:pt x="0" y="21"/>
                      <a:pt x="8" y="25"/>
                      <a:pt x="17" y="25"/>
                    </a:cubicBezTo>
                    <a:cubicBezTo>
                      <a:pt x="20" y="25"/>
                      <a:pt x="23" y="25"/>
                      <a:pt x="26" y="24"/>
                    </a:cubicBezTo>
                    <a:cubicBezTo>
                      <a:pt x="39" y="19"/>
                      <a:pt x="45" y="4"/>
                      <a:pt x="45" y="4"/>
                    </a:cubicBezTo>
                    <a:cubicBezTo>
                      <a:pt x="45" y="4"/>
                      <a:pt x="37" y="0"/>
                      <a:pt x="27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27"/>
              <p:cNvSpPr/>
              <p:nvPr/>
            </p:nvSpPr>
            <p:spPr>
              <a:xfrm>
                <a:off x="8377813" y="2206288"/>
                <a:ext cx="25247" cy="16831"/>
              </a:xfrm>
              <a:custGeom>
                <a:avLst/>
                <a:gdLst/>
                <a:ahLst/>
                <a:cxnLst/>
                <a:rect l="l" t="t" r="r" b="b"/>
                <a:pathLst>
                  <a:path w="27" h="18" extrusionOk="0">
                    <a:moveTo>
                      <a:pt x="8" y="0"/>
                    </a:moveTo>
                    <a:cubicBezTo>
                      <a:pt x="5" y="0"/>
                      <a:pt x="3" y="1"/>
                      <a:pt x="0" y="2"/>
                    </a:cubicBezTo>
                    <a:cubicBezTo>
                      <a:pt x="1" y="7"/>
                      <a:pt x="2" y="12"/>
                      <a:pt x="3" y="17"/>
                    </a:cubicBezTo>
                    <a:cubicBezTo>
                      <a:pt x="4" y="18"/>
                      <a:pt x="6" y="18"/>
                      <a:pt x="8" y="18"/>
                    </a:cubicBezTo>
                    <a:cubicBezTo>
                      <a:pt x="8" y="18"/>
                      <a:pt x="9" y="18"/>
                      <a:pt x="9" y="18"/>
                    </a:cubicBezTo>
                    <a:cubicBezTo>
                      <a:pt x="19" y="18"/>
                      <a:pt x="27" y="10"/>
                      <a:pt x="27" y="10"/>
                    </a:cubicBezTo>
                    <a:cubicBezTo>
                      <a:pt x="27" y="10"/>
                      <a:pt x="20" y="1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27"/>
              <p:cNvSpPr/>
              <p:nvPr/>
            </p:nvSpPr>
            <p:spPr>
              <a:xfrm>
                <a:off x="8404462" y="2170521"/>
                <a:ext cx="19636" cy="39272"/>
              </a:xfrm>
              <a:custGeom>
                <a:avLst/>
                <a:gdLst/>
                <a:ahLst/>
                <a:cxnLst/>
                <a:rect l="l" t="t" r="r" b="b"/>
                <a:pathLst>
                  <a:path w="21" h="43" extrusionOk="0">
                    <a:moveTo>
                      <a:pt x="19" y="20"/>
                    </a:moveTo>
                    <a:cubicBezTo>
                      <a:pt x="21" y="31"/>
                      <a:pt x="18" y="41"/>
                      <a:pt x="14" y="42"/>
                    </a:cubicBezTo>
                    <a:cubicBezTo>
                      <a:pt x="9" y="43"/>
                      <a:pt x="4" y="34"/>
                      <a:pt x="2" y="23"/>
                    </a:cubicBezTo>
                    <a:cubicBezTo>
                      <a:pt x="0" y="12"/>
                      <a:pt x="2" y="2"/>
                      <a:pt x="7" y="1"/>
                    </a:cubicBezTo>
                    <a:cubicBezTo>
                      <a:pt x="11" y="0"/>
                      <a:pt x="17" y="9"/>
                      <a:pt x="19" y="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>
                <a:off x="8472487" y="2158600"/>
                <a:ext cx="18935" cy="39272"/>
              </a:xfrm>
              <a:custGeom>
                <a:avLst/>
                <a:gdLst/>
                <a:ahLst/>
                <a:cxnLst/>
                <a:rect l="l" t="t" r="r" b="b"/>
                <a:pathLst>
                  <a:path w="20" h="43" extrusionOk="0">
                    <a:moveTo>
                      <a:pt x="18" y="20"/>
                    </a:moveTo>
                    <a:cubicBezTo>
                      <a:pt x="20" y="31"/>
                      <a:pt x="18" y="41"/>
                      <a:pt x="13" y="42"/>
                    </a:cubicBezTo>
                    <a:cubicBezTo>
                      <a:pt x="9" y="43"/>
                      <a:pt x="3" y="34"/>
                      <a:pt x="2" y="23"/>
                    </a:cubicBezTo>
                    <a:cubicBezTo>
                      <a:pt x="0" y="12"/>
                      <a:pt x="2" y="2"/>
                      <a:pt x="6" y="1"/>
                    </a:cubicBezTo>
                    <a:cubicBezTo>
                      <a:pt x="11" y="0"/>
                      <a:pt x="16" y="9"/>
                      <a:pt x="18" y="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27"/>
              <p:cNvSpPr/>
              <p:nvPr/>
            </p:nvSpPr>
            <p:spPr>
              <a:xfrm>
                <a:off x="8465475" y="2102496"/>
                <a:ext cx="64519" cy="59610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0" y="51"/>
                    </a:moveTo>
                    <a:cubicBezTo>
                      <a:pt x="0" y="51"/>
                      <a:pt x="36" y="30"/>
                      <a:pt x="70" y="65"/>
                    </a:cubicBezTo>
                    <a:cubicBezTo>
                      <a:pt x="70" y="65"/>
                      <a:pt x="32" y="0"/>
                      <a:pt x="0" y="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27"/>
              <p:cNvSpPr/>
              <p:nvPr/>
            </p:nvSpPr>
            <p:spPr>
              <a:xfrm>
                <a:off x="8379917" y="2126340"/>
                <a:ext cx="44883" cy="51194"/>
              </a:xfrm>
              <a:custGeom>
                <a:avLst/>
                <a:gdLst/>
                <a:ahLst/>
                <a:cxnLst/>
                <a:rect l="l" t="t" r="r" b="b"/>
                <a:pathLst>
                  <a:path w="49" h="56" extrusionOk="0">
                    <a:moveTo>
                      <a:pt x="49" y="30"/>
                    </a:moveTo>
                    <a:cubicBezTo>
                      <a:pt x="49" y="30"/>
                      <a:pt x="16" y="24"/>
                      <a:pt x="0" y="56"/>
                    </a:cubicBezTo>
                    <a:cubicBezTo>
                      <a:pt x="0" y="56"/>
                      <a:pt x="14" y="0"/>
                      <a:pt x="49" y="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p27"/>
              <p:cNvSpPr/>
              <p:nvPr/>
            </p:nvSpPr>
            <p:spPr>
              <a:xfrm>
                <a:off x="8602227" y="2099691"/>
                <a:ext cx="70129" cy="122025"/>
              </a:xfrm>
              <a:custGeom>
                <a:avLst/>
                <a:gdLst/>
                <a:ahLst/>
                <a:cxnLst/>
                <a:rect l="l" t="t" r="r" b="b"/>
                <a:pathLst>
                  <a:path w="76" h="133" extrusionOk="0">
                    <a:moveTo>
                      <a:pt x="0" y="50"/>
                    </a:moveTo>
                    <a:cubicBezTo>
                      <a:pt x="0" y="50"/>
                      <a:pt x="7" y="8"/>
                      <a:pt x="32" y="4"/>
                    </a:cubicBezTo>
                    <a:cubicBezTo>
                      <a:pt x="58" y="0"/>
                      <a:pt x="76" y="133"/>
                      <a:pt x="6" y="92"/>
                    </a:cubicBez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p27"/>
              <p:cNvSpPr/>
              <p:nvPr/>
            </p:nvSpPr>
            <p:spPr>
              <a:xfrm>
                <a:off x="8609941" y="2134054"/>
                <a:ext cx="30156" cy="30857"/>
              </a:xfrm>
              <a:custGeom>
                <a:avLst/>
                <a:gdLst/>
                <a:ahLst/>
                <a:cxnLst/>
                <a:rect l="l" t="t" r="r" b="b"/>
                <a:pathLst>
                  <a:path w="33" h="34" extrusionOk="0">
                    <a:moveTo>
                      <a:pt x="2" y="34"/>
                    </a:moveTo>
                    <a:cubicBezTo>
                      <a:pt x="3" y="34"/>
                      <a:pt x="4" y="33"/>
                      <a:pt x="4" y="32"/>
                    </a:cubicBezTo>
                    <a:cubicBezTo>
                      <a:pt x="4" y="32"/>
                      <a:pt x="4" y="22"/>
                      <a:pt x="10" y="18"/>
                    </a:cubicBezTo>
                    <a:cubicBezTo>
                      <a:pt x="12" y="17"/>
                      <a:pt x="16" y="17"/>
                      <a:pt x="20" y="19"/>
                    </a:cubicBezTo>
                    <a:cubicBezTo>
                      <a:pt x="21" y="19"/>
                      <a:pt x="22" y="19"/>
                      <a:pt x="22" y="18"/>
                    </a:cubicBezTo>
                    <a:cubicBezTo>
                      <a:pt x="22" y="17"/>
                      <a:pt x="22" y="16"/>
                      <a:pt x="21" y="16"/>
                    </a:cubicBezTo>
                    <a:cubicBezTo>
                      <a:pt x="16" y="14"/>
                      <a:pt x="12" y="14"/>
                      <a:pt x="8" y="16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8" y="10"/>
                      <a:pt x="13" y="4"/>
                      <a:pt x="18" y="4"/>
                    </a:cubicBezTo>
                    <a:cubicBezTo>
                      <a:pt x="21" y="3"/>
                      <a:pt x="24" y="5"/>
                      <a:pt x="27" y="8"/>
                    </a:cubicBezTo>
                    <a:cubicBezTo>
                      <a:pt x="29" y="10"/>
                      <a:pt x="30" y="13"/>
                      <a:pt x="30" y="13"/>
                    </a:cubicBezTo>
                    <a:cubicBezTo>
                      <a:pt x="31" y="13"/>
                      <a:pt x="31" y="14"/>
                      <a:pt x="32" y="13"/>
                    </a:cubicBezTo>
                    <a:cubicBezTo>
                      <a:pt x="33" y="13"/>
                      <a:pt x="33" y="12"/>
                      <a:pt x="33" y="11"/>
                    </a:cubicBezTo>
                    <a:cubicBezTo>
                      <a:pt x="33" y="11"/>
                      <a:pt x="28" y="0"/>
                      <a:pt x="18" y="1"/>
                    </a:cubicBezTo>
                    <a:cubicBezTo>
                      <a:pt x="8" y="2"/>
                      <a:pt x="0" y="16"/>
                      <a:pt x="1" y="32"/>
                    </a:cubicBezTo>
                    <a:cubicBezTo>
                      <a:pt x="1" y="33"/>
                      <a:pt x="1" y="34"/>
                      <a:pt x="2" y="34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27"/>
              <p:cNvSpPr/>
              <p:nvPr/>
            </p:nvSpPr>
            <p:spPr>
              <a:xfrm>
                <a:off x="8325918" y="1951719"/>
                <a:ext cx="323295" cy="246153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68" extrusionOk="0">
                    <a:moveTo>
                      <a:pt x="284" y="209"/>
                    </a:moveTo>
                    <a:cubicBezTo>
                      <a:pt x="284" y="209"/>
                      <a:pt x="240" y="202"/>
                      <a:pt x="234" y="166"/>
                    </a:cubicBezTo>
                    <a:cubicBezTo>
                      <a:pt x="219" y="176"/>
                      <a:pt x="149" y="190"/>
                      <a:pt x="103" y="173"/>
                    </a:cubicBezTo>
                    <a:cubicBezTo>
                      <a:pt x="113" y="185"/>
                      <a:pt x="145" y="206"/>
                      <a:pt x="145" y="206"/>
                    </a:cubicBezTo>
                    <a:cubicBezTo>
                      <a:pt x="18" y="221"/>
                      <a:pt x="0" y="135"/>
                      <a:pt x="0" y="135"/>
                    </a:cubicBezTo>
                    <a:cubicBezTo>
                      <a:pt x="0" y="135"/>
                      <a:pt x="77" y="30"/>
                      <a:pt x="170" y="18"/>
                    </a:cubicBezTo>
                    <a:cubicBezTo>
                      <a:pt x="276" y="0"/>
                      <a:pt x="276" y="51"/>
                      <a:pt x="276" y="51"/>
                    </a:cubicBezTo>
                    <a:cubicBezTo>
                      <a:pt x="276" y="51"/>
                      <a:pt x="301" y="49"/>
                      <a:pt x="326" y="68"/>
                    </a:cubicBezTo>
                    <a:cubicBezTo>
                      <a:pt x="352" y="88"/>
                      <a:pt x="323" y="169"/>
                      <a:pt x="323" y="169"/>
                    </a:cubicBezTo>
                    <a:cubicBezTo>
                      <a:pt x="323" y="169"/>
                      <a:pt x="302" y="186"/>
                      <a:pt x="302" y="206"/>
                    </a:cubicBezTo>
                    <a:cubicBezTo>
                      <a:pt x="301" y="268"/>
                      <a:pt x="301" y="268"/>
                      <a:pt x="301" y="268"/>
                    </a:cubicBezTo>
                    <a:cubicBezTo>
                      <a:pt x="301" y="268"/>
                      <a:pt x="281" y="231"/>
                      <a:pt x="284" y="2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44" name="Google Shape;744;p27"/>
            <p:cNvSpPr/>
            <p:nvPr/>
          </p:nvSpPr>
          <p:spPr>
            <a:xfrm>
              <a:off x="6208623" y="3034516"/>
              <a:ext cx="200575" cy="197948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27"/>
            <p:cNvSpPr/>
            <p:nvPr/>
          </p:nvSpPr>
          <p:spPr>
            <a:xfrm>
              <a:off x="4765672" y="1863625"/>
              <a:ext cx="157450" cy="259725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777" name="Google Shape;777;p30"/>
          <p:cNvSpPr txBox="1">
            <a:spLocks noGrp="1"/>
          </p:cNvSpPr>
          <p:nvPr>
            <p:ph type="subTitle" idx="1"/>
          </p:nvPr>
        </p:nvSpPr>
        <p:spPr>
          <a:xfrm>
            <a:off x="4731475" y="1538600"/>
            <a:ext cx="3699300" cy="27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yang digunakan berasal dari kaggle (</a:t>
            </a:r>
            <a:r>
              <a:rPr lang="en-US" dirty="0">
                <a:hlinkClick r:id="rId3"/>
              </a:rPr>
              <a:t>Automobile Dataset</a:t>
            </a:r>
            <a:r>
              <a:rPr lang="en-US" dirty="0"/>
              <a:t>).</a:t>
            </a:r>
            <a:endParaRPr dirty="0"/>
          </a:p>
        </p:txBody>
      </p:sp>
      <p:sp>
        <p:nvSpPr>
          <p:cNvPr id="778" name="Google Shape;778;p30"/>
          <p:cNvSpPr txBox="1">
            <a:spLocks noGrp="1"/>
          </p:cNvSpPr>
          <p:nvPr>
            <p:ph type="subTitle" idx="2"/>
          </p:nvPr>
        </p:nvSpPr>
        <p:spPr>
          <a:xfrm>
            <a:off x="872400" y="1538600"/>
            <a:ext cx="3699300" cy="27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Presentasi ini menyajikan hasil data untuk mencari tahu korelasi antara variabel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Engine size &amp; Price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Highway-mpg &amp; Price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41"/>
          <p:cNvSpPr txBox="1">
            <a:spLocks noGrp="1"/>
          </p:cNvSpPr>
          <p:nvPr>
            <p:ph type="title"/>
          </p:nvPr>
        </p:nvSpPr>
        <p:spPr>
          <a:xfrm>
            <a:off x="720000" y="31482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D01839-ECE2-71B3-4B46-FCB0AA0D1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23" y="1263499"/>
            <a:ext cx="4302177" cy="28413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6BF79E-43A5-9289-CF86-C53479D61978}"/>
              </a:ext>
            </a:extLst>
          </p:cNvPr>
          <p:cNvSpPr txBox="1"/>
          <p:nvPr/>
        </p:nvSpPr>
        <p:spPr>
          <a:xfrm>
            <a:off x="180529" y="967905"/>
            <a:ext cx="958723" cy="329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157"/>
              </a:buClr>
              <a:buSzPts val="1400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Raw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3FAA63-D35F-558E-174B-12EADE4205E5}"/>
              </a:ext>
            </a:extLst>
          </p:cNvPr>
          <p:cNvSpPr txBox="1"/>
          <p:nvPr/>
        </p:nvSpPr>
        <p:spPr>
          <a:xfrm>
            <a:off x="1537139" y="4333031"/>
            <a:ext cx="6186544" cy="295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157"/>
              </a:buClr>
              <a:buSzPts val="1400"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Melakukan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formatting data agar data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mentah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bisa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digunakan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untuk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keperluan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analisa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334157"/>
              </a:solidFill>
              <a:effectLst/>
              <a:uLnTx/>
              <a:uFillTx/>
              <a:latin typeface="DM Sans"/>
              <a:sym typeface="DM San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B84B22-6F90-A399-C177-79198A7F5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1862" y="1263499"/>
            <a:ext cx="4302178" cy="28413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ABEEEC-9697-D2F3-7FBC-8BB509A8BBE6}"/>
              </a:ext>
            </a:extLst>
          </p:cNvPr>
          <p:cNvSpPr txBox="1"/>
          <p:nvPr/>
        </p:nvSpPr>
        <p:spPr>
          <a:xfrm>
            <a:off x="4781862" y="860247"/>
            <a:ext cx="1229194" cy="329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157"/>
              </a:buClr>
              <a:buSzPts val="1400"/>
              <a:tabLst/>
              <a:defRPr/>
            </a:pPr>
            <a:r>
              <a:rPr lang="en-US" dirty="0">
                <a:solidFill>
                  <a:srgbClr val="334157"/>
                </a:solidFill>
                <a:latin typeface="DM Sans"/>
                <a:sym typeface="DM Sans"/>
              </a:rPr>
              <a:t>Clean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40"/>
          <p:cNvSpPr txBox="1">
            <a:spLocks noGrp="1"/>
          </p:cNvSpPr>
          <p:nvPr>
            <p:ph type="title"/>
          </p:nvPr>
        </p:nvSpPr>
        <p:spPr>
          <a:xfrm>
            <a:off x="713250" y="251769"/>
            <a:ext cx="7717500" cy="4977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Correlation Engine size &amp; Price</a:t>
            </a:r>
            <a:endParaRPr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725AC1-22F2-231C-FAAC-94EDA7F60BBC}"/>
              </a:ext>
            </a:extLst>
          </p:cNvPr>
          <p:cNvSpPr txBox="1"/>
          <p:nvPr/>
        </p:nvSpPr>
        <p:spPr>
          <a:xfrm>
            <a:off x="6329598" y="754455"/>
            <a:ext cx="2739452" cy="3268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157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Menunjukkan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korelasi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positif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(0.86)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, </a:t>
            </a:r>
            <a:r>
              <a:rPr lang="en-US" sz="1200" b="1" dirty="0">
                <a:solidFill>
                  <a:srgbClr val="334157"/>
                </a:solidFill>
                <a:latin typeface="DM Sans"/>
                <a:sym typeface="DM Sans"/>
              </a:rPr>
              <a:t>s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emakin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besar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ukuran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mesin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,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harga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mobil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semakin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mahal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157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Terdapat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beberapa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outlier pada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segmen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mobil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sport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atau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mewah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, yang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memiliki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engine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besar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dan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harga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sangat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tinggi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157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Mobil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dengan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mesin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besar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cenderung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diposisikan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sebagai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produk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premium.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Produsen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dapat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menargetkan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pasar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kelas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atas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dengan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menawarkan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fitur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mewah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pada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mobil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bermesin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besar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334157"/>
              </a:solidFill>
              <a:effectLst/>
              <a:uLnTx/>
              <a:uFillTx/>
              <a:latin typeface="DM Sans"/>
              <a:sym typeface="DM San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94CB5C0-672E-F3D8-7430-665B47B3A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54" y="749508"/>
            <a:ext cx="6186544" cy="327861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A77B6A8-7955-F04A-58AB-7D7808982A49}"/>
              </a:ext>
            </a:extLst>
          </p:cNvPr>
          <p:cNvSpPr txBox="1"/>
          <p:nvPr/>
        </p:nvSpPr>
        <p:spPr>
          <a:xfrm>
            <a:off x="143054" y="4059512"/>
            <a:ext cx="6186544" cy="932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157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Tawarkan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varian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mesin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besar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dengan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fitur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eksklusif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untuk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meningkatkan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margin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keuntungan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157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Gunakan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engine size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sebagai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parameter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penentu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dalam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strategi bundling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(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misal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: "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Premium Package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"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untuk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mesin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&gt;3.0L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)</a:t>
            </a:r>
          </a:p>
        </p:txBody>
      </p:sp>
      <p:grpSp>
        <p:nvGrpSpPr>
          <p:cNvPr id="19" name="Google Shape;1643;p48">
            <a:extLst>
              <a:ext uri="{FF2B5EF4-FFF2-40B4-BE49-F238E27FC236}">
                <a16:creationId xmlns:a16="http://schemas.microsoft.com/office/drawing/2014/main" id="{8F81C77B-A684-7E82-01C8-7B2C0220178D}"/>
              </a:ext>
            </a:extLst>
          </p:cNvPr>
          <p:cNvGrpSpPr/>
          <p:nvPr/>
        </p:nvGrpSpPr>
        <p:grpSpPr>
          <a:xfrm>
            <a:off x="6681509" y="4188797"/>
            <a:ext cx="1017815" cy="674119"/>
            <a:chOff x="6285063" y="868551"/>
            <a:chExt cx="1843200" cy="1220788"/>
          </a:xfrm>
        </p:grpSpPr>
        <p:sp>
          <p:nvSpPr>
            <p:cNvPr id="20" name="Google Shape;1644;p48">
              <a:extLst>
                <a:ext uri="{FF2B5EF4-FFF2-40B4-BE49-F238E27FC236}">
                  <a16:creationId xmlns:a16="http://schemas.microsoft.com/office/drawing/2014/main" id="{0754B59A-F064-6F31-A100-B2A39ACD5881}"/>
                </a:ext>
              </a:extLst>
            </p:cNvPr>
            <p:cNvSpPr/>
            <p:nvPr/>
          </p:nvSpPr>
          <p:spPr>
            <a:xfrm>
              <a:off x="6285063" y="868551"/>
              <a:ext cx="1843088" cy="1220788"/>
            </a:xfrm>
            <a:custGeom>
              <a:avLst/>
              <a:gdLst/>
              <a:ahLst/>
              <a:cxnLst/>
              <a:rect l="l" t="t" r="r" b="b"/>
              <a:pathLst>
                <a:path w="688" h="456" extrusionOk="0">
                  <a:moveTo>
                    <a:pt x="688" y="456"/>
                  </a:moveTo>
                  <a:cubicBezTo>
                    <a:pt x="0" y="456"/>
                    <a:pt x="0" y="456"/>
                    <a:pt x="0" y="45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654" y="0"/>
                    <a:pt x="654" y="0"/>
                    <a:pt x="654" y="0"/>
                  </a:cubicBezTo>
                  <a:cubicBezTo>
                    <a:pt x="673" y="0"/>
                    <a:pt x="688" y="15"/>
                    <a:pt x="688" y="34"/>
                  </a:cubicBezTo>
                  <a:lnTo>
                    <a:pt x="688" y="4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645;p48">
              <a:extLst>
                <a:ext uri="{FF2B5EF4-FFF2-40B4-BE49-F238E27FC236}">
                  <a16:creationId xmlns:a16="http://schemas.microsoft.com/office/drawing/2014/main" id="{CDA48800-8B2F-CA3E-C6C5-DA3467CE40B0}"/>
                </a:ext>
              </a:extLst>
            </p:cNvPr>
            <p:cNvSpPr/>
            <p:nvPr/>
          </p:nvSpPr>
          <p:spPr>
            <a:xfrm>
              <a:off x="6388250" y="1219463"/>
              <a:ext cx="1636713" cy="782637"/>
            </a:xfrm>
            <a:custGeom>
              <a:avLst/>
              <a:gdLst/>
              <a:ahLst/>
              <a:cxnLst/>
              <a:rect l="l" t="t" r="r" b="b"/>
              <a:pathLst>
                <a:path w="1031" h="493" extrusionOk="0">
                  <a:moveTo>
                    <a:pt x="1031" y="493"/>
                  </a:moveTo>
                  <a:lnTo>
                    <a:pt x="0" y="493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486"/>
                  </a:lnTo>
                  <a:lnTo>
                    <a:pt x="1031" y="486"/>
                  </a:lnTo>
                  <a:lnTo>
                    <a:pt x="1031" y="4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646;p48">
              <a:extLst>
                <a:ext uri="{FF2B5EF4-FFF2-40B4-BE49-F238E27FC236}">
                  <a16:creationId xmlns:a16="http://schemas.microsoft.com/office/drawing/2014/main" id="{9399DC55-7D5A-5472-BE16-032D3DD2D689}"/>
                </a:ext>
              </a:extLst>
            </p:cNvPr>
            <p:cNvSpPr/>
            <p:nvPr/>
          </p:nvSpPr>
          <p:spPr>
            <a:xfrm>
              <a:off x="6393013" y="1176601"/>
              <a:ext cx="1619250" cy="820738"/>
            </a:xfrm>
            <a:custGeom>
              <a:avLst/>
              <a:gdLst/>
              <a:ahLst/>
              <a:cxnLst/>
              <a:rect l="l" t="t" r="r" b="b"/>
              <a:pathLst>
                <a:path w="604" h="306" extrusionOk="0">
                  <a:moveTo>
                    <a:pt x="0" y="207"/>
                  </a:moveTo>
                  <a:cubicBezTo>
                    <a:pt x="0" y="207"/>
                    <a:pt x="39" y="78"/>
                    <a:pt x="101" y="80"/>
                  </a:cubicBezTo>
                  <a:cubicBezTo>
                    <a:pt x="181" y="82"/>
                    <a:pt x="175" y="218"/>
                    <a:pt x="223" y="213"/>
                  </a:cubicBezTo>
                  <a:cubicBezTo>
                    <a:pt x="310" y="203"/>
                    <a:pt x="287" y="0"/>
                    <a:pt x="380" y="21"/>
                  </a:cubicBezTo>
                  <a:cubicBezTo>
                    <a:pt x="421" y="31"/>
                    <a:pt x="407" y="216"/>
                    <a:pt x="447" y="245"/>
                  </a:cubicBezTo>
                  <a:cubicBezTo>
                    <a:pt x="472" y="263"/>
                    <a:pt x="526" y="193"/>
                    <a:pt x="550" y="178"/>
                  </a:cubicBezTo>
                  <a:cubicBezTo>
                    <a:pt x="575" y="164"/>
                    <a:pt x="601" y="170"/>
                    <a:pt x="601" y="170"/>
                  </a:cubicBezTo>
                  <a:cubicBezTo>
                    <a:pt x="604" y="303"/>
                    <a:pt x="604" y="303"/>
                    <a:pt x="604" y="303"/>
                  </a:cubicBezTo>
                  <a:cubicBezTo>
                    <a:pt x="0" y="306"/>
                    <a:pt x="0" y="306"/>
                    <a:pt x="0" y="306"/>
                  </a:cubicBezTo>
                  <a:lnTo>
                    <a:pt x="0" y="2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647;p48">
              <a:extLst>
                <a:ext uri="{FF2B5EF4-FFF2-40B4-BE49-F238E27FC236}">
                  <a16:creationId xmlns:a16="http://schemas.microsoft.com/office/drawing/2014/main" id="{98AA1F46-D9A4-36CD-C51A-7A4D767702BB}"/>
                </a:ext>
              </a:extLst>
            </p:cNvPr>
            <p:cNvSpPr/>
            <p:nvPr/>
          </p:nvSpPr>
          <p:spPr>
            <a:xfrm>
              <a:off x="7643100" y="1266163"/>
              <a:ext cx="338138" cy="100013"/>
            </a:xfrm>
            <a:custGeom>
              <a:avLst/>
              <a:gdLst/>
              <a:ahLst/>
              <a:cxnLst/>
              <a:rect l="l" t="t" r="r" b="b"/>
              <a:pathLst>
                <a:path w="126" h="37" extrusionOk="0">
                  <a:moveTo>
                    <a:pt x="19" y="37"/>
                  </a:moveTo>
                  <a:cubicBezTo>
                    <a:pt x="107" y="37"/>
                    <a:pt x="107" y="37"/>
                    <a:pt x="107" y="37"/>
                  </a:cubicBezTo>
                  <a:cubicBezTo>
                    <a:pt x="117" y="37"/>
                    <a:pt x="126" y="29"/>
                    <a:pt x="126" y="18"/>
                  </a:cubicBezTo>
                  <a:cubicBezTo>
                    <a:pt x="126" y="8"/>
                    <a:pt x="117" y="0"/>
                    <a:pt x="107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0" y="8"/>
                    <a:pt x="0" y="18"/>
                  </a:cubicBezTo>
                  <a:cubicBezTo>
                    <a:pt x="0" y="29"/>
                    <a:pt x="9" y="37"/>
                    <a:pt x="19" y="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648;p48">
              <a:extLst>
                <a:ext uri="{FF2B5EF4-FFF2-40B4-BE49-F238E27FC236}">
                  <a16:creationId xmlns:a16="http://schemas.microsoft.com/office/drawing/2014/main" id="{BD6C0BFC-14F7-ED3D-11D2-B54B8A1C32D7}"/>
                </a:ext>
              </a:extLst>
            </p:cNvPr>
            <p:cNvSpPr/>
            <p:nvPr/>
          </p:nvSpPr>
          <p:spPr>
            <a:xfrm>
              <a:off x="7660775" y="1419300"/>
              <a:ext cx="61800" cy="59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649;p48">
              <a:extLst>
                <a:ext uri="{FF2B5EF4-FFF2-40B4-BE49-F238E27FC236}">
                  <a16:creationId xmlns:a16="http://schemas.microsoft.com/office/drawing/2014/main" id="{04176C94-8F36-613C-9D31-2F4FEF67975F}"/>
                </a:ext>
              </a:extLst>
            </p:cNvPr>
            <p:cNvSpPr/>
            <p:nvPr/>
          </p:nvSpPr>
          <p:spPr>
            <a:xfrm>
              <a:off x="7754748" y="1419300"/>
              <a:ext cx="61800" cy="59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1650;p48">
              <a:extLst>
                <a:ext uri="{FF2B5EF4-FFF2-40B4-BE49-F238E27FC236}">
                  <a16:creationId xmlns:a16="http://schemas.microsoft.com/office/drawing/2014/main" id="{B24EA7F8-9020-7366-EF77-66B179E170D3}"/>
                </a:ext>
              </a:extLst>
            </p:cNvPr>
            <p:cNvSpPr/>
            <p:nvPr/>
          </p:nvSpPr>
          <p:spPr>
            <a:xfrm>
              <a:off x="7754748" y="1509006"/>
              <a:ext cx="61800" cy="57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651;p48">
              <a:extLst>
                <a:ext uri="{FF2B5EF4-FFF2-40B4-BE49-F238E27FC236}">
                  <a16:creationId xmlns:a16="http://schemas.microsoft.com/office/drawing/2014/main" id="{552F93B8-A115-4F51-51FC-93702EF91343}"/>
                </a:ext>
              </a:extLst>
            </p:cNvPr>
            <p:cNvSpPr/>
            <p:nvPr/>
          </p:nvSpPr>
          <p:spPr>
            <a:xfrm>
              <a:off x="6285063" y="1022538"/>
              <a:ext cx="1843200" cy="11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652;p48">
              <a:extLst>
                <a:ext uri="{FF2B5EF4-FFF2-40B4-BE49-F238E27FC236}">
                  <a16:creationId xmlns:a16="http://schemas.microsoft.com/office/drawing/2014/main" id="{731048F1-2978-C22F-6856-51D50500856A}"/>
                </a:ext>
              </a:extLst>
            </p:cNvPr>
            <p:cNvSpPr/>
            <p:nvPr/>
          </p:nvSpPr>
          <p:spPr>
            <a:xfrm>
              <a:off x="6380313" y="901888"/>
              <a:ext cx="76200" cy="7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653;p48">
              <a:extLst>
                <a:ext uri="{FF2B5EF4-FFF2-40B4-BE49-F238E27FC236}">
                  <a16:creationId xmlns:a16="http://schemas.microsoft.com/office/drawing/2014/main" id="{BD74432F-41F8-5951-D7E3-CCA115BAD41F}"/>
                </a:ext>
              </a:extLst>
            </p:cNvPr>
            <p:cNvSpPr/>
            <p:nvPr/>
          </p:nvSpPr>
          <p:spPr>
            <a:xfrm>
              <a:off x="6520013" y="901888"/>
              <a:ext cx="77700" cy="77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1654;p48">
              <a:extLst>
                <a:ext uri="{FF2B5EF4-FFF2-40B4-BE49-F238E27FC236}">
                  <a16:creationId xmlns:a16="http://schemas.microsoft.com/office/drawing/2014/main" id="{48FF8FA6-E753-0D3F-18EC-AD58BA0D1A42}"/>
                </a:ext>
              </a:extLst>
            </p:cNvPr>
            <p:cNvSpPr/>
            <p:nvPr/>
          </p:nvSpPr>
          <p:spPr>
            <a:xfrm>
              <a:off x="6659713" y="901888"/>
              <a:ext cx="77700" cy="7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2">
          <a:extLst>
            <a:ext uri="{FF2B5EF4-FFF2-40B4-BE49-F238E27FC236}">
              <a16:creationId xmlns:a16="http://schemas.microsoft.com/office/drawing/2014/main" id="{1CBE0471-1DA7-48C0-CC32-BC019435F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40">
            <a:extLst>
              <a:ext uri="{FF2B5EF4-FFF2-40B4-BE49-F238E27FC236}">
                <a16:creationId xmlns:a16="http://schemas.microsoft.com/office/drawing/2014/main" id="{C7FDC938-A7FF-358B-5CFE-F65DDF1ABA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251769"/>
            <a:ext cx="7717500" cy="4977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Correlation Highway-mpg &amp; Price</a:t>
            </a:r>
            <a:endParaRPr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952F35-1CD6-DB9B-FEEE-40983A0F68BE}"/>
              </a:ext>
            </a:extLst>
          </p:cNvPr>
          <p:cNvSpPr txBox="1"/>
          <p:nvPr/>
        </p:nvSpPr>
        <p:spPr>
          <a:xfrm>
            <a:off x="6404548" y="749508"/>
            <a:ext cx="2739452" cy="2419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157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Menunjukkan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korelasi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negatif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(-0.69)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, </a:t>
            </a:r>
            <a:r>
              <a:rPr lang="en-US" sz="1200" b="1" dirty="0">
                <a:solidFill>
                  <a:srgbClr val="334157"/>
                </a:solidFill>
                <a:latin typeface="DM Sans"/>
                <a:sym typeface="DM Sans"/>
              </a:rPr>
              <a:t>s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emakin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tinggi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efisiensi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bahan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bakar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(mpg),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harga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mobil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cenderung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lebih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rendah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.</a:t>
            </a:r>
          </a:p>
          <a:p>
            <a:pPr marL="285750" marR="0" lvl="0" indent="-28575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157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Mobil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dengan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highway-mpg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tinggi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umumnya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adalah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kendaraan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kecil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atau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hemat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energi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, yang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menyasar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segmen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entry-level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atau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ramah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lingkungan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17DEC5-FC30-7565-4E96-7161CCABCA59}"/>
              </a:ext>
            </a:extLst>
          </p:cNvPr>
          <p:cNvSpPr txBox="1"/>
          <p:nvPr/>
        </p:nvSpPr>
        <p:spPr>
          <a:xfrm>
            <a:off x="143053" y="4210809"/>
            <a:ext cx="6677472" cy="932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157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Podusen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bisa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menawarkan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2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lini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produk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seperti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High-performance low-MPG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untuk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segmen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atas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dan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High-efficiency high-MPG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untuk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segmen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menengah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/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bawah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157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Kembangkan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lini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eco-friendly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atau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hybrid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untuk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pasar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sensitif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harga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dan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efisiensi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bahan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bakar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9BE29B-779E-0BA9-65CA-F88C61887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53" y="749509"/>
            <a:ext cx="6261496" cy="3323610"/>
          </a:xfrm>
          <a:prstGeom prst="rect">
            <a:avLst/>
          </a:prstGeom>
        </p:spPr>
      </p:pic>
      <p:grpSp>
        <p:nvGrpSpPr>
          <p:cNvPr id="4" name="Google Shape;1643;p48">
            <a:extLst>
              <a:ext uri="{FF2B5EF4-FFF2-40B4-BE49-F238E27FC236}">
                <a16:creationId xmlns:a16="http://schemas.microsoft.com/office/drawing/2014/main" id="{62A8E7F6-FFE8-21DC-B27D-900D557F5A0D}"/>
              </a:ext>
            </a:extLst>
          </p:cNvPr>
          <p:cNvGrpSpPr/>
          <p:nvPr/>
        </p:nvGrpSpPr>
        <p:grpSpPr>
          <a:xfrm>
            <a:off x="6686014" y="4210809"/>
            <a:ext cx="1017815" cy="674119"/>
            <a:chOff x="6285063" y="868551"/>
            <a:chExt cx="1843200" cy="1220788"/>
          </a:xfrm>
        </p:grpSpPr>
        <p:sp>
          <p:nvSpPr>
            <p:cNvPr id="5" name="Google Shape;1644;p48">
              <a:extLst>
                <a:ext uri="{FF2B5EF4-FFF2-40B4-BE49-F238E27FC236}">
                  <a16:creationId xmlns:a16="http://schemas.microsoft.com/office/drawing/2014/main" id="{88E93FDB-DF98-9435-A6FB-BC1E2D7C5B75}"/>
                </a:ext>
              </a:extLst>
            </p:cNvPr>
            <p:cNvSpPr/>
            <p:nvPr/>
          </p:nvSpPr>
          <p:spPr>
            <a:xfrm>
              <a:off x="6285063" y="868551"/>
              <a:ext cx="1843088" cy="1220788"/>
            </a:xfrm>
            <a:custGeom>
              <a:avLst/>
              <a:gdLst/>
              <a:ahLst/>
              <a:cxnLst/>
              <a:rect l="l" t="t" r="r" b="b"/>
              <a:pathLst>
                <a:path w="688" h="456" extrusionOk="0">
                  <a:moveTo>
                    <a:pt x="688" y="456"/>
                  </a:moveTo>
                  <a:cubicBezTo>
                    <a:pt x="0" y="456"/>
                    <a:pt x="0" y="456"/>
                    <a:pt x="0" y="45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654" y="0"/>
                    <a:pt x="654" y="0"/>
                    <a:pt x="654" y="0"/>
                  </a:cubicBezTo>
                  <a:cubicBezTo>
                    <a:pt x="673" y="0"/>
                    <a:pt x="688" y="15"/>
                    <a:pt x="688" y="34"/>
                  </a:cubicBezTo>
                  <a:lnTo>
                    <a:pt x="688" y="4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1645;p48">
              <a:extLst>
                <a:ext uri="{FF2B5EF4-FFF2-40B4-BE49-F238E27FC236}">
                  <a16:creationId xmlns:a16="http://schemas.microsoft.com/office/drawing/2014/main" id="{30442AB1-B7C7-D0D6-5C5B-E1369CECE578}"/>
                </a:ext>
              </a:extLst>
            </p:cNvPr>
            <p:cNvSpPr/>
            <p:nvPr/>
          </p:nvSpPr>
          <p:spPr>
            <a:xfrm>
              <a:off x="6388250" y="1219463"/>
              <a:ext cx="1636713" cy="782637"/>
            </a:xfrm>
            <a:custGeom>
              <a:avLst/>
              <a:gdLst/>
              <a:ahLst/>
              <a:cxnLst/>
              <a:rect l="l" t="t" r="r" b="b"/>
              <a:pathLst>
                <a:path w="1031" h="493" extrusionOk="0">
                  <a:moveTo>
                    <a:pt x="1031" y="493"/>
                  </a:moveTo>
                  <a:lnTo>
                    <a:pt x="0" y="493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486"/>
                  </a:lnTo>
                  <a:lnTo>
                    <a:pt x="1031" y="486"/>
                  </a:lnTo>
                  <a:lnTo>
                    <a:pt x="1031" y="4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646;p48">
              <a:extLst>
                <a:ext uri="{FF2B5EF4-FFF2-40B4-BE49-F238E27FC236}">
                  <a16:creationId xmlns:a16="http://schemas.microsoft.com/office/drawing/2014/main" id="{E39D8EBD-503F-015E-E34A-7931023A9A63}"/>
                </a:ext>
              </a:extLst>
            </p:cNvPr>
            <p:cNvSpPr/>
            <p:nvPr/>
          </p:nvSpPr>
          <p:spPr>
            <a:xfrm>
              <a:off x="6393013" y="1176601"/>
              <a:ext cx="1619250" cy="820738"/>
            </a:xfrm>
            <a:custGeom>
              <a:avLst/>
              <a:gdLst/>
              <a:ahLst/>
              <a:cxnLst/>
              <a:rect l="l" t="t" r="r" b="b"/>
              <a:pathLst>
                <a:path w="604" h="306" extrusionOk="0">
                  <a:moveTo>
                    <a:pt x="0" y="207"/>
                  </a:moveTo>
                  <a:cubicBezTo>
                    <a:pt x="0" y="207"/>
                    <a:pt x="39" y="78"/>
                    <a:pt x="101" y="80"/>
                  </a:cubicBezTo>
                  <a:cubicBezTo>
                    <a:pt x="181" y="82"/>
                    <a:pt x="175" y="218"/>
                    <a:pt x="223" y="213"/>
                  </a:cubicBezTo>
                  <a:cubicBezTo>
                    <a:pt x="310" y="203"/>
                    <a:pt x="287" y="0"/>
                    <a:pt x="380" y="21"/>
                  </a:cubicBezTo>
                  <a:cubicBezTo>
                    <a:pt x="421" y="31"/>
                    <a:pt x="407" y="216"/>
                    <a:pt x="447" y="245"/>
                  </a:cubicBezTo>
                  <a:cubicBezTo>
                    <a:pt x="472" y="263"/>
                    <a:pt x="526" y="193"/>
                    <a:pt x="550" y="178"/>
                  </a:cubicBezTo>
                  <a:cubicBezTo>
                    <a:pt x="575" y="164"/>
                    <a:pt x="601" y="170"/>
                    <a:pt x="601" y="170"/>
                  </a:cubicBezTo>
                  <a:cubicBezTo>
                    <a:pt x="604" y="303"/>
                    <a:pt x="604" y="303"/>
                    <a:pt x="604" y="303"/>
                  </a:cubicBezTo>
                  <a:cubicBezTo>
                    <a:pt x="0" y="306"/>
                    <a:pt x="0" y="306"/>
                    <a:pt x="0" y="306"/>
                  </a:cubicBezTo>
                  <a:lnTo>
                    <a:pt x="0" y="2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647;p48">
              <a:extLst>
                <a:ext uri="{FF2B5EF4-FFF2-40B4-BE49-F238E27FC236}">
                  <a16:creationId xmlns:a16="http://schemas.microsoft.com/office/drawing/2014/main" id="{86E6A6A9-03CB-4BAA-CF80-964C1A9E76A0}"/>
                </a:ext>
              </a:extLst>
            </p:cNvPr>
            <p:cNvSpPr/>
            <p:nvPr/>
          </p:nvSpPr>
          <p:spPr>
            <a:xfrm>
              <a:off x="7643100" y="1266163"/>
              <a:ext cx="338138" cy="100013"/>
            </a:xfrm>
            <a:custGeom>
              <a:avLst/>
              <a:gdLst/>
              <a:ahLst/>
              <a:cxnLst/>
              <a:rect l="l" t="t" r="r" b="b"/>
              <a:pathLst>
                <a:path w="126" h="37" extrusionOk="0">
                  <a:moveTo>
                    <a:pt x="19" y="37"/>
                  </a:moveTo>
                  <a:cubicBezTo>
                    <a:pt x="107" y="37"/>
                    <a:pt x="107" y="37"/>
                    <a:pt x="107" y="37"/>
                  </a:cubicBezTo>
                  <a:cubicBezTo>
                    <a:pt x="117" y="37"/>
                    <a:pt x="126" y="29"/>
                    <a:pt x="126" y="18"/>
                  </a:cubicBezTo>
                  <a:cubicBezTo>
                    <a:pt x="126" y="8"/>
                    <a:pt x="117" y="0"/>
                    <a:pt x="107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0" y="8"/>
                    <a:pt x="0" y="18"/>
                  </a:cubicBezTo>
                  <a:cubicBezTo>
                    <a:pt x="0" y="29"/>
                    <a:pt x="9" y="37"/>
                    <a:pt x="19" y="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648;p48">
              <a:extLst>
                <a:ext uri="{FF2B5EF4-FFF2-40B4-BE49-F238E27FC236}">
                  <a16:creationId xmlns:a16="http://schemas.microsoft.com/office/drawing/2014/main" id="{761423F8-4955-1F26-017B-7CEB7151504B}"/>
                </a:ext>
              </a:extLst>
            </p:cNvPr>
            <p:cNvSpPr/>
            <p:nvPr/>
          </p:nvSpPr>
          <p:spPr>
            <a:xfrm>
              <a:off x="7660775" y="1419300"/>
              <a:ext cx="61800" cy="59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649;p48">
              <a:extLst>
                <a:ext uri="{FF2B5EF4-FFF2-40B4-BE49-F238E27FC236}">
                  <a16:creationId xmlns:a16="http://schemas.microsoft.com/office/drawing/2014/main" id="{E7B7A454-1C9D-E7B8-2C74-740BBC5C7595}"/>
                </a:ext>
              </a:extLst>
            </p:cNvPr>
            <p:cNvSpPr/>
            <p:nvPr/>
          </p:nvSpPr>
          <p:spPr>
            <a:xfrm>
              <a:off x="7754748" y="1419300"/>
              <a:ext cx="61800" cy="59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650;p48">
              <a:extLst>
                <a:ext uri="{FF2B5EF4-FFF2-40B4-BE49-F238E27FC236}">
                  <a16:creationId xmlns:a16="http://schemas.microsoft.com/office/drawing/2014/main" id="{A00AAEEE-AB05-8480-48BD-FA9E1686439E}"/>
                </a:ext>
              </a:extLst>
            </p:cNvPr>
            <p:cNvSpPr/>
            <p:nvPr/>
          </p:nvSpPr>
          <p:spPr>
            <a:xfrm>
              <a:off x="7754748" y="1509006"/>
              <a:ext cx="61800" cy="57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651;p48">
              <a:extLst>
                <a:ext uri="{FF2B5EF4-FFF2-40B4-BE49-F238E27FC236}">
                  <a16:creationId xmlns:a16="http://schemas.microsoft.com/office/drawing/2014/main" id="{7E2B92FA-39FC-9288-A8D9-E2EFD5E612ED}"/>
                </a:ext>
              </a:extLst>
            </p:cNvPr>
            <p:cNvSpPr/>
            <p:nvPr/>
          </p:nvSpPr>
          <p:spPr>
            <a:xfrm>
              <a:off x="6285063" y="1022538"/>
              <a:ext cx="1843200" cy="11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652;p48">
              <a:extLst>
                <a:ext uri="{FF2B5EF4-FFF2-40B4-BE49-F238E27FC236}">
                  <a16:creationId xmlns:a16="http://schemas.microsoft.com/office/drawing/2014/main" id="{9E8B86C3-8C0C-C62C-30A3-AAAD2549FAE4}"/>
                </a:ext>
              </a:extLst>
            </p:cNvPr>
            <p:cNvSpPr/>
            <p:nvPr/>
          </p:nvSpPr>
          <p:spPr>
            <a:xfrm>
              <a:off x="6380313" y="901888"/>
              <a:ext cx="76200" cy="7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653;p48">
              <a:extLst>
                <a:ext uri="{FF2B5EF4-FFF2-40B4-BE49-F238E27FC236}">
                  <a16:creationId xmlns:a16="http://schemas.microsoft.com/office/drawing/2014/main" id="{393486A2-3D98-B798-5BB8-8EDF9E5EF18B}"/>
                </a:ext>
              </a:extLst>
            </p:cNvPr>
            <p:cNvSpPr/>
            <p:nvPr/>
          </p:nvSpPr>
          <p:spPr>
            <a:xfrm>
              <a:off x="6520013" y="901888"/>
              <a:ext cx="77700" cy="77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54;p48">
              <a:extLst>
                <a:ext uri="{FF2B5EF4-FFF2-40B4-BE49-F238E27FC236}">
                  <a16:creationId xmlns:a16="http://schemas.microsoft.com/office/drawing/2014/main" id="{1B30ACBA-5492-BAF5-4CD8-AB05D7C2E3F2}"/>
                </a:ext>
              </a:extLst>
            </p:cNvPr>
            <p:cNvSpPr/>
            <p:nvPr/>
          </p:nvSpPr>
          <p:spPr>
            <a:xfrm>
              <a:off x="6659713" y="901888"/>
              <a:ext cx="77700" cy="7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1173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40BBB-48D6-27A6-480E-039EFFDC0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Average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047A25-57AF-1677-2A07-B26693E22E37}"/>
              </a:ext>
            </a:extLst>
          </p:cNvPr>
          <p:cNvSpPr txBox="1"/>
          <p:nvPr/>
        </p:nvSpPr>
        <p:spPr>
          <a:xfrm>
            <a:off x="637729" y="934684"/>
            <a:ext cx="6186544" cy="295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157"/>
              </a:buClr>
              <a:buSzPts val="1400"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Menghitung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average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dari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engine size, highway mpg, dan price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DAD94999-23A4-97C0-98DD-45A5AB5515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332966"/>
              </p:ext>
            </p:extLst>
          </p:nvPr>
        </p:nvGraphicFramePr>
        <p:xfrm>
          <a:off x="3526910" y="1386314"/>
          <a:ext cx="2090130" cy="946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630609" imgH="738958" progId="Excel.Sheet.12">
                  <p:embed/>
                </p:oleObj>
              </mc:Choice>
              <mc:Fallback>
                <p:oleObj name="Worksheet" r:id="rId2" imgW="1630609" imgH="73895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26910" y="1386314"/>
                        <a:ext cx="2090130" cy="9463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0A52DB4-5D12-0579-11FD-C6B1579BA190}"/>
              </a:ext>
            </a:extLst>
          </p:cNvPr>
          <p:cNvSpPr txBox="1"/>
          <p:nvPr/>
        </p:nvSpPr>
        <p:spPr>
          <a:xfrm>
            <a:off x="637729" y="2359198"/>
            <a:ext cx="3589497" cy="2206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157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Rata-rata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kapasitas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mesin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kendaraan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dalam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dataset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adalah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sekitar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127 cc. Ini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menunjukkan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bahwa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mayoritas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kendaraan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dalam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dataset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berada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pada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kategori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mobil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kecil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hingga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menengah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,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seperti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compact car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atau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sedan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kecil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. 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157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Harga rata-rata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mobil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dalam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dataset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adalah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sekitar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$13,200, yang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mencerminkan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pasar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untuk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kendaraan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entry-level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hingga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menengah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42F30F-D374-5550-791D-CE6B50DCF155}"/>
              </a:ext>
            </a:extLst>
          </p:cNvPr>
          <p:cNvSpPr txBox="1"/>
          <p:nvPr/>
        </p:nvSpPr>
        <p:spPr>
          <a:xfrm>
            <a:off x="4571975" y="2359198"/>
            <a:ext cx="3589497" cy="2206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157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Kendaraan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dalam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dataset rata-rata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menempuh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sekitar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30.75 mil per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galon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(mpg) di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jalan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tol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. Ini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termasuk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efisiensi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bahan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bakar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yang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cukup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baik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,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mengindikasikan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bahwa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dataset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berisi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banyak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kendaraan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yang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ekonomis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dalam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konsumsi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BBM.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157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Nilai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ini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mencerminkan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tren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industri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untuk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menciptakan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kendaraan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hemat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energi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dan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ramah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lingkungan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DM Sans"/>
                <a:sym typeface="DM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7275335"/>
      </p:ext>
    </p:extLst>
  </p:cSld>
  <p:clrMapOvr>
    <a:masterClrMapping/>
  </p:clrMapOvr>
</p:sld>
</file>

<file path=ppt/theme/theme1.xml><?xml version="1.0" encoding="utf-8"?>
<a:theme xmlns:a="http://schemas.openxmlformats.org/drawingml/2006/main" name="Statistics and Data Analysis - 6th Grade by Slidesgo">
  <a:themeElements>
    <a:clrScheme name="Simple Light">
      <a:dk1>
        <a:srgbClr val="334157"/>
      </a:dk1>
      <a:lt1>
        <a:srgbClr val="4C69B2"/>
      </a:lt1>
      <a:dk2>
        <a:srgbClr val="FDFDFD"/>
      </a:dk2>
      <a:lt2>
        <a:srgbClr val="6389EB"/>
      </a:lt2>
      <a:accent1>
        <a:srgbClr val="CBDDFA"/>
      </a:accent1>
      <a:accent2>
        <a:srgbClr val="FF4949"/>
      </a:accent2>
      <a:accent3>
        <a:srgbClr val="FF7A78"/>
      </a:accent3>
      <a:accent4>
        <a:srgbClr val="FF9D35"/>
      </a:accent4>
      <a:accent5>
        <a:srgbClr val="FFC53A"/>
      </a:accent5>
      <a:accent6>
        <a:srgbClr val="EBEBEB"/>
      </a:accent6>
      <a:hlink>
        <a:srgbClr val="3341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358</Words>
  <Application>Microsoft Office PowerPoint</Application>
  <PresentationFormat>On-screen Show (16:9)</PresentationFormat>
  <Paragraphs>29</Paragraphs>
  <Slides>6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DM Sans</vt:lpstr>
      <vt:lpstr>Arial</vt:lpstr>
      <vt:lpstr>Calibri</vt:lpstr>
      <vt:lpstr>Baloo 2 ExtraBold</vt:lpstr>
      <vt:lpstr>Statistics and Data Analysis - 6th Grade by Slidesgo</vt:lpstr>
      <vt:lpstr>Microsoft Excel Worksheet</vt:lpstr>
      <vt:lpstr>Uncovering the Correlation Between Engine Size, Fuel Efficiency, and Vehicle Price </vt:lpstr>
      <vt:lpstr>Introduction</vt:lpstr>
      <vt:lpstr>Dataset</vt:lpstr>
      <vt:lpstr>Correlation Engine size &amp; Price</vt:lpstr>
      <vt:lpstr>Correlation Highway-mpg &amp; Price</vt:lpstr>
      <vt:lpstr>Average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Gian Athallah</dc:creator>
  <cp:lastModifiedBy>Gian Athallah</cp:lastModifiedBy>
  <cp:revision>2</cp:revision>
  <dcterms:modified xsi:type="dcterms:W3CDTF">2025-05-24T07:13:03Z</dcterms:modified>
</cp:coreProperties>
</file>