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60" r:id="rId5"/>
    <p:sldId id="259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CRISAFULLI" initials="AC" lastIdx="1" clrIdx="0">
    <p:extLst>
      <p:ext uri="{19B8F6BF-5375-455C-9EA6-DF929625EA0E}">
        <p15:presenceInfo xmlns:p15="http://schemas.microsoft.com/office/powerpoint/2012/main" userId="S::uni400074@studium.unict.it::6c571989-9fc8-4cdb-b895-de0ea8fdab6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15BC89-F579-42A9-9F75-E91F8B37D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6AC03E-FB33-42A1-8817-D3DE00771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867106-7CD5-44C3-9DF5-64105665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0E1-AC24-4534-B0F3-522DF642AD88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09674A-133A-47A7-817F-02FBE17C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80FA84-8E87-4C11-A0BD-54CCB7BF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F1F4-DB23-42A2-B1A6-EAA89884C8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74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AE7105-96BD-4F87-A17C-5D0EE9C5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E500894-472F-4176-85C2-318C752F7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0F5E8C-3647-4380-B8DB-90C69B11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0E1-AC24-4534-B0F3-522DF642AD88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82810E-932E-48BD-8A64-020A90C1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21146-94D4-47BB-8D8D-4ADA4B43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F1F4-DB23-42A2-B1A6-EAA89884C8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97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9A4D666-92F2-4384-BCCD-03E6EEF7C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FDCC233-FDE7-442F-A726-30ECE74D0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E35C69-F7D3-4E59-82E3-A6987A10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0E1-AC24-4534-B0F3-522DF642AD88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61CC55-F721-4C95-89C4-F698D858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BB91B6-E596-453C-A778-AB15BC2F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F1F4-DB23-42A2-B1A6-EAA89884C8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982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B1C53B-56C6-4F4D-9045-66ED6875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E5F05F-6FEF-4025-99E4-613409F1D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6F8649-3CB2-4AB3-8204-793E8960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0E1-AC24-4534-B0F3-522DF642AD88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824A2B-8AF8-470E-B9DA-1C815AAC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3FC7C0-E89F-4A0D-8C67-762A00F1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F1F4-DB23-42A2-B1A6-EAA89884C8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95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2C6E8C-CFC6-4DB1-9938-8BB7F5D3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27FEBD-E2A6-4B85-8335-856871CFB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69E0AF-D485-406C-A968-9CF77157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0E1-AC24-4534-B0F3-522DF642AD88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E691B5-5F84-413E-BC87-D968DBF8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48978A-8487-4B9F-8F85-D228D7C3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F1F4-DB23-42A2-B1A6-EAA89884C8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612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2FF1FA-890D-4569-AB6F-C45BA175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D2697E-3A50-4610-B3AB-CAB0C9374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9A66B9-B413-415A-A9B6-07924011E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A7F055-52E3-4450-9124-0B64EDFF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0E1-AC24-4534-B0F3-522DF642AD88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6D871A-DC38-489F-A201-3F2B11C1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D28876-30B8-4D92-9869-78204948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F1F4-DB23-42A2-B1A6-EAA89884C8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873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F4486A-4CC9-4AB6-8516-BBB6C3A3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92B9F5-9D19-4BF0-81B0-9887D9118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3F647B-FBCA-4BE8-8D96-E1957277C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5A83B03-7E62-462B-B005-12D4437D5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553D38-B8A5-4767-B775-1CFB83786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C5BD292-76F0-4262-A847-C34FE2B7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0E1-AC24-4534-B0F3-522DF642AD88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B4F4E6-D9D3-46C9-BB95-6C88C785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BEEAAF9-A87B-4192-83B3-66656810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F1F4-DB23-42A2-B1A6-EAA89884C8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192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9838C-6228-444D-9B95-12C7656A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AE0D18C-3C0F-47EC-96CA-79ADAFC3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0E1-AC24-4534-B0F3-522DF642AD88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81EDEB8-C8EE-4B61-BE21-EA39F665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109E500-BB21-452B-A5E0-95B5F91E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F1F4-DB23-42A2-B1A6-EAA89884C8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2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E785750-529F-4050-A5CB-DFC056EB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0E1-AC24-4534-B0F3-522DF642AD88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6826B04-9605-48BF-887C-39EDA686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4B1B36-BE0E-419F-9BC2-B49DF886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F1F4-DB23-42A2-B1A6-EAA89884C8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9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009D0-F1B7-4104-BB00-DF3BDE0A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5E6A87-5DE4-4E3A-AB74-074FE8972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0539957-0438-4EC9-949E-0E03A237A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3B4AC4A-74B9-4B6C-B1E5-EC5863D6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0E1-AC24-4534-B0F3-522DF642AD88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006F9-278E-4C55-A42F-5E4684D2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042855-383F-4A62-8F74-80033BFE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F1F4-DB23-42A2-B1A6-EAA89884C8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69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1A6AD-1B88-4B3C-A232-3264DD70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488611C-9550-49AE-BF95-53B1FEC44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800AB0-30D8-4166-9F97-2D610A671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C6A1AB-16F0-41B3-B828-C6FFAEBC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B0E1-AC24-4534-B0F3-522DF642AD88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65C0BF1-A8B2-4DF8-B948-4D1F4148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A497DA-1EE3-4783-971D-FCA4D9C0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F1F4-DB23-42A2-B1A6-EAA89884C8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177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9570B4D-3310-4827-B73A-48C1DB90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7DDD455-DC18-4126-8B6F-0A4A8524E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5789AD-9903-40D0-9DF6-AD9A42941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1B0E1-AC24-4534-B0F3-522DF642AD88}" type="datetimeFigureOut">
              <a:rPr lang="it-IT" smtClean="0"/>
              <a:t>25/03/2021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D7ECA9-A02E-4138-9069-2B1097A50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784923-287F-4705-81BB-134E70B78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F1F4-DB23-42A2-B1A6-EAA89884C8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11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fico astratto di fumo rosso blu">
            <a:extLst>
              <a:ext uri="{FF2B5EF4-FFF2-40B4-BE49-F238E27FC236}">
                <a16:creationId xmlns:a16="http://schemas.microsoft.com/office/drawing/2014/main" id="{A8CEC12B-E1CD-4E0F-B020-CD4AA0C54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51" r="9089" b="22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8A0FE1-D6C2-4BE2-8048-1628C2546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4800" dirty="0"/>
              <a:t>MODELLO E-R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94BF23F-DE24-4852-A277-E34ACD49EC09}"/>
              </a:ext>
            </a:extLst>
          </p:cNvPr>
          <p:cNvSpPr txBox="1"/>
          <p:nvPr/>
        </p:nvSpPr>
        <p:spPr>
          <a:xfrm>
            <a:off x="1192155" y="514169"/>
            <a:ext cx="301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Antonio Crisafulli 1000011651</a:t>
            </a:r>
          </a:p>
        </p:txBody>
      </p:sp>
    </p:spTree>
    <p:extLst>
      <p:ext uri="{BB962C8B-B14F-4D97-AF65-F5344CB8AC3E}">
        <p14:creationId xmlns:p14="http://schemas.microsoft.com/office/powerpoint/2010/main" val="3333803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9DBB9B7D-7F10-4501-A127-505F21300C38}"/>
              </a:ext>
            </a:extLst>
          </p:cNvPr>
          <p:cNvSpPr/>
          <p:nvPr/>
        </p:nvSpPr>
        <p:spPr>
          <a:xfrm>
            <a:off x="5002643" y="690767"/>
            <a:ext cx="1847019" cy="49347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ombo 2">
            <a:extLst>
              <a:ext uri="{FF2B5EF4-FFF2-40B4-BE49-F238E27FC236}">
                <a16:creationId xmlns:a16="http://schemas.microsoft.com/office/drawing/2014/main" id="{A3446478-8D62-4D16-B7BC-C63F17910BA8}"/>
              </a:ext>
            </a:extLst>
          </p:cNvPr>
          <p:cNvSpPr/>
          <p:nvPr/>
        </p:nvSpPr>
        <p:spPr>
          <a:xfrm>
            <a:off x="3011002" y="675828"/>
            <a:ext cx="1139686" cy="4934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700" dirty="0">
              <a:solidFill>
                <a:schemeClr val="tx1"/>
              </a:solidFill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05D90B8F-7C8F-4C48-BED6-857A1E0D9A80}"/>
              </a:ext>
            </a:extLst>
          </p:cNvPr>
          <p:cNvSpPr/>
          <p:nvPr/>
        </p:nvSpPr>
        <p:spPr>
          <a:xfrm>
            <a:off x="6282802" y="1494172"/>
            <a:ext cx="1139686" cy="4934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700" dirty="0">
              <a:solidFill>
                <a:schemeClr val="tx1"/>
              </a:solidFill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2AC120EE-C506-45E8-BA3C-7989288E91AE}"/>
              </a:ext>
            </a:extLst>
          </p:cNvPr>
          <p:cNvSpPr/>
          <p:nvPr/>
        </p:nvSpPr>
        <p:spPr>
          <a:xfrm>
            <a:off x="7422488" y="2270711"/>
            <a:ext cx="1139686" cy="4934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D20E41F8-6164-4D72-8275-ED2398D5CD27}"/>
              </a:ext>
            </a:extLst>
          </p:cNvPr>
          <p:cNvSpPr/>
          <p:nvPr/>
        </p:nvSpPr>
        <p:spPr>
          <a:xfrm>
            <a:off x="9120029" y="2527067"/>
            <a:ext cx="1847019" cy="49347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Game Director</a:t>
            </a: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A652BD8A-E014-421D-8BA8-FD194F406C34}"/>
              </a:ext>
            </a:extLst>
          </p:cNvPr>
          <p:cNvSpPr/>
          <p:nvPr/>
        </p:nvSpPr>
        <p:spPr>
          <a:xfrm>
            <a:off x="8565158" y="1482418"/>
            <a:ext cx="1139686" cy="4934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EB6677BB-F711-4D3F-B8F0-C99ECD483D72}"/>
              </a:ext>
            </a:extLst>
          </p:cNvPr>
          <p:cNvSpPr/>
          <p:nvPr/>
        </p:nvSpPr>
        <p:spPr>
          <a:xfrm>
            <a:off x="10389797" y="1520846"/>
            <a:ext cx="1139686" cy="4934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Lavore Attuale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68EFA415-26AE-4D8D-80BA-2CAC41B00257}"/>
              </a:ext>
            </a:extLst>
          </p:cNvPr>
          <p:cNvSpPr/>
          <p:nvPr/>
        </p:nvSpPr>
        <p:spPr>
          <a:xfrm>
            <a:off x="351948" y="671030"/>
            <a:ext cx="1847019" cy="49347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Engine 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427872C8-F320-4DCF-86F5-2C65E6C44A2B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2198967" y="917769"/>
            <a:ext cx="812035" cy="4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2FF537E-DD7B-42AF-8268-781ED7BC0041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>
          <a:xfrm flipH="1" flipV="1">
            <a:off x="4150688" y="922567"/>
            <a:ext cx="851955" cy="1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905B670-EBEE-49EF-9598-E535D88A70E4}"/>
              </a:ext>
            </a:extLst>
          </p:cNvPr>
          <p:cNvCxnSpPr>
            <a:cxnSpLocks/>
            <a:stCxn id="2" idx="3"/>
            <a:endCxn id="4" idx="0"/>
          </p:cNvCxnSpPr>
          <p:nvPr/>
        </p:nvCxnSpPr>
        <p:spPr>
          <a:xfrm>
            <a:off x="6849662" y="937506"/>
            <a:ext cx="2983" cy="556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5412683D-D0A1-49ED-899E-ED6F76723B6C}"/>
              </a:ext>
            </a:extLst>
          </p:cNvPr>
          <p:cNvCxnSpPr>
            <a:cxnSpLocks/>
            <a:stCxn id="204" idx="3"/>
            <a:endCxn id="106" idx="1"/>
          </p:cNvCxnSpPr>
          <p:nvPr/>
        </p:nvCxnSpPr>
        <p:spPr>
          <a:xfrm>
            <a:off x="4026338" y="2159063"/>
            <a:ext cx="972742" cy="521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DFE90ACE-F47D-4E05-B849-3B0C842A74F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849659" y="1987649"/>
            <a:ext cx="2986" cy="551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C20DB7EC-F8AA-4629-A4CC-F9F3ED105F1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562174" y="2517450"/>
            <a:ext cx="557855" cy="256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5B775E4-34A3-4D9F-B245-94989EFA91C7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 flipH="1">
            <a:off x="9120029" y="1975895"/>
            <a:ext cx="14972" cy="797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5113C1A4-B50D-43C4-B22F-4527B12F0082}"/>
              </a:ext>
            </a:extLst>
          </p:cNvPr>
          <p:cNvCxnSpPr>
            <a:stCxn id="9" idx="2"/>
            <a:endCxn id="7" idx="3"/>
          </p:cNvCxnSpPr>
          <p:nvPr/>
        </p:nvCxnSpPr>
        <p:spPr>
          <a:xfrm>
            <a:off x="10959640" y="2014323"/>
            <a:ext cx="7408" cy="759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60F2861-FAEB-4AAD-B754-F09C6C16A055}"/>
              </a:ext>
            </a:extLst>
          </p:cNvPr>
          <p:cNvCxnSpPr>
            <a:cxnSpLocks/>
            <a:stCxn id="8" idx="0"/>
            <a:endCxn id="2" idx="3"/>
          </p:cNvCxnSpPr>
          <p:nvPr/>
        </p:nvCxnSpPr>
        <p:spPr>
          <a:xfrm flipH="1" flipV="1">
            <a:off x="6849662" y="937506"/>
            <a:ext cx="2285339" cy="544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BB13685-816E-40BA-BD7A-C58A829BB4F5}"/>
              </a:ext>
            </a:extLst>
          </p:cNvPr>
          <p:cNvCxnSpPr>
            <a:stCxn id="9" idx="0"/>
            <a:endCxn id="2" idx="3"/>
          </p:cNvCxnSpPr>
          <p:nvPr/>
        </p:nvCxnSpPr>
        <p:spPr>
          <a:xfrm flipH="1" flipV="1">
            <a:off x="6849662" y="937506"/>
            <a:ext cx="4109978" cy="58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95DFAF2-5D96-4CB1-B74E-6D571A5C0098}"/>
              </a:ext>
            </a:extLst>
          </p:cNvPr>
          <p:cNvSpPr txBox="1"/>
          <p:nvPr/>
        </p:nvSpPr>
        <p:spPr>
          <a:xfrm>
            <a:off x="5128071" y="755052"/>
            <a:ext cx="167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Software House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4D03C3B-BC71-47D9-A6BC-D64F8AF56120}"/>
              </a:ext>
            </a:extLst>
          </p:cNvPr>
          <p:cNvSpPr txBox="1"/>
          <p:nvPr/>
        </p:nvSpPr>
        <p:spPr>
          <a:xfrm>
            <a:off x="10123714" y="118671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BFFC04F-FC66-4F8B-AEAF-CBF17E348BAA}"/>
              </a:ext>
            </a:extLst>
          </p:cNvPr>
          <p:cNvSpPr txBox="1"/>
          <p:nvPr/>
        </p:nvSpPr>
        <p:spPr>
          <a:xfrm>
            <a:off x="8129820" y="1290789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B1A6BB1-7463-4694-A1FD-8C5151ED00BB}"/>
              </a:ext>
            </a:extLst>
          </p:cNvPr>
          <p:cNvSpPr txBox="1"/>
          <p:nvPr/>
        </p:nvSpPr>
        <p:spPr>
          <a:xfrm>
            <a:off x="10883792" y="2049641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(0,1)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031EA1B-8028-4078-9ADC-AAF70D885F23}"/>
              </a:ext>
            </a:extLst>
          </p:cNvPr>
          <p:cNvSpPr txBox="1"/>
          <p:nvPr/>
        </p:nvSpPr>
        <p:spPr>
          <a:xfrm>
            <a:off x="9098112" y="1948739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137CDAE-25BE-42DA-8C9A-F1CCDC52FBBC}"/>
              </a:ext>
            </a:extLst>
          </p:cNvPr>
          <p:cNvSpPr txBox="1"/>
          <p:nvPr/>
        </p:nvSpPr>
        <p:spPr>
          <a:xfrm>
            <a:off x="8506692" y="2600946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1774B9A-78EA-4CAD-BD6C-BAAC2D39DA84}"/>
              </a:ext>
            </a:extLst>
          </p:cNvPr>
          <p:cNvSpPr txBox="1"/>
          <p:nvPr/>
        </p:nvSpPr>
        <p:spPr>
          <a:xfrm>
            <a:off x="6872592" y="2349445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461DA78-0269-4B7E-8611-888BC2793541}"/>
              </a:ext>
            </a:extLst>
          </p:cNvPr>
          <p:cNvSpPr txBox="1"/>
          <p:nvPr/>
        </p:nvSpPr>
        <p:spPr>
          <a:xfrm>
            <a:off x="6782783" y="1167339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6BCA32D-855E-473A-BBB8-D0ED68A56CB7}"/>
              </a:ext>
            </a:extLst>
          </p:cNvPr>
          <p:cNvSpPr txBox="1"/>
          <p:nvPr/>
        </p:nvSpPr>
        <p:spPr>
          <a:xfrm>
            <a:off x="4240341" y="682933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209EE2F-047C-4392-B659-1D564D9E9194}"/>
              </a:ext>
            </a:extLst>
          </p:cNvPr>
          <p:cNvCxnSpPr>
            <a:cxnSpLocks/>
          </p:cNvCxnSpPr>
          <p:nvPr/>
        </p:nvCxnSpPr>
        <p:spPr>
          <a:xfrm>
            <a:off x="6268294" y="613883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nettore 36">
            <a:extLst>
              <a:ext uri="{FF2B5EF4-FFF2-40B4-BE49-F238E27FC236}">
                <a16:creationId xmlns:a16="http://schemas.microsoft.com/office/drawing/2014/main" id="{2F07032C-FA7B-4DC0-A586-FB061D922504}"/>
              </a:ext>
            </a:extLst>
          </p:cNvPr>
          <p:cNvSpPr/>
          <p:nvPr/>
        </p:nvSpPr>
        <p:spPr>
          <a:xfrm>
            <a:off x="6206695" y="488297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432DBF4-3C39-45F4-91B6-ABCED18C0873}"/>
              </a:ext>
            </a:extLst>
          </p:cNvPr>
          <p:cNvSpPr txBox="1"/>
          <p:nvPr/>
        </p:nvSpPr>
        <p:spPr>
          <a:xfrm>
            <a:off x="450508" y="243855"/>
            <a:ext cx="51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Nome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222A5C6C-F4C2-4650-943D-64591F5800ED}"/>
              </a:ext>
            </a:extLst>
          </p:cNvPr>
          <p:cNvSpPr txBox="1"/>
          <p:nvPr/>
        </p:nvSpPr>
        <p:spPr>
          <a:xfrm>
            <a:off x="5752022" y="293471"/>
            <a:ext cx="437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Nome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80B3AEDD-8D57-4965-B7CD-EBAEB4898389}"/>
              </a:ext>
            </a:extLst>
          </p:cNvPr>
          <p:cNvSpPr txBox="1"/>
          <p:nvPr/>
        </p:nvSpPr>
        <p:spPr>
          <a:xfrm>
            <a:off x="6616913" y="324023"/>
            <a:ext cx="9813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N° giochi distribuiti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11E13C2-FE3E-44FA-BF1D-3DB9FFAB8704}"/>
              </a:ext>
            </a:extLst>
          </p:cNvPr>
          <p:cNvSpPr txBox="1"/>
          <p:nvPr/>
        </p:nvSpPr>
        <p:spPr>
          <a:xfrm>
            <a:off x="4332312" y="297774"/>
            <a:ext cx="1077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N° giochi sviluppati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54DD3804-F598-4320-B54B-456ED00B307A}"/>
              </a:ext>
            </a:extLst>
          </p:cNvPr>
          <p:cNvSpPr txBox="1"/>
          <p:nvPr/>
        </p:nvSpPr>
        <p:spPr>
          <a:xfrm>
            <a:off x="9216534" y="2170010"/>
            <a:ext cx="437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Nome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8EC79609-7D02-43D0-80F9-A3F759B8E6E7}"/>
              </a:ext>
            </a:extLst>
          </p:cNvPr>
          <p:cNvSpPr txBox="1"/>
          <p:nvPr/>
        </p:nvSpPr>
        <p:spPr>
          <a:xfrm>
            <a:off x="4927084" y="2059261"/>
            <a:ext cx="5115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Nome</a:t>
            </a:r>
          </a:p>
        </p:txBody>
      </p: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FFB560C9-EECA-4A3D-BC62-EB33A34BBE10}"/>
              </a:ext>
            </a:extLst>
          </p:cNvPr>
          <p:cNvCxnSpPr>
            <a:cxnSpLocks/>
            <a:stCxn id="68" idx="3"/>
          </p:cNvCxnSpPr>
          <p:nvPr/>
        </p:nvCxnSpPr>
        <p:spPr>
          <a:xfrm flipH="1">
            <a:off x="9472888" y="1543061"/>
            <a:ext cx="118168" cy="8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F494F82C-A94A-4978-9BF4-40CF109F37F2}"/>
              </a:ext>
            </a:extLst>
          </p:cNvPr>
          <p:cNvSpPr/>
          <p:nvPr/>
        </p:nvSpPr>
        <p:spPr>
          <a:xfrm>
            <a:off x="9573014" y="1442579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05C9CD4A-B942-4ADE-AD67-2E087C594AE0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11240107" y="1549567"/>
            <a:ext cx="118168" cy="8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onnettore 69">
            <a:extLst>
              <a:ext uri="{FF2B5EF4-FFF2-40B4-BE49-F238E27FC236}">
                <a16:creationId xmlns:a16="http://schemas.microsoft.com/office/drawing/2014/main" id="{3E178432-6757-4483-A6C0-1ED7EC4CC0DB}"/>
              </a:ext>
            </a:extLst>
          </p:cNvPr>
          <p:cNvSpPr/>
          <p:nvPr/>
        </p:nvSpPr>
        <p:spPr>
          <a:xfrm>
            <a:off x="11340233" y="1449085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067204C2-08FE-4472-9670-8BFE375C5DB9}"/>
              </a:ext>
            </a:extLst>
          </p:cNvPr>
          <p:cNvCxnSpPr>
            <a:cxnSpLocks/>
          </p:cNvCxnSpPr>
          <p:nvPr/>
        </p:nvCxnSpPr>
        <p:spPr>
          <a:xfrm flipH="1">
            <a:off x="8546461" y="1777836"/>
            <a:ext cx="118168" cy="8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nettore 71">
            <a:extLst>
              <a:ext uri="{FF2B5EF4-FFF2-40B4-BE49-F238E27FC236}">
                <a16:creationId xmlns:a16="http://schemas.microsoft.com/office/drawing/2014/main" id="{94816E0F-6D21-4AA9-B6D8-7F78D48AE47F}"/>
              </a:ext>
            </a:extLst>
          </p:cNvPr>
          <p:cNvSpPr/>
          <p:nvPr/>
        </p:nvSpPr>
        <p:spPr>
          <a:xfrm>
            <a:off x="8445093" y="1834600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09DB3AA3-B32F-4699-9558-1BEB5AA3618A}"/>
              </a:ext>
            </a:extLst>
          </p:cNvPr>
          <p:cNvSpPr txBox="1"/>
          <p:nvPr/>
        </p:nvSpPr>
        <p:spPr>
          <a:xfrm>
            <a:off x="11148196" y="123447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Anno inizio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C8216338-78BC-4233-8A14-EC7359648FC7}"/>
              </a:ext>
            </a:extLst>
          </p:cNvPr>
          <p:cNvSpPr txBox="1"/>
          <p:nvPr/>
        </p:nvSpPr>
        <p:spPr>
          <a:xfrm>
            <a:off x="9614114" y="1483264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Anno fine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776AF647-E66E-43DB-B7EF-8CEEE99BCBB3}"/>
              </a:ext>
            </a:extLst>
          </p:cNvPr>
          <p:cNvSpPr txBox="1"/>
          <p:nvPr/>
        </p:nvSpPr>
        <p:spPr>
          <a:xfrm>
            <a:off x="8526318" y="2019447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Anno inizio</a:t>
            </a:r>
            <a:r>
              <a:rPr lang="it-IT" sz="1000" dirty="0"/>
              <a:t>  </a:t>
            </a:r>
          </a:p>
          <a:p>
            <a:endParaRPr lang="it-IT" sz="1000" dirty="0"/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985E8377-8E4D-47E0-B4D7-63C4598A34C0}"/>
              </a:ext>
            </a:extLst>
          </p:cNvPr>
          <p:cNvSpPr txBox="1"/>
          <p:nvPr/>
        </p:nvSpPr>
        <p:spPr>
          <a:xfrm>
            <a:off x="2431190" y="646401"/>
            <a:ext cx="549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sp>
        <p:nvSpPr>
          <p:cNvPr id="80" name="Freccia in su 79">
            <a:extLst>
              <a:ext uri="{FF2B5EF4-FFF2-40B4-BE49-F238E27FC236}">
                <a16:creationId xmlns:a16="http://schemas.microsoft.com/office/drawing/2014/main" id="{15EA79B9-3532-482E-8770-C885C62439B8}"/>
              </a:ext>
            </a:extLst>
          </p:cNvPr>
          <p:cNvSpPr/>
          <p:nvPr/>
        </p:nvSpPr>
        <p:spPr>
          <a:xfrm>
            <a:off x="1193796" y="1199467"/>
            <a:ext cx="159568" cy="222147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C3DF9A47-470E-4A63-8AA4-3C69BC224842}"/>
              </a:ext>
            </a:extLst>
          </p:cNvPr>
          <p:cNvCxnSpPr>
            <a:cxnSpLocks/>
          </p:cNvCxnSpPr>
          <p:nvPr/>
        </p:nvCxnSpPr>
        <p:spPr>
          <a:xfrm>
            <a:off x="570480" y="1432162"/>
            <a:ext cx="1411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D958DE57-6CAA-47F2-827E-A6DDC3F06BBA}"/>
              </a:ext>
            </a:extLst>
          </p:cNvPr>
          <p:cNvCxnSpPr>
            <a:cxnSpLocks/>
          </p:cNvCxnSpPr>
          <p:nvPr/>
        </p:nvCxnSpPr>
        <p:spPr>
          <a:xfrm>
            <a:off x="570480" y="1434313"/>
            <a:ext cx="0" cy="13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4FE43FB0-5293-4C18-A520-5C9192B5D6DE}"/>
              </a:ext>
            </a:extLst>
          </p:cNvPr>
          <p:cNvCxnSpPr>
            <a:cxnSpLocks/>
          </p:cNvCxnSpPr>
          <p:nvPr/>
        </p:nvCxnSpPr>
        <p:spPr>
          <a:xfrm>
            <a:off x="1981905" y="1432162"/>
            <a:ext cx="0" cy="13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tangolo con angoli arrotondati 83">
            <a:extLst>
              <a:ext uri="{FF2B5EF4-FFF2-40B4-BE49-F238E27FC236}">
                <a16:creationId xmlns:a16="http://schemas.microsoft.com/office/drawing/2014/main" id="{1254285A-7758-48C5-A0AC-53FC35461C1C}"/>
              </a:ext>
            </a:extLst>
          </p:cNvPr>
          <p:cNvSpPr/>
          <p:nvPr/>
        </p:nvSpPr>
        <p:spPr>
          <a:xfrm>
            <a:off x="235453" y="1562701"/>
            <a:ext cx="672533" cy="148604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fisico</a:t>
            </a:r>
          </a:p>
        </p:txBody>
      </p:sp>
      <p:sp>
        <p:nvSpPr>
          <p:cNvPr id="85" name="Rettangolo con angoli arrotondati 84">
            <a:extLst>
              <a:ext uri="{FF2B5EF4-FFF2-40B4-BE49-F238E27FC236}">
                <a16:creationId xmlns:a16="http://schemas.microsoft.com/office/drawing/2014/main" id="{2ACD5158-6057-4CA5-A16F-A0D9B90B77D6}"/>
              </a:ext>
            </a:extLst>
          </p:cNvPr>
          <p:cNvSpPr/>
          <p:nvPr/>
        </p:nvSpPr>
        <p:spPr>
          <a:xfrm>
            <a:off x="1678405" y="1569404"/>
            <a:ext cx="672533" cy="148604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grafico</a:t>
            </a:r>
          </a:p>
        </p:txBody>
      </p:sp>
      <p:sp>
        <p:nvSpPr>
          <p:cNvPr id="86" name="Rombo 85">
            <a:extLst>
              <a:ext uri="{FF2B5EF4-FFF2-40B4-BE49-F238E27FC236}">
                <a16:creationId xmlns:a16="http://schemas.microsoft.com/office/drawing/2014/main" id="{AE68EFFD-BA67-4F6C-ABD8-19EF66D0B285}"/>
              </a:ext>
            </a:extLst>
          </p:cNvPr>
          <p:cNvSpPr/>
          <p:nvPr/>
        </p:nvSpPr>
        <p:spPr>
          <a:xfrm>
            <a:off x="4422321" y="1491392"/>
            <a:ext cx="1139686" cy="4934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700" dirty="0">
              <a:solidFill>
                <a:schemeClr val="tx1"/>
              </a:solidFill>
            </a:endParaRPr>
          </a:p>
        </p:txBody>
      </p: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2F11A500-ABA1-41BE-9BA0-159AEAF50CA5}"/>
              </a:ext>
            </a:extLst>
          </p:cNvPr>
          <p:cNvCxnSpPr>
            <a:cxnSpLocks/>
            <a:stCxn id="2" idx="1"/>
            <a:endCxn id="86" idx="0"/>
          </p:cNvCxnSpPr>
          <p:nvPr/>
        </p:nvCxnSpPr>
        <p:spPr>
          <a:xfrm flipH="1">
            <a:off x="4992164" y="937506"/>
            <a:ext cx="10479" cy="553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51FE70D2-DA67-43B6-BD0E-4C4B8562C531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4992164" y="1984869"/>
            <a:ext cx="10476" cy="54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4B0656EA-4540-4650-A471-D3FA373DE80D}"/>
              </a:ext>
            </a:extLst>
          </p:cNvPr>
          <p:cNvSpPr txBox="1"/>
          <p:nvPr/>
        </p:nvSpPr>
        <p:spPr>
          <a:xfrm>
            <a:off x="10205943" y="2154322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N° giochi diretti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21369CAD-F682-471B-9D83-0AEEC9EA0CEA}"/>
              </a:ext>
            </a:extLst>
          </p:cNvPr>
          <p:cNvSpPr txBox="1"/>
          <p:nvPr/>
        </p:nvSpPr>
        <p:spPr>
          <a:xfrm>
            <a:off x="11015075" y="2529891"/>
            <a:ext cx="2135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 </a:t>
            </a:r>
          </a:p>
        </p:txBody>
      </p: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D77EC164-AA35-44CF-938B-437314D81B2E}"/>
              </a:ext>
            </a:extLst>
          </p:cNvPr>
          <p:cNvCxnSpPr/>
          <p:nvPr/>
        </p:nvCxnSpPr>
        <p:spPr>
          <a:xfrm>
            <a:off x="6668252" y="347394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81E8645F-76DC-4BCA-9D26-F110A309BC7B}"/>
              </a:ext>
            </a:extLst>
          </p:cNvPr>
          <p:cNvSpPr txBox="1"/>
          <p:nvPr/>
        </p:nvSpPr>
        <p:spPr>
          <a:xfrm>
            <a:off x="7157110" y="2963703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(0,1)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8227C0E7-AD5E-4A7F-A1AA-C2EBB3AEAFC4}"/>
              </a:ext>
            </a:extLst>
          </p:cNvPr>
          <p:cNvSpPr txBox="1"/>
          <p:nvPr/>
        </p:nvSpPr>
        <p:spPr>
          <a:xfrm>
            <a:off x="8523467" y="4115253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(1,N)</a:t>
            </a:r>
          </a:p>
        </p:txBody>
      </p:sp>
      <p:sp>
        <p:nvSpPr>
          <p:cNvPr id="98" name="Rombo 97">
            <a:extLst>
              <a:ext uri="{FF2B5EF4-FFF2-40B4-BE49-F238E27FC236}">
                <a16:creationId xmlns:a16="http://schemas.microsoft.com/office/drawing/2014/main" id="{712D8AC7-689A-491C-8F18-348B00E46F8C}"/>
              </a:ext>
            </a:extLst>
          </p:cNvPr>
          <p:cNvSpPr/>
          <p:nvPr/>
        </p:nvSpPr>
        <p:spPr>
          <a:xfrm>
            <a:off x="7654466" y="3469763"/>
            <a:ext cx="1139686" cy="4934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>
              <a:solidFill>
                <a:schemeClr val="tx1"/>
              </a:solidFill>
            </a:endParaRPr>
          </a:p>
        </p:txBody>
      </p:sp>
      <p:sp>
        <p:nvSpPr>
          <p:cNvPr id="99" name="Rettangolo con angoli arrotondati 98">
            <a:extLst>
              <a:ext uri="{FF2B5EF4-FFF2-40B4-BE49-F238E27FC236}">
                <a16:creationId xmlns:a16="http://schemas.microsoft.com/office/drawing/2014/main" id="{BE46ED22-6D90-42AA-90D7-D94082AAE975}"/>
              </a:ext>
            </a:extLst>
          </p:cNvPr>
          <p:cNvSpPr/>
          <p:nvPr/>
        </p:nvSpPr>
        <p:spPr>
          <a:xfrm>
            <a:off x="9106811" y="4475512"/>
            <a:ext cx="1847018" cy="49347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AB9BA63A-87D1-4642-A476-837038666735}"/>
              </a:ext>
            </a:extLst>
          </p:cNvPr>
          <p:cNvCxnSpPr/>
          <p:nvPr/>
        </p:nvCxnSpPr>
        <p:spPr>
          <a:xfrm>
            <a:off x="6766030" y="252303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B9178C9A-949C-452A-88D5-E864867C56B5}"/>
              </a:ext>
            </a:extLst>
          </p:cNvPr>
          <p:cNvCxnSpPr>
            <a:cxnSpLocks/>
            <a:stCxn id="98" idx="3"/>
            <a:endCxn id="99" idx="1"/>
          </p:cNvCxnSpPr>
          <p:nvPr/>
        </p:nvCxnSpPr>
        <p:spPr>
          <a:xfrm>
            <a:off x="8794152" y="3716502"/>
            <a:ext cx="312659" cy="1005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diritto 101">
            <a:extLst>
              <a:ext uri="{FF2B5EF4-FFF2-40B4-BE49-F238E27FC236}">
                <a16:creationId xmlns:a16="http://schemas.microsoft.com/office/drawing/2014/main" id="{4D59F901-CF08-4154-BE53-F5E395FDF345}"/>
              </a:ext>
            </a:extLst>
          </p:cNvPr>
          <p:cNvCxnSpPr>
            <a:cxnSpLocks/>
            <a:stCxn id="106" idx="3"/>
            <a:endCxn id="98" idx="1"/>
          </p:cNvCxnSpPr>
          <p:nvPr/>
        </p:nvCxnSpPr>
        <p:spPr>
          <a:xfrm>
            <a:off x="6846099" y="2680682"/>
            <a:ext cx="808367" cy="1035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mbo 102">
            <a:extLst>
              <a:ext uri="{FF2B5EF4-FFF2-40B4-BE49-F238E27FC236}">
                <a16:creationId xmlns:a16="http://schemas.microsoft.com/office/drawing/2014/main" id="{B6CE5977-6258-47FC-B872-3AB64643DEDD}"/>
              </a:ext>
            </a:extLst>
          </p:cNvPr>
          <p:cNvSpPr/>
          <p:nvPr/>
        </p:nvSpPr>
        <p:spPr>
          <a:xfrm>
            <a:off x="9542604" y="3425151"/>
            <a:ext cx="1139686" cy="4934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104" name="Connettore diritto 103">
            <a:extLst>
              <a:ext uri="{FF2B5EF4-FFF2-40B4-BE49-F238E27FC236}">
                <a16:creationId xmlns:a16="http://schemas.microsoft.com/office/drawing/2014/main" id="{864225F2-9982-4CDD-BE87-B6D5EC796216}"/>
              </a:ext>
            </a:extLst>
          </p:cNvPr>
          <p:cNvCxnSpPr>
            <a:cxnSpLocks/>
            <a:stCxn id="103" idx="2"/>
            <a:endCxn id="99" idx="0"/>
          </p:cNvCxnSpPr>
          <p:nvPr/>
        </p:nvCxnSpPr>
        <p:spPr>
          <a:xfrm flipH="1">
            <a:off x="10030320" y="3918628"/>
            <a:ext cx="82127" cy="556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diritto 104">
            <a:extLst>
              <a:ext uri="{FF2B5EF4-FFF2-40B4-BE49-F238E27FC236}">
                <a16:creationId xmlns:a16="http://schemas.microsoft.com/office/drawing/2014/main" id="{62796845-E917-4D38-B54B-0330C240589D}"/>
              </a:ext>
            </a:extLst>
          </p:cNvPr>
          <p:cNvCxnSpPr>
            <a:cxnSpLocks/>
            <a:stCxn id="7" idx="2"/>
            <a:endCxn id="103" idx="0"/>
          </p:cNvCxnSpPr>
          <p:nvPr/>
        </p:nvCxnSpPr>
        <p:spPr>
          <a:xfrm>
            <a:off x="10043539" y="3020544"/>
            <a:ext cx="68908" cy="404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tangolo con angoli arrotondati 105">
            <a:extLst>
              <a:ext uri="{FF2B5EF4-FFF2-40B4-BE49-F238E27FC236}">
                <a16:creationId xmlns:a16="http://schemas.microsoft.com/office/drawing/2014/main" id="{3A119E62-0CF7-42E8-B2C0-B1CE18ED0A5F}"/>
              </a:ext>
            </a:extLst>
          </p:cNvPr>
          <p:cNvSpPr/>
          <p:nvPr/>
        </p:nvSpPr>
        <p:spPr>
          <a:xfrm>
            <a:off x="4999080" y="2433943"/>
            <a:ext cx="1847019" cy="49347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Videogiochi</a:t>
            </a:r>
          </a:p>
        </p:txBody>
      </p:sp>
      <p:sp>
        <p:nvSpPr>
          <p:cNvPr id="107" name="Rombo 106">
            <a:extLst>
              <a:ext uri="{FF2B5EF4-FFF2-40B4-BE49-F238E27FC236}">
                <a16:creationId xmlns:a16="http://schemas.microsoft.com/office/drawing/2014/main" id="{8C460969-C452-452A-B2B3-D673B6FE7B50}"/>
              </a:ext>
            </a:extLst>
          </p:cNvPr>
          <p:cNvSpPr/>
          <p:nvPr/>
        </p:nvSpPr>
        <p:spPr>
          <a:xfrm>
            <a:off x="7422488" y="2270711"/>
            <a:ext cx="1139686" cy="4934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>
              <a:solidFill>
                <a:schemeClr val="tx1"/>
              </a:solidFill>
            </a:endParaRPr>
          </a:p>
        </p:txBody>
      </p:sp>
      <p:cxnSp>
        <p:nvCxnSpPr>
          <p:cNvPr id="108" name="Connettore diritto 107">
            <a:extLst>
              <a:ext uri="{FF2B5EF4-FFF2-40B4-BE49-F238E27FC236}">
                <a16:creationId xmlns:a16="http://schemas.microsoft.com/office/drawing/2014/main" id="{1E751CD5-8CCB-4A55-B7EB-8755265C83C0}"/>
              </a:ext>
            </a:extLst>
          </p:cNvPr>
          <p:cNvCxnSpPr>
            <a:cxnSpLocks/>
            <a:stCxn id="106" idx="3"/>
            <a:endCxn id="107" idx="1"/>
          </p:cNvCxnSpPr>
          <p:nvPr/>
        </p:nvCxnSpPr>
        <p:spPr>
          <a:xfrm flipV="1">
            <a:off x="6846099" y="2517450"/>
            <a:ext cx="576389" cy="163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491F2E8-3455-438D-A8BA-22461168A0E6}"/>
              </a:ext>
            </a:extLst>
          </p:cNvPr>
          <p:cNvSpPr txBox="1"/>
          <p:nvPr/>
        </p:nvSpPr>
        <p:spPr>
          <a:xfrm>
            <a:off x="4046252" y="2330234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F10EC7C1-087A-4E7F-AB0A-E705A4CD7CDF}"/>
              </a:ext>
            </a:extLst>
          </p:cNvPr>
          <p:cNvSpPr txBox="1"/>
          <p:nvPr/>
        </p:nvSpPr>
        <p:spPr>
          <a:xfrm>
            <a:off x="6367501" y="194334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Genere</a:t>
            </a:r>
          </a:p>
        </p:txBody>
      </p:sp>
      <p:cxnSp>
        <p:nvCxnSpPr>
          <p:cNvPr id="115" name="Connettore diritto 114">
            <a:extLst>
              <a:ext uri="{FF2B5EF4-FFF2-40B4-BE49-F238E27FC236}">
                <a16:creationId xmlns:a16="http://schemas.microsoft.com/office/drawing/2014/main" id="{D0EE9018-95E5-4AA0-B6C1-0BD03228EF33}"/>
              </a:ext>
            </a:extLst>
          </p:cNvPr>
          <p:cNvCxnSpPr/>
          <p:nvPr/>
        </p:nvCxnSpPr>
        <p:spPr>
          <a:xfrm>
            <a:off x="6668252" y="347394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reccia in su 115">
            <a:extLst>
              <a:ext uri="{FF2B5EF4-FFF2-40B4-BE49-F238E27FC236}">
                <a16:creationId xmlns:a16="http://schemas.microsoft.com/office/drawing/2014/main" id="{C1037B5D-EE21-41BE-8273-ACE62F724AB8}"/>
              </a:ext>
            </a:extLst>
          </p:cNvPr>
          <p:cNvSpPr/>
          <p:nvPr/>
        </p:nvSpPr>
        <p:spPr>
          <a:xfrm>
            <a:off x="5182468" y="2962944"/>
            <a:ext cx="208814" cy="277537"/>
          </a:xfrm>
          <a:prstGeom prst="up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7" name="Connettore diritto 116">
            <a:extLst>
              <a:ext uri="{FF2B5EF4-FFF2-40B4-BE49-F238E27FC236}">
                <a16:creationId xmlns:a16="http://schemas.microsoft.com/office/drawing/2014/main" id="{2A27CAC9-0DBF-4A7E-B311-33BE316F5901}"/>
              </a:ext>
            </a:extLst>
          </p:cNvPr>
          <p:cNvCxnSpPr>
            <a:cxnSpLocks/>
          </p:cNvCxnSpPr>
          <p:nvPr/>
        </p:nvCxnSpPr>
        <p:spPr>
          <a:xfrm>
            <a:off x="4352675" y="3240480"/>
            <a:ext cx="184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CA3C804A-D67F-43E5-8B3A-51419346B8B6}"/>
              </a:ext>
            </a:extLst>
          </p:cNvPr>
          <p:cNvCxnSpPr>
            <a:cxnSpLocks/>
          </p:cNvCxnSpPr>
          <p:nvPr/>
        </p:nvCxnSpPr>
        <p:spPr>
          <a:xfrm>
            <a:off x="4350652" y="3234265"/>
            <a:ext cx="0" cy="246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diritto 118">
            <a:extLst>
              <a:ext uri="{FF2B5EF4-FFF2-40B4-BE49-F238E27FC236}">
                <a16:creationId xmlns:a16="http://schemas.microsoft.com/office/drawing/2014/main" id="{1BECA805-01EC-41BB-A772-214B7B2FC7F4}"/>
              </a:ext>
            </a:extLst>
          </p:cNvPr>
          <p:cNvCxnSpPr>
            <a:cxnSpLocks/>
          </p:cNvCxnSpPr>
          <p:nvPr/>
        </p:nvCxnSpPr>
        <p:spPr>
          <a:xfrm>
            <a:off x="6199693" y="3234264"/>
            <a:ext cx="0" cy="246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con angoli arrotondati 119">
            <a:extLst>
              <a:ext uri="{FF2B5EF4-FFF2-40B4-BE49-F238E27FC236}">
                <a16:creationId xmlns:a16="http://schemas.microsoft.com/office/drawing/2014/main" id="{4B6A3E3B-3441-453E-8EE6-CE62DD4DDCF2}"/>
              </a:ext>
            </a:extLst>
          </p:cNvPr>
          <p:cNvSpPr/>
          <p:nvPr/>
        </p:nvSpPr>
        <p:spPr>
          <a:xfrm>
            <a:off x="3910607" y="3486803"/>
            <a:ext cx="880090" cy="280884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AAA</a:t>
            </a:r>
          </a:p>
        </p:txBody>
      </p:sp>
      <p:sp>
        <p:nvSpPr>
          <p:cNvPr id="121" name="Rettangolo con angoli arrotondati 120">
            <a:extLst>
              <a:ext uri="{FF2B5EF4-FFF2-40B4-BE49-F238E27FC236}">
                <a16:creationId xmlns:a16="http://schemas.microsoft.com/office/drawing/2014/main" id="{F81E1569-6AB1-4BCC-B1DD-5D391567192B}"/>
              </a:ext>
            </a:extLst>
          </p:cNvPr>
          <p:cNvSpPr/>
          <p:nvPr/>
        </p:nvSpPr>
        <p:spPr>
          <a:xfrm>
            <a:off x="5757865" y="3486803"/>
            <a:ext cx="880090" cy="280884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Indie</a:t>
            </a:r>
          </a:p>
        </p:txBody>
      </p:sp>
      <p:sp>
        <p:nvSpPr>
          <p:cNvPr id="122" name="Rombo 121">
            <a:extLst>
              <a:ext uri="{FF2B5EF4-FFF2-40B4-BE49-F238E27FC236}">
                <a16:creationId xmlns:a16="http://schemas.microsoft.com/office/drawing/2014/main" id="{1C8ECC6E-4A28-4A76-B810-C3D53520CB24}"/>
              </a:ext>
            </a:extLst>
          </p:cNvPr>
          <p:cNvSpPr/>
          <p:nvPr/>
        </p:nvSpPr>
        <p:spPr>
          <a:xfrm>
            <a:off x="6212246" y="3915514"/>
            <a:ext cx="1139686" cy="4934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solidFill>
                  <a:schemeClr val="tx1"/>
                </a:solidFill>
              </a:rPr>
              <a:t>Istanza Di</a:t>
            </a:r>
          </a:p>
        </p:txBody>
      </p:sp>
      <p:sp>
        <p:nvSpPr>
          <p:cNvPr id="123" name="Rettangolo con angoli arrotondati 122">
            <a:extLst>
              <a:ext uri="{FF2B5EF4-FFF2-40B4-BE49-F238E27FC236}">
                <a16:creationId xmlns:a16="http://schemas.microsoft.com/office/drawing/2014/main" id="{6A523DB9-2085-48F3-9291-9B8458560B00}"/>
              </a:ext>
            </a:extLst>
          </p:cNvPr>
          <p:cNvSpPr/>
          <p:nvPr/>
        </p:nvSpPr>
        <p:spPr>
          <a:xfrm>
            <a:off x="5854257" y="5016198"/>
            <a:ext cx="1847019" cy="49347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Edizione videogiochi</a:t>
            </a:r>
          </a:p>
        </p:txBody>
      </p: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D38FB41A-4209-465F-A713-52F7BBC6CFB5}"/>
              </a:ext>
            </a:extLst>
          </p:cNvPr>
          <p:cNvCxnSpPr>
            <a:stCxn id="122" idx="2"/>
            <a:endCxn id="123" idx="0"/>
          </p:cNvCxnSpPr>
          <p:nvPr/>
        </p:nvCxnSpPr>
        <p:spPr>
          <a:xfrm flipH="1">
            <a:off x="6777767" y="4408991"/>
            <a:ext cx="4322" cy="607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AF171419-346F-4EC5-B362-C3D447218DE8}"/>
              </a:ext>
            </a:extLst>
          </p:cNvPr>
          <p:cNvCxnSpPr>
            <a:stCxn id="122" idx="3"/>
            <a:endCxn id="122" idx="3"/>
          </p:cNvCxnSpPr>
          <p:nvPr/>
        </p:nvCxnSpPr>
        <p:spPr>
          <a:xfrm>
            <a:off x="7351932" y="416225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BEFDF27E-0A6E-4CB1-BFC2-A4C72E48DBD0}"/>
              </a:ext>
            </a:extLst>
          </p:cNvPr>
          <p:cNvSpPr txBox="1"/>
          <p:nvPr/>
        </p:nvSpPr>
        <p:spPr>
          <a:xfrm>
            <a:off x="6727751" y="3454187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(1,N)</a:t>
            </a:r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157A0676-618C-4D09-AC1C-8FD937634C04}"/>
              </a:ext>
            </a:extLst>
          </p:cNvPr>
          <p:cNvSpPr txBox="1"/>
          <p:nvPr/>
        </p:nvSpPr>
        <p:spPr>
          <a:xfrm>
            <a:off x="6401032" y="4462766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(1,1)</a:t>
            </a:r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FCBC46F3-E57C-4376-8931-35A3FA078A3C}"/>
              </a:ext>
            </a:extLst>
          </p:cNvPr>
          <p:cNvSpPr txBox="1"/>
          <p:nvPr/>
        </p:nvSpPr>
        <p:spPr>
          <a:xfrm>
            <a:off x="2336743" y="4135021"/>
            <a:ext cx="112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Nome edizione</a:t>
            </a:r>
          </a:p>
          <a:p>
            <a:endParaRPr lang="it-IT" sz="1000" dirty="0"/>
          </a:p>
        </p:txBody>
      </p: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561417E6-05A2-4053-9B45-C149865A2EA6}"/>
              </a:ext>
            </a:extLst>
          </p:cNvPr>
          <p:cNvCxnSpPr>
            <a:cxnSpLocks/>
          </p:cNvCxnSpPr>
          <p:nvPr/>
        </p:nvCxnSpPr>
        <p:spPr>
          <a:xfrm flipH="1">
            <a:off x="6008401" y="4944645"/>
            <a:ext cx="8948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onnettore 135">
            <a:extLst>
              <a:ext uri="{FF2B5EF4-FFF2-40B4-BE49-F238E27FC236}">
                <a16:creationId xmlns:a16="http://schemas.microsoft.com/office/drawing/2014/main" id="{EC81B8B8-6A34-49C9-A147-CB539235F3CB}"/>
              </a:ext>
            </a:extLst>
          </p:cNvPr>
          <p:cNvSpPr/>
          <p:nvPr/>
        </p:nvSpPr>
        <p:spPr>
          <a:xfrm>
            <a:off x="6897420" y="4905848"/>
            <a:ext cx="77678" cy="67436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7" name="Arco 136">
            <a:extLst>
              <a:ext uri="{FF2B5EF4-FFF2-40B4-BE49-F238E27FC236}">
                <a16:creationId xmlns:a16="http://schemas.microsoft.com/office/drawing/2014/main" id="{C9C4664D-A9D8-428C-A696-E901038C39B1}"/>
              </a:ext>
            </a:extLst>
          </p:cNvPr>
          <p:cNvSpPr/>
          <p:nvPr/>
        </p:nvSpPr>
        <p:spPr>
          <a:xfrm>
            <a:off x="5866397" y="2934134"/>
            <a:ext cx="914400" cy="914400"/>
          </a:xfrm>
          <a:prstGeom prst="arc">
            <a:avLst>
              <a:gd name="adj1" fmla="val 15898099"/>
              <a:gd name="adj2" fmla="val 21473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8" name="Connettore diritto 137">
            <a:extLst>
              <a:ext uri="{FF2B5EF4-FFF2-40B4-BE49-F238E27FC236}">
                <a16:creationId xmlns:a16="http://schemas.microsoft.com/office/drawing/2014/main" id="{F2DF1170-8DBE-44D0-9ACC-1AC018B28AB9}"/>
              </a:ext>
            </a:extLst>
          </p:cNvPr>
          <p:cNvCxnSpPr>
            <a:cxnSpLocks/>
            <a:stCxn id="137" idx="2"/>
            <a:endCxn id="122" idx="0"/>
          </p:cNvCxnSpPr>
          <p:nvPr/>
        </p:nvCxnSpPr>
        <p:spPr>
          <a:xfrm>
            <a:off x="6780489" y="3374550"/>
            <a:ext cx="1600" cy="540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mbo 138">
            <a:extLst>
              <a:ext uri="{FF2B5EF4-FFF2-40B4-BE49-F238E27FC236}">
                <a16:creationId xmlns:a16="http://schemas.microsoft.com/office/drawing/2014/main" id="{CC4E6BC7-D21D-4C29-9CB2-935C08A51581}"/>
              </a:ext>
            </a:extLst>
          </p:cNvPr>
          <p:cNvSpPr/>
          <p:nvPr/>
        </p:nvSpPr>
        <p:spPr>
          <a:xfrm>
            <a:off x="2500952" y="5008715"/>
            <a:ext cx="1139686" cy="4934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00" dirty="0">
              <a:solidFill>
                <a:schemeClr val="tx1"/>
              </a:solidFill>
            </a:endParaRPr>
          </a:p>
        </p:txBody>
      </p:sp>
      <p:sp>
        <p:nvSpPr>
          <p:cNvPr id="140" name="Rettangolo con angoli arrotondati 139">
            <a:extLst>
              <a:ext uri="{FF2B5EF4-FFF2-40B4-BE49-F238E27FC236}">
                <a16:creationId xmlns:a16="http://schemas.microsoft.com/office/drawing/2014/main" id="{D74D375F-25AC-4676-81EF-FF7C378512B1}"/>
              </a:ext>
            </a:extLst>
          </p:cNvPr>
          <p:cNvSpPr/>
          <p:nvPr/>
        </p:nvSpPr>
        <p:spPr>
          <a:xfrm>
            <a:off x="2186834" y="4135021"/>
            <a:ext cx="1854794" cy="49347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Console</a:t>
            </a:r>
          </a:p>
        </p:txBody>
      </p:sp>
      <p:cxnSp>
        <p:nvCxnSpPr>
          <p:cNvPr id="141" name="Connettore diritto 140">
            <a:extLst>
              <a:ext uri="{FF2B5EF4-FFF2-40B4-BE49-F238E27FC236}">
                <a16:creationId xmlns:a16="http://schemas.microsoft.com/office/drawing/2014/main" id="{245ABF61-F5E2-46C6-BDBB-78CC31F28224}"/>
              </a:ext>
            </a:extLst>
          </p:cNvPr>
          <p:cNvCxnSpPr>
            <a:cxnSpLocks/>
          </p:cNvCxnSpPr>
          <p:nvPr/>
        </p:nvCxnSpPr>
        <p:spPr>
          <a:xfrm>
            <a:off x="3073145" y="3927878"/>
            <a:ext cx="0" cy="193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A3E4393C-DC16-40D6-81D5-66AD793FF50C}"/>
              </a:ext>
            </a:extLst>
          </p:cNvPr>
          <p:cNvCxnSpPr>
            <a:cxnSpLocks/>
            <a:stCxn id="123" idx="1"/>
            <a:endCxn id="139" idx="3"/>
          </p:cNvCxnSpPr>
          <p:nvPr/>
        </p:nvCxnSpPr>
        <p:spPr>
          <a:xfrm flipH="1" flipV="1">
            <a:off x="3640638" y="5255454"/>
            <a:ext cx="2213619" cy="7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8CE331B0-D2F8-471A-8C13-31A0FD04D802}"/>
              </a:ext>
            </a:extLst>
          </p:cNvPr>
          <p:cNvSpPr txBox="1"/>
          <p:nvPr/>
        </p:nvSpPr>
        <p:spPr>
          <a:xfrm>
            <a:off x="4316155" y="4247891"/>
            <a:ext cx="10613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Anno uscita</a:t>
            </a:r>
          </a:p>
        </p:txBody>
      </p:sp>
      <p:cxnSp>
        <p:nvCxnSpPr>
          <p:cNvPr id="149" name="Connettore diritto 148">
            <a:extLst>
              <a:ext uri="{FF2B5EF4-FFF2-40B4-BE49-F238E27FC236}">
                <a16:creationId xmlns:a16="http://schemas.microsoft.com/office/drawing/2014/main" id="{C9375291-524C-4E76-8E39-32FCD582F3ED}"/>
              </a:ext>
            </a:extLst>
          </p:cNvPr>
          <p:cNvCxnSpPr>
            <a:cxnSpLocks/>
            <a:stCxn id="140" idx="3"/>
            <a:endCxn id="150" idx="2"/>
          </p:cNvCxnSpPr>
          <p:nvPr/>
        </p:nvCxnSpPr>
        <p:spPr>
          <a:xfrm flipV="1">
            <a:off x="4041628" y="4381759"/>
            <a:ext cx="1987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onnettore 149">
            <a:extLst>
              <a:ext uri="{FF2B5EF4-FFF2-40B4-BE49-F238E27FC236}">
                <a16:creationId xmlns:a16="http://schemas.microsoft.com/office/drawing/2014/main" id="{91F9A4B7-FC5B-45FB-83A0-A5D9FC81822F}"/>
              </a:ext>
            </a:extLst>
          </p:cNvPr>
          <p:cNvSpPr/>
          <p:nvPr/>
        </p:nvSpPr>
        <p:spPr>
          <a:xfrm>
            <a:off x="4240341" y="4322898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2" name="Rombo 151">
            <a:extLst>
              <a:ext uri="{FF2B5EF4-FFF2-40B4-BE49-F238E27FC236}">
                <a16:creationId xmlns:a16="http://schemas.microsoft.com/office/drawing/2014/main" id="{FB4DC191-88A2-4DD3-82C4-10C342548356}"/>
              </a:ext>
            </a:extLst>
          </p:cNvPr>
          <p:cNvSpPr/>
          <p:nvPr/>
        </p:nvSpPr>
        <p:spPr>
          <a:xfrm>
            <a:off x="2500952" y="3435351"/>
            <a:ext cx="1139686" cy="4934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00" dirty="0">
              <a:solidFill>
                <a:schemeClr val="tx1"/>
              </a:solidFill>
            </a:endParaRPr>
          </a:p>
        </p:txBody>
      </p: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90E4A2CA-EC2E-4D08-90F9-B0EB6F83B2A7}"/>
              </a:ext>
            </a:extLst>
          </p:cNvPr>
          <p:cNvCxnSpPr>
            <a:endCxn id="152" idx="0"/>
          </p:cNvCxnSpPr>
          <p:nvPr/>
        </p:nvCxnSpPr>
        <p:spPr>
          <a:xfrm flipH="1">
            <a:off x="3070795" y="3137177"/>
            <a:ext cx="1" cy="29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ttore diritto 153">
            <a:extLst>
              <a:ext uri="{FF2B5EF4-FFF2-40B4-BE49-F238E27FC236}">
                <a16:creationId xmlns:a16="http://schemas.microsoft.com/office/drawing/2014/main" id="{1B38C04C-7037-4B2F-9306-16C579161B3B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3070796" y="2680682"/>
            <a:ext cx="1928284" cy="456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diritto 154">
            <a:extLst>
              <a:ext uri="{FF2B5EF4-FFF2-40B4-BE49-F238E27FC236}">
                <a16:creationId xmlns:a16="http://schemas.microsoft.com/office/drawing/2014/main" id="{0C91AA4C-DEDC-4C26-B444-11796D8734E1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3070795" y="4628498"/>
            <a:ext cx="0" cy="380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reccia in su 155">
            <a:extLst>
              <a:ext uri="{FF2B5EF4-FFF2-40B4-BE49-F238E27FC236}">
                <a16:creationId xmlns:a16="http://schemas.microsoft.com/office/drawing/2014/main" id="{ED38935E-A95B-467B-AF19-38D87F3A8F1D}"/>
              </a:ext>
            </a:extLst>
          </p:cNvPr>
          <p:cNvSpPr/>
          <p:nvPr/>
        </p:nvSpPr>
        <p:spPr>
          <a:xfrm>
            <a:off x="6694458" y="5560423"/>
            <a:ext cx="208814" cy="2775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80E5EDB8-64CF-4873-8317-1419B9FE226A}"/>
              </a:ext>
            </a:extLst>
          </p:cNvPr>
          <p:cNvCxnSpPr>
            <a:cxnSpLocks/>
          </p:cNvCxnSpPr>
          <p:nvPr/>
        </p:nvCxnSpPr>
        <p:spPr>
          <a:xfrm>
            <a:off x="5875355" y="5837960"/>
            <a:ext cx="1847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ttore diritto 157">
            <a:extLst>
              <a:ext uri="{FF2B5EF4-FFF2-40B4-BE49-F238E27FC236}">
                <a16:creationId xmlns:a16="http://schemas.microsoft.com/office/drawing/2014/main" id="{55F4707F-D79A-4C30-BF8F-5E558B129CF2}"/>
              </a:ext>
            </a:extLst>
          </p:cNvPr>
          <p:cNvCxnSpPr>
            <a:cxnSpLocks/>
          </p:cNvCxnSpPr>
          <p:nvPr/>
        </p:nvCxnSpPr>
        <p:spPr>
          <a:xfrm>
            <a:off x="5879579" y="5835371"/>
            <a:ext cx="0" cy="246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ttore diritto 158">
            <a:extLst>
              <a:ext uri="{FF2B5EF4-FFF2-40B4-BE49-F238E27FC236}">
                <a16:creationId xmlns:a16="http://schemas.microsoft.com/office/drawing/2014/main" id="{3F4E360D-22F3-4A1D-8C05-F0E3DCBB09FB}"/>
              </a:ext>
            </a:extLst>
          </p:cNvPr>
          <p:cNvCxnSpPr>
            <a:cxnSpLocks/>
          </p:cNvCxnSpPr>
          <p:nvPr/>
        </p:nvCxnSpPr>
        <p:spPr>
          <a:xfrm>
            <a:off x="7722374" y="5835371"/>
            <a:ext cx="0" cy="246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ttangolo con angoli arrotondati 159">
            <a:extLst>
              <a:ext uri="{FF2B5EF4-FFF2-40B4-BE49-F238E27FC236}">
                <a16:creationId xmlns:a16="http://schemas.microsoft.com/office/drawing/2014/main" id="{FFD2F6CB-CD6B-48B4-957A-BC982C699568}"/>
              </a:ext>
            </a:extLst>
          </p:cNvPr>
          <p:cNvSpPr/>
          <p:nvPr/>
        </p:nvSpPr>
        <p:spPr>
          <a:xfrm>
            <a:off x="5431359" y="6088824"/>
            <a:ext cx="880090" cy="280884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Retail</a:t>
            </a:r>
          </a:p>
        </p:txBody>
      </p:sp>
      <p:sp>
        <p:nvSpPr>
          <p:cNvPr id="161" name="Rettangolo con angoli arrotondati 160">
            <a:extLst>
              <a:ext uri="{FF2B5EF4-FFF2-40B4-BE49-F238E27FC236}">
                <a16:creationId xmlns:a16="http://schemas.microsoft.com/office/drawing/2014/main" id="{FBD3D3BF-8734-4DB8-BF9C-5FDC32DB9F09}"/>
              </a:ext>
            </a:extLst>
          </p:cNvPr>
          <p:cNvSpPr/>
          <p:nvPr/>
        </p:nvSpPr>
        <p:spPr>
          <a:xfrm>
            <a:off x="7282329" y="6076018"/>
            <a:ext cx="880090" cy="280884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Digitale</a:t>
            </a:r>
          </a:p>
        </p:txBody>
      </p:sp>
      <p:cxnSp>
        <p:nvCxnSpPr>
          <p:cNvPr id="162" name="Connettore diritto 161">
            <a:extLst>
              <a:ext uri="{FF2B5EF4-FFF2-40B4-BE49-F238E27FC236}">
                <a16:creationId xmlns:a16="http://schemas.microsoft.com/office/drawing/2014/main" id="{4D9EAED4-CB50-4377-A920-5D3D1FDA2379}"/>
              </a:ext>
            </a:extLst>
          </p:cNvPr>
          <p:cNvCxnSpPr>
            <a:cxnSpLocks/>
          </p:cNvCxnSpPr>
          <p:nvPr/>
        </p:nvCxnSpPr>
        <p:spPr>
          <a:xfrm>
            <a:off x="1566547" y="2377359"/>
            <a:ext cx="5557" cy="3245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ttangolo con angoli arrotondati 162">
            <a:extLst>
              <a:ext uri="{FF2B5EF4-FFF2-40B4-BE49-F238E27FC236}">
                <a16:creationId xmlns:a16="http://schemas.microsoft.com/office/drawing/2014/main" id="{18590AFB-930F-4672-ACFC-09C8C9106B19}"/>
              </a:ext>
            </a:extLst>
          </p:cNvPr>
          <p:cNvSpPr/>
          <p:nvPr/>
        </p:nvSpPr>
        <p:spPr>
          <a:xfrm>
            <a:off x="715524" y="2289607"/>
            <a:ext cx="545607" cy="17825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PS1</a:t>
            </a:r>
          </a:p>
        </p:txBody>
      </p:sp>
      <p:sp>
        <p:nvSpPr>
          <p:cNvPr id="164" name="Rettangolo con angoli arrotondati 163">
            <a:extLst>
              <a:ext uri="{FF2B5EF4-FFF2-40B4-BE49-F238E27FC236}">
                <a16:creationId xmlns:a16="http://schemas.microsoft.com/office/drawing/2014/main" id="{BB29832F-6936-43FC-95CC-53366CB197A2}"/>
              </a:ext>
            </a:extLst>
          </p:cNvPr>
          <p:cNvSpPr/>
          <p:nvPr/>
        </p:nvSpPr>
        <p:spPr>
          <a:xfrm>
            <a:off x="715524" y="2585930"/>
            <a:ext cx="545607" cy="17825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PS2</a:t>
            </a:r>
          </a:p>
        </p:txBody>
      </p:sp>
      <p:sp>
        <p:nvSpPr>
          <p:cNvPr id="165" name="Rettangolo con angoli arrotondati 164">
            <a:extLst>
              <a:ext uri="{FF2B5EF4-FFF2-40B4-BE49-F238E27FC236}">
                <a16:creationId xmlns:a16="http://schemas.microsoft.com/office/drawing/2014/main" id="{F4BD564D-5515-48D8-BE18-201789DC7D29}"/>
              </a:ext>
            </a:extLst>
          </p:cNvPr>
          <p:cNvSpPr/>
          <p:nvPr/>
        </p:nvSpPr>
        <p:spPr>
          <a:xfrm>
            <a:off x="715524" y="2882253"/>
            <a:ext cx="545607" cy="17825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PS3</a:t>
            </a:r>
          </a:p>
        </p:txBody>
      </p:sp>
      <p:sp>
        <p:nvSpPr>
          <p:cNvPr id="166" name="Rettangolo con angoli arrotondati 165">
            <a:extLst>
              <a:ext uri="{FF2B5EF4-FFF2-40B4-BE49-F238E27FC236}">
                <a16:creationId xmlns:a16="http://schemas.microsoft.com/office/drawing/2014/main" id="{5F874371-34F3-4A5A-96EF-619E814C4786}"/>
              </a:ext>
            </a:extLst>
          </p:cNvPr>
          <p:cNvSpPr/>
          <p:nvPr/>
        </p:nvSpPr>
        <p:spPr>
          <a:xfrm>
            <a:off x="715524" y="3178576"/>
            <a:ext cx="545607" cy="17825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PS4</a:t>
            </a:r>
          </a:p>
        </p:txBody>
      </p:sp>
      <p:sp>
        <p:nvSpPr>
          <p:cNvPr id="167" name="Rettangolo con angoli arrotondati 166">
            <a:extLst>
              <a:ext uri="{FF2B5EF4-FFF2-40B4-BE49-F238E27FC236}">
                <a16:creationId xmlns:a16="http://schemas.microsoft.com/office/drawing/2014/main" id="{59AAE66D-9A62-4C01-A6D0-6E4F4302AC81}"/>
              </a:ext>
            </a:extLst>
          </p:cNvPr>
          <p:cNvSpPr/>
          <p:nvPr/>
        </p:nvSpPr>
        <p:spPr>
          <a:xfrm>
            <a:off x="715523" y="3469852"/>
            <a:ext cx="545607" cy="17825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XBOX</a:t>
            </a:r>
          </a:p>
        </p:txBody>
      </p:sp>
      <p:sp>
        <p:nvSpPr>
          <p:cNvPr id="168" name="Rettangolo con angoli arrotondati 167">
            <a:extLst>
              <a:ext uri="{FF2B5EF4-FFF2-40B4-BE49-F238E27FC236}">
                <a16:creationId xmlns:a16="http://schemas.microsoft.com/office/drawing/2014/main" id="{CC155FD1-8771-49D1-9B45-16F62F2E412F}"/>
              </a:ext>
            </a:extLst>
          </p:cNvPr>
          <p:cNvSpPr/>
          <p:nvPr/>
        </p:nvSpPr>
        <p:spPr>
          <a:xfrm>
            <a:off x="715522" y="3761128"/>
            <a:ext cx="545607" cy="17825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50" dirty="0">
                <a:solidFill>
                  <a:schemeClr val="tx1"/>
                </a:solidFill>
              </a:rPr>
              <a:t>XBOX 360</a:t>
            </a:r>
          </a:p>
        </p:txBody>
      </p:sp>
      <p:sp>
        <p:nvSpPr>
          <p:cNvPr id="169" name="Rettangolo con angoli arrotondati 168">
            <a:extLst>
              <a:ext uri="{FF2B5EF4-FFF2-40B4-BE49-F238E27FC236}">
                <a16:creationId xmlns:a16="http://schemas.microsoft.com/office/drawing/2014/main" id="{B8A74554-EE5C-43E1-AD06-100656382DBA}"/>
              </a:ext>
            </a:extLst>
          </p:cNvPr>
          <p:cNvSpPr/>
          <p:nvPr/>
        </p:nvSpPr>
        <p:spPr>
          <a:xfrm>
            <a:off x="711047" y="4062498"/>
            <a:ext cx="545607" cy="17825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</a:rPr>
              <a:t>XBOX ONE</a:t>
            </a:r>
          </a:p>
        </p:txBody>
      </p:sp>
      <p:sp>
        <p:nvSpPr>
          <p:cNvPr id="170" name="Rettangolo con angoli arrotondati 169">
            <a:extLst>
              <a:ext uri="{FF2B5EF4-FFF2-40B4-BE49-F238E27FC236}">
                <a16:creationId xmlns:a16="http://schemas.microsoft.com/office/drawing/2014/main" id="{C718B7B3-3908-4EB8-99C4-F3CE31FE1CA3}"/>
              </a:ext>
            </a:extLst>
          </p:cNvPr>
          <p:cNvSpPr/>
          <p:nvPr/>
        </p:nvSpPr>
        <p:spPr>
          <a:xfrm>
            <a:off x="711046" y="4362020"/>
            <a:ext cx="545607" cy="17825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WII</a:t>
            </a:r>
          </a:p>
        </p:txBody>
      </p:sp>
      <p:sp>
        <p:nvSpPr>
          <p:cNvPr id="171" name="Rettangolo con angoli arrotondati 170">
            <a:extLst>
              <a:ext uri="{FF2B5EF4-FFF2-40B4-BE49-F238E27FC236}">
                <a16:creationId xmlns:a16="http://schemas.microsoft.com/office/drawing/2014/main" id="{8AD89597-761A-4EBA-81EC-B68083D7986D}"/>
              </a:ext>
            </a:extLst>
          </p:cNvPr>
          <p:cNvSpPr/>
          <p:nvPr/>
        </p:nvSpPr>
        <p:spPr>
          <a:xfrm>
            <a:off x="717718" y="4652148"/>
            <a:ext cx="545607" cy="17825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SWITCH</a:t>
            </a:r>
          </a:p>
        </p:txBody>
      </p:sp>
      <p:sp>
        <p:nvSpPr>
          <p:cNvPr id="172" name="Rettangolo con angoli arrotondati 171">
            <a:extLst>
              <a:ext uri="{FF2B5EF4-FFF2-40B4-BE49-F238E27FC236}">
                <a16:creationId xmlns:a16="http://schemas.microsoft.com/office/drawing/2014/main" id="{29937C1E-A062-4C46-BEEF-37428A4082FB}"/>
              </a:ext>
            </a:extLst>
          </p:cNvPr>
          <p:cNvSpPr/>
          <p:nvPr/>
        </p:nvSpPr>
        <p:spPr>
          <a:xfrm>
            <a:off x="717718" y="4944645"/>
            <a:ext cx="545607" cy="17825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173" name="Rettangolo con angoli arrotondati 172">
            <a:extLst>
              <a:ext uri="{FF2B5EF4-FFF2-40B4-BE49-F238E27FC236}">
                <a16:creationId xmlns:a16="http://schemas.microsoft.com/office/drawing/2014/main" id="{959E7D28-E2FD-4F1C-B1CE-5DC4034CA4C5}"/>
              </a:ext>
            </a:extLst>
          </p:cNvPr>
          <p:cNvSpPr/>
          <p:nvPr/>
        </p:nvSpPr>
        <p:spPr>
          <a:xfrm>
            <a:off x="708358" y="5539253"/>
            <a:ext cx="545607" cy="17825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PSP</a:t>
            </a:r>
          </a:p>
        </p:txBody>
      </p:sp>
      <p:sp>
        <p:nvSpPr>
          <p:cNvPr id="174" name="Rettangolo con angoli arrotondati 173">
            <a:extLst>
              <a:ext uri="{FF2B5EF4-FFF2-40B4-BE49-F238E27FC236}">
                <a16:creationId xmlns:a16="http://schemas.microsoft.com/office/drawing/2014/main" id="{9D9D2150-3D09-46EC-93C3-DF0F129C1A58}"/>
              </a:ext>
            </a:extLst>
          </p:cNvPr>
          <p:cNvSpPr/>
          <p:nvPr/>
        </p:nvSpPr>
        <p:spPr>
          <a:xfrm>
            <a:off x="717718" y="5249215"/>
            <a:ext cx="545607" cy="17825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DS</a:t>
            </a:r>
          </a:p>
        </p:txBody>
      </p:sp>
      <p:cxnSp>
        <p:nvCxnSpPr>
          <p:cNvPr id="175" name="Connettore diritto 174">
            <a:extLst>
              <a:ext uri="{FF2B5EF4-FFF2-40B4-BE49-F238E27FC236}">
                <a16:creationId xmlns:a16="http://schemas.microsoft.com/office/drawing/2014/main" id="{5B697CC8-1406-4F3A-9758-349236ECAFD5}"/>
              </a:ext>
            </a:extLst>
          </p:cNvPr>
          <p:cNvCxnSpPr>
            <a:cxnSpLocks/>
          </p:cNvCxnSpPr>
          <p:nvPr/>
        </p:nvCxnSpPr>
        <p:spPr>
          <a:xfrm flipH="1">
            <a:off x="1245059" y="2391285"/>
            <a:ext cx="312582" cy="1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Freccia in su 175">
            <a:extLst>
              <a:ext uri="{FF2B5EF4-FFF2-40B4-BE49-F238E27FC236}">
                <a16:creationId xmlns:a16="http://schemas.microsoft.com/office/drawing/2014/main" id="{EA9189C7-56D6-4066-9BE8-10F401F46D06}"/>
              </a:ext>
            </a:extLst>
          </p:cNvPr>
          <p:cNvSpPr/>
          <p:nvPr/>
        </p:nvSpPr>
        <p:spPr>
          <a:xfrm rot="5400000">
            <a:off x="1736469" y="4130287"/>
            <a:ext cx="255826" cy="594717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7" name="Connettore diritto 176">
            <a:extLst>
              <a:ext uri="{FF2B5EF4-FFF2-40B4-BE49-F238E27FC236}">
                <a16:creationId xmlns:a16="http://schemas.microsoft.com/office/drawing/2014/main" id="{90608B09-C928-4424-A32B-CB38AE66A65A}"/>
              </a:ext>
            </a:extLst>
          </p:cNvPr>
          <p:cNvCxnSpPr>
            <a:cxnSpLocks/>
          </p:cNvCxnSpPr>
          <p:nvPr/>
        </p:nvCxnSpPr>
        <p:spPr>
          <a:xfrm flipH="1">
            <a:off x="1261131" y="2679782"/>
            <a:ext cx="305237" cy="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diritto 177">
            <a:extLst>
              <a:ext uri="{FF2B5EF4-FFF2-40B4-BE49-F238E27FC236}">
                <a16:creationId xmlns:a16="http://schemas.microsoft.com/office/drawing/2014/main" id="{EB00F3C8-244B-4790-9160-AB365343D0DF}"/>
              </a:ext>
            </a:extLst>
          </p:cNvPr>
          <p:cNvCxnSpPr>
            <a:cxnSpLocks/>
          </p:cNvCxnSpPr>
          <p:nvPr/>
        </p:nvCxnSpPr>
        <p:spPr>
          <a:xfrm flipH="1">
            <a:off x="1253965" y="2972422"/>
            <a:ext cx="312582" cy="1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diritto 178">
            <a:extLst>
              <a:ext uri="{FF2B5EF4-FFF2-40B4-BE49-F238E27FC236}">
                <a16:creationId xmlns:a16="http://schemas.microsoft.com/office/drawing/2014/main" id="{A52BFCAF-615F-4E8B-BA30-2B95C3C8676D}"/>
              </a:ext>
            </a:extLst>
          </p:cNvPr>
          <p:cNvCxnSpPr>
            <a:cxnSpLocks/>
          </p:cNvCxnSpPr>
          <p:nvPr/>
        </p:nvCxnSpPr>
        <p:spPr>
          <a:xfrm flipH="1">
            <a:off x="1261131" y="3268335"/>
            <a:ext cx="312582" cy="1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diritto 179">
            <a:extLst>
              <a:ext uri="{FF2B5EF4-FFF2-40B4-BE49-F238E27FC236}">
                <a16:creationId xmlns:a16="http://schemas.microsoft.com/office/drawing/2014/main" id="{018F98CA-2C2A-4A38-9938-39569AA78C16}"/>
              </a:ext>
            </a:extLst>
          </p:cNvPr>
          <p:cNvCxnSpPr>
            <a:cxnSpLocks/>
          </p:cNvCxnSpPr>
          <p:nvPr/>
        </p:nvCxnSpPr>
        <p:spPr>
          <a:xfrm flipH="1">
            <a:off x="1261129" y="3556503"/>
            <a:ext cx="312582" cy="1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ttore diritto 180">
            <a:extLst>
              <a:ext uri="{FF2B5EF4-FFF2-40B4-BE49-F238E27FC236}">
                <a16:creationId xmlns:a16="http://schemas.microsoft.com/office/drawing/2014/main" id="{03DAFD4D-2FEC-4AE9-98D9-8D41C1CC640E}"/>
              </a:ext>
            </a:extLst>
          </p:cNvPr>
          <p:cNvCxnSpPr>
            <a:cxnSpLocks/>
          </p:cNvCxnSpPr>
          <p:nvPr/>
        </p:nvCxnSpPr>
        <p:spPr>
          <a:xfrm flipH="1">
            <a:off x="1261129" y="3844653"/>
            <a:ext cx="312582" cy="1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ttore diritto 181">
            <a:extLst>
              <a:ext uri="{FF2B5EF4-FFF2-40B4-BE49-F238E27FC236}">
                <a16:creationId xmlns:a16="http://schemas.microsoft.com/office/drawing/2014/main" id="{DA043CC6-7A20-4393-8A17-759389464DCE}"/>
              </a:ext>
            </a:extLst>
          </p:cNvPr>
          <p:cNvCxnSpPr>
            <a:cxnSpLocks/>
          </p:cNvCxnSpPr>
          <p:nvPr/>
        </p:nvCxnSpPr>
        <p:spPr>
          <a:xfrm flipH="1">
            <a:off x="1257580" y="4135021"/>
            <a:ext cx="312582" cy="1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ttore diritto 182">
            <a:extLst>
              <a:ext uri="{FF2B5EF4-FFF2-40B4-BE49-F238E27FC236}">
                <a16:creationId xmlns:a16="http://schemas.microsoft.com/office/drawing/2014/main" id="{F6C03BDE-C429-4418-80F0-956CE341E42E}"/>
              </a:ext>
            </a:extLst>
          </p:cNvPr>
          <p:cNvCxnSpPr>
            <a:cxnSpLocks/>
          </p:cNvCxnSpPr>
          <p:nvPr/>
        </p:nvCxnSpPr>
        <p:spPr>
          <a:xfrm flipH="1">
            <a:off x="1256653" y="4441908"/>
            <a:ext cx="312582" cy="1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ttore diritto 183">
            <a:extLst>
              <a:ext uri="{FF2B5EF4-FFF2-40B4-BE49-F238E27FC236}">
                <a16:creationId xmlns:a16="http://schemas.microsoft.com/office/drawing/2014/main" id="{ED348206-A4ED-4904-99CA-7EADCCBE2CA8}"/>
              </a:ext>
            </a:extLst>
          </p:cNvPr>
          <p:cNvCxnSpPr>
            <a:cxnSpLocks/>
          </p:cNvCxnSpPr>
          <p:nvPr/>
        </p:nvCxnSpPr>
        <p:spPr>
          <a:xfrm flipH="1">
            <a:off x="1261116" y="4747418"/>
            <a:ext cx="312582" cy="1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ttore diritto 184">
            <a:extLst>
              <a:ext uri="{FF2B5EF4-FFF2-40B4-BE49-F238E27FC236}">
                <a16:creationId xmlns:a16="http://schemas.microsoft.com/office/drawing/2014/main" id="{0BC6F0B1-A9F9-49E4-A994-4DBF62D9A1C7}"/>
              </a:ext>
            </a:extLst>
          </p:cNvPr>
          <p:cNvCxnSpPr>
            <a:cxnSpLocks/>
          </p:cNvCxnSpPr>
          <p:nvPr/>
        </p:nvCxnSpPr>
        <p:spPr>
          <a:xfrm flipH="1">
            <a:off x="1261116" y="5033774"/>
            <a:ext cx="312582" cy="1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ttore diritto 185">
            <a:extLst>
              <a:ext uri="{FF2B5EF4-FFF2-40B4-BE49-F238E27FC236}">
                <a16:creationId xmlns:a16="http://schemas.microsoft.com/office/drawing/2014/main" id="{E7943B76-90FB-4A36-AD1A-F51933226129}"/>
              </a:ext>
            </a:extLst>
          </p:cNvPr>
          <p:cNvCxnSpPr>
            <a:cxnSpLocks/>
          </p:cNvCxnSpPr>
          <p:nvPr/>
        </p:nvCxnSpPr>
        <p:spPr>
          <a:xfrm flipH="1">
            <a:off x="1259701" y="5336967"/>
            <a:ext cx="312582" cy="1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ttore diritto 186">
            <a:extLst>
              <a:ext uri="{FF2B5EF4-FFF2-40B4-BE49-F238E27FC236}">
                <a16:creationId xmlns:a16="http://schemas.microsoft.com/office/drawing/2014/main" id="{98BDBCCB-9EC2-470F-A6A8-60D3F958DF5B}"/>
              </a:ext>
            </a:extLst>
          </p:cNvPr>
          <p:cNvCxnSpPr>
            <a:cxnSpLocks/>
          </p:cNvCxnSpPr>
          <p:nvPr/>
        </p:nvCxnSpPr>
        <p:spPr>
          <a:xfrm flipH="1">
            <a:off x="1255310" y="5622377"/>
            <a:ext cx="316794" cy="1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96E14CAF-B4A5-46E9-B0B9-FA7C628F41B6}"/>
              </a:ext>
            </a:extLst>
          </p:cNvPr>
          <p:cNvSpPr txBox="1"/>
          <p:nvPr/>
        </p:nvSpPr>
        <p:spPr>
          <a:xfrm>
            <a:off x="7186829" y="4487178"/>
            <a:ext cx="106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000" dirty="0"/>
          </a:p>
          <a:p>
            <a:r>
              <a:rPr lang="it-IT" sz="800" dirty="0"/>
              <a:t>Anno uscita</a:t>
            </a:r>
          </a:p>
        </p:txBody>
      </p:sp>
      <p:sp>
        <p:nvSpPr>
          <p:cNvPr id="205" name="CasellaDiTesto 204">
            <a:extLst>
              <a:ext uri="{FF2B5EF4-FFF2-40B4-BE49-F238E27FC236}">
                <a16:creationId xmlns:a16="http://schemas.microsoft.com/office/drawing/2014/main" id="{6E955D30-F0F2-4907-9E11-1CD3C0D81FBC}"/>
              </a:ext>
            </a:extLst>
          </p:cNvPr>
          <p:cNvSpPr txBox="1"/>
          <p:nvPr/>
        </p:nvSpPr>
        <p:spPr>
          <a:xfrm>
            <a:off x="10550524" y="4101131"/>
            <a:ext cx="1195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Anno ideazione</a:t>
            </a:r>
          </a:p>
        </p:txBody>
      </p:sp>
      <p:sp>
        <p:nvSpPr>
          <p:cNvPr id="206" name="CasellaDiTesto 205">
            <a:extLst>
              <a:ext uri="{FF2B5EF4-FFF2-40B4-BE49-F238E27FC236}">
                <a16:creationId xmlns:a16="http://schemas.microsoft.com/office/drawing/2014/main" id="{DD2FC84E-19CE-43B6-83B0-9D083E3261D4}"/>
              </a:ext>
            </a:extLst>
          </p:cNvPr>
          <p:cNvSpPr txBox="1"/>
          <p:nvPr/>
        </p:nvSpPr>
        <p:spPr>
          <a:xfrm>
            <a:off x="10112447" y="4098000"/>
            <a:ext cx="521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Nome</a:t>
            </a:r>
          </a:p>
        </p:txBody>
      </p:sp>
      <p:sp>
        <p:nvSpPr>
          <p:cNvPr id="213" name="CasellaDiTesto 212">
            <a:extLst>
              <a:ext uri="{FF2B5EF4-FFF2-40B4-BE49-F238E27FC236}">
                <a16:creationId xmlns:a16="http://schemas.microsoft.com/office/drawing/2014/main" id="{5CFB264E-9EDF-4050-A5BB-B346225DD508}"/>
              </a:ext>
            </a:extLst>
          </p:cNvPr>
          <p:cNvSpPr txBox="1"/>
          <p:nvPr/>
        </p:nvSpPr>
        <p:spPr>
          <a:xfrm>
            <a:off x="9667226" y="308266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sp>
        <p:nvSpPr>
          <p:cNvPr id="214" name="CasellaDiTesto 213">
            <a:extLst>
              <a:ext uri="{FF2B5EF4-FFF2-40B4-BE49-F238E27FC236}">
                <a16:creationId xmlns:a16="http://schemas.microsoft.com/office/drawing/2014/main" id="{58B65E4A-20AA-4C53-95D9-4050B871BEE8}"/>
              </a:ext>
            </a:extLst>
          </p:cNvPr>
          <p:cNvSpPr txBox="1"/>
          <p:nvPr/>
        </p:nvSpPr>
        <p:spPr>
          <a:xfrm>
            <a:off x="9667226" y="3990210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(1,N)</a:t>
            </a:r>
          </a:p>
        </p:txBody>
      </p:sp>
      <p:sp>
        <p:nvSpPr>
          <p:cNvPr id="215" name="Rettangolo 214">
            <a:extLst>
              <a:ext uri="{FF2B5EF4-FFF2-40B4-BE49-F238E27FC236}">
                <a16:creationId xmlns:a16="http://schemas.microsoft.com/office/drawing/2014/main" id="{F44944C4-2E54-4DB3-ACD9-A6BEFD3E223A}"/>
              </a:ext>
            </a:extLst>
          </p:cNvPr>
          <p:cNvSpPr/>
          <p:nvPr/>
        </p:nvSpPr>
        <p:spPr>
          <a:xfrm>
            <a:off x="7414234" y="3541149"/>
            <a:ext cx="16562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appartiene</a:t>
            </a:r>
          </a:p>
        </p:txBody>
      </p:sp>
      <p:sp>
        <p:nvSpPr>
          <p:cNvPr id="218" name="CasellaDiTesto 217">
            <a:extLst>
              <a:ext uri="{FF2B5EF4-FFF2-40B4-BE49-F238E27FC236}">
                <a16:creationId xmlns:a16="http://schemas.microsoft.com/office/drawing/2014/main" id="{E5F52016-475C-4924-8070-E57191C668BC}"/>
              </a:ext>
            </a:extLst>
          </p:cNvPr>
          <p:cNvSpPr txBox="1"/>
          <p:nvPr/>
        </p:nvSpPr>
        <p:spPr>
          <a:xfrm>
            <a:off x="4601334" y="1225507"/>
            <a:ext cx="485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sp>
        <p:nvSpPr>
          <p:cNvPr id="219" name="CasellaDiTesto 218">
            <a:extLst>
              <a:ext uri="{FF2B5EF4-FFF2-40B4-BE49-F238E27FC236}">
                <a16:creationId xmlns:a16="http://schemas.microsoft.com/office/drawing/2014/main" id="{E9811C65-B57C-498B-AB50-E4424D167355}"/>
              </a:ext>
            </a:extLst>
          </p:cNvPr>
          <p:cNvSpPr txBox="1"/>
          <p:nvPr/>
        </p:nvSpPr>
        <p:spPr>
          <a:xfrm>
            <a:off x="4580810" y="1997530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(1,N)</a:t>
            </a:r>
          </a:p>
        </p:txBody>
      </p:sp>
      <p:sp>
        <p:nvSpPr>
          <p:cNvPr id="220" name="CasellaDiTesto 219">
            <a:extLst>
              <a:ext uri="{FF2B5EF4-FFF2-40B4-BE49-F238E27FC236}">
                <a16:creationId xmlns:a16="http://schemas.microsoft.com/office/drawing/2014/main" id="{02641CB5-83AE-45FF-A2C2-BE1697D53775}"/>
              </a:ext>
            </a:extLst>
          </p:cNvPr>
          <p:cNvSpPr txBox="1"/>
          <p:nvPr/>
        </p:nvSpPr>
        <p:spPr>
          <a:xfrm>
            <a:off x="3514182" y="2723535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C37D81A1-8FDF-4444-AFEC-6593F7882641}"/>
              </a:ext>
            </a:extLst>
          </p:cNvPr>
          <p:cNvSpPr txBox="1"/>
          <p:nvPr/>
        </p:nvSpPr>
        <p:spPr>
          <a:xfrm>
            <a:off x="3027135" y="387341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sp>
        <p:nvSpPr>
          <p:cNvPr id="222" name="CasellaDiTesto 221">
            <a:extLst>
              <a:ext uri="{FF2B5EF4-FFF2-40B4-BE49-F238E27FC236}">
                <a16:creationId xmlns:a16="http://schemas.microsoft.com/office/drawing/2014/main" id="{E1916CD8-3DD0-454B-8ACC-25A26D1D5CC7}"/>
              </a:ext>
            </a:extLst>
          </p:cNvPr>
          <p:cNvSpPr txBox="1"/>
          <p:nvPr/>
        </p:nvSpPr>
        <p:spPr>
          <a:xfrm>
            <a:off x="4512447" y="5036467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sp>
        <p:nvSpPr>
          <p:cNvPr id="223" name="CasellaDiTesto 222">
            <a:extLst>
              <a:ext uri="{FF2B5EF4-FFF2-40B4-BE49-F238E27FC236}">
                <a16:creationId xmlns:a16="http://schemas.microsoft.com/office/drawing/2014/main" id="{635E8CF7-1BB3-447D-B253-15D9D217484F}"/>
              </a:ext>
            </a:extLst>
          </p:cNvPr>
          <p:cNvSpPr txBox="1"/>
          <p:nvPr/>
        </p:nvSpPr>
        <p:spPr>
          <a:xfrm>
            <a:off x="2994716" y="469960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cxnSp>
        <p:nvCxnSpPr>
          <p:cNvPr id="229" name="Connettore diritto 228">
            <a:extLst>
              <a:ext uri="{FF2B5EF4-FFF2-40B4-BE49-F238E27FC236}">
                <a16:creationId xmlns:a16="http://schemas.microsoft.com/office/drawing/2014/main" id="{1A90E8D7-45D9-4C0B-BD37-4C798ED70D78}"/>
              </a:ext>
            </a:extLst>
          </p:cNvPr>
          <p:cNvCxnSpPr>
            <a:cxnSpLocks/>
          </p:cNvCxnSpPr>
          <p:nvPr/>
        </p:nvCxnSpPr>
        <p:spPr>
          <a:xfrm flipH="1" flipV="1">
            <a:off x="7707750" y="5287666"/>
            <a:ext cx="245214" cy="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onnettore 229">
            <a:extLst>
              <a:ext uri="{FF2B5EF4-FFF2-40B4-BE49-F238E27FC236}">
                <a16:creationId xmlns:a16="http://schemas.microsoft.com/office/drawing/2014/main" id="{6480EA15-B223-4914-8DFE-E63B739F2FD7}"/>
              </a:ext>
            </a:extLst>
          </p:cNvPr>
          <p:cNvSpPr/>
          <p:nvPr/>
        </p:nvSpPr>
        <p:spPr>
          <a:xfrm>
            <a:off x="7861192" y="5228805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2" name="CasellaDiTesto 231">
            <a:extLst>
              <a:ext uri="{FF2B5EF4-FFF2-40B4-BE49-F238E27FC236}">
                <a16:creationId xmlns:a16="http://schemas.microsoft.com/office/drawing/2014/main" id="{18BA37C1-8AAC-4DB8-9526-6899D76C245B}"/>
              </a:ext>
            </a:extLst>
          </p:cNvPr>
          <p:cNvSpPr txBox="1"/>
          <p:nvPr/>
        </p:nvSpPr>
        <p:spPr>
          <a:xfrm>
            <a:off x="7939700" y="5179944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Stato</a:t>
            </a:r>
          </a:p>
        </p:txBody>
      </p:sp>
      <p:sp>
        <p:nvSpPr>
          <p:cNvPr id="226" name="CasellaDiTesto 225">
            <a:extLst>
              <a:ext uri="{FF2B5EF4-FFF2-40B4-BE49-F238E27FC236}">
                <a16:creationId xmlns:a16="http://schemas.microsoft.com/office/drawing/2014/main" id="{BEB62419-655C-42D5-BBF3-036C58BEC9DF}"/>
              </a:ext>
            </a:extLst>
          </p:cNvPr>
          <p:cNvSpPr txBox="1"/>
          <p:nvPr/>
        </p:nvSpPr>
        <p:spPr>
          <a:xfrm>
            <a:off x="5465089" y="2054013"/>
            <a:ext cx="10613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Anno uscita</a:t>
            </a:r>
          </a:p>
        </p:txBody>
      </p:sp>
      <p:sp>
        <p:nvSpPr>
          <p:cNvPr id="227" name="CasellaDiTesto 226">
            <a:extLst>
              <a:ext uri="{FF2B5EF4-FFF2-40B4-BE49-F238E27FC236}">
                <a16:creationId xmlns:a16="http://schemas.microsoft.com/office/drawing/2014/main" id="{83ED4E78-7343-45F8-9031-D7EC6732A883}"/>
              </a:ext>
            </a:extLst>
          </p:cNvPr>
          <p:cNvSpPr txBox="1"/>
          <p:nvPr/>
        </p:nvSpPr>
        <p:spPr>
          <a:xfrm>
            <a:off x="6026907" y="2057781"/>
            <a:ext cx="477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Stato</a:t>
            </a:r>
          </a:p>
        </p:txBody>
      </p:sp>
      <p:cxnSp>
        <p:nvCxnSpPr>
          <p:cNvPr id="234" name="Connettore diritto 233">
            <a:extLst>
              <a:ext uri="{FF2B5EF4-FFF2-40B4-BE49-F238E27FC236}">
                <a16:creationId xmlns:a16="http://schemas.microsoft.com/office/drawing/2014/main" id="{4531C249-9B02-4045-A63D-AF199A8F5300}"/>
              </a:ext>
            </a:extLst>
          </p:cNvPr>
          <p:cNvCxnSpPr>
            <a:cxnSpLocks/>
          </p:cNvCxnSpPr>
          <p:nvPr/>
        </p:nvCxnSpPr>
        <p:spPr>
          <a:xfrm>
            <a:off x="5512566" y="615267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Connettore 234">
            <a:extLst>
              <a:ext uri="{FF2B5EF4-FFF2-40B4-BE49-F238E27FC236}">
                <a16:creationId xmlns:a16="http://schemas.microsoft.com/office/drawing/2014/main" id="{8D2FB4BB-D7D9-4E75-952C-4C92857BDB0E}"/>
              </a:ext>
            </a:extLst>
          </p:cNvPr>
          <p:cNvSpPr/>
          <p:nvPr/>
        </p:nvSpPr>
        <p:spPr>
          <a:xfrm>
            <a:off x="5450967" y="489681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6" name="Connettore diritto 235">
            <a:extLst>
              <a:ext uri="{FF2B5EF4-FFF2-40B4-BE49-F238E27FC236}">
                <a16:creationId xmlns:a16="http://schemas.microsoft.com/office/drawing/2014/main" id="{2C82BBB8-518B-42E6-A80A-E0C18683BD4B}"/>
              </a:ext>
            </a:extLst>
          </p:cNvPr>
          <p:cNvCxnSpPr>
            <a:cxnSpLocks/>
          </p:cNvCxnSpPr>
          <p:nvPr/>
        </p:nvCxnSpPr>
        <p:spPr>
          <a:xfrm>
            <a:off x="6644130" y="610477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Connettore 236">
            <a:extLst>
              <a:ext uri="{FF2B5EF4-FFF2-40B4-BE49-F238E27FC236}">
                <a16:creationId xmlns:a16="http://schemas.microsoft.com/office/drawing/2014/main" id="{708425E9-38CD-4D82-AFCE-112303C8BCF2}"/>
              </a:ext>
            </a:extLst>
          </p:cNvPr>
          <p:cNvSpPr/>
          <p:nvPr/>
        </p:nvSpPr>
        <p:spPr>
          <a:xfrm>
            <a:off x="6582531" y="484891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8" name="Connettore diritto 237">
            <a:extLst>
              <a:ext uri="{FF2B5EF4-FFF2-40B4-BE49-F238E27FC236}">
                <a16:creationId xmlns:a16="http://schemas.microsoft.com/office/drawing/2014/main" id="{D8B1E572-9F9E-4EB1-B4BE-F39D50EFB8B7}"/>
              </a:ext>
            </a:extLst>
          </p:cNvPr>
          <p:cNvCxnSpPr>
            <a:cxnSpLocks/>
          </p:cNvCxnSpPr>
          <p:nvPr/>
        </p:nvCxnSpPr>
        <p:spPr>
          <a:xfrm>
            <a:off x="5887910" y="613313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Connettore 238">
            <a:extLst>
              <a:ext uri="{FF2B5EF4-FFF2-40B4-BE49-F238E27FC236}">
                <a16:creationId xmlns:a16="http://schemas.microsoft.com/office/drawing/2014/main" id="{CA23F9AE-9C39-43DC-8572-9966ECED69B0}"/>
              </a:ext>
            </a:extLst>
          </p:cNvPr>
          <p:cNvSpPr/>
          <p:nvPr/>
        </p:nvSpPr>
        <p:spPr>
          <a:xfrm>
            <a:off x="5826311" y="487727"/>
            <a:ext cx="123197" cy="117722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0" name="Connettore diritto 239">
            <a:extLst>
              <a:ext uri="{FF2B5EF4-FFF2-40B4-BE49-F238E27FC236}">
                <a16:creationId xmlns:a16="http://schemas.microsoft.com/office/drawing/2014/main" id="{BD82A747-BC57-4059-A777-4C56C8564587}"/>
              </a:ext>
            </a:extLst>
          </p:cNvPr>
          <p:cNvCxnSpPr>
            <a:cxnSpLocks/>
          </p:cNvCxnSpPr>
          <p:nvPr/>
        </p:nvCxnSpPr>
        <p:spPr>
          <a:xfrm>
            <a:off x="5137222" y="613313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Connettore 240">
            <a:extLst>
              <a:ext uri="{FF2B5EF4-FFF2-40B4-BE49-F238E27FC236}">
                <a16:creationId xmlns:a16="http://schemas.microsoft.com/office/drawing/2014/main" id="{8DBFAD5B-74F2-4876-8369-40C3C565A0E0}"/>
              </a:ext>
            </a:extLst>
          </p:cNvPr>
          <p:cNvSpPr/>
          <p:nvPr/>
        </p:nvSpPr>
        <p:spPr>
          <a:xfrm>
            <a:off x="5075623" y="487727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2" name="CasellaDiTesto 241">
            <a:extLst>
              <a:ext uri="{FF2B5EF4-FFF2-40B4-BE49-F238E27FC236}">
                <a16:creationId xmlns:a16="http://schemas.microsoft.com/office/drawing/2014/main" id="{21E156CF-62FA-4AF9-807B-6DC44B65C019}"/>
              </a:ext>
            </a:extLst>
          </p:cNvPr>
          <p:cNvSpPr txBox="1"/>
          <p:nvPr/>
        </p:nvSpPr>
        <p:spPr>
          <a:xfrm>
            <a:off x="5226261" y="164283"/>
            <a:ext cx="813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Anno fondazione</a:t>
            </a:r>
          </a:p>
        </p:txBody>
      </p:sp>
      <p:sp>
        <p:nvSpPr>
          <p:cNvPr id="243" name="CasellaDiTesto 242">
            <a:extLst>
              <a:ext uri="{FF2B5EF4-FFF2-40B4-BE49-F238E27FC236}">
                <a16:creationId xmlns:a16="http://schemas.microsoft.com/office/drawing/2014/main" id="{7F5E94F5-0C05-42F0-BE73-7C40286DF9B5}"/>
              </a:ext>
            </a:extLst>
          </p:cNvPr>
          <p:cNvSpPr txBox="1"/>
          <p:nvPr/>
        </p:nvSpPr>
        <p:spPr>
          <a:xfrm>
            <a:off x="6087351" y="174394"/>
            <a:ext cx="788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Sede principale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F62A4FDC-8340-4460-930F-248228B4C7B3}"/>
              </a:ext>
            </a:extLst>
          </p:cNvPr>
          <p:cNvSpPr txBox="1"/>
          <p:nvPr/>
        </p:nvSpPr>
        <p:spPr>
          <a:xfrm>
            <a:off x="4613312" y="1576759"/>
            <a:ext cx="795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sviluppo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C268FE61-D2B7-418F-97D4-50FBCBC37420}"/>
              </a:ext>
            </a:extLst>
          </p:cNvPr>
          <p:cNvSpPr txBox="1"/>
          <p:nvPr/>
        </p:nvSpPr>
        <p:spPr>
          <a:xfrm>
            <a:off x="6357877" y="1588843"/>
            <a:ext cx="994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distribuzione</a:t>
            </a:r>
          </a:p>
        </p:txBody>
      </p:sp>
      <p:cxnSp>
        <p:nvCxnSpPr>
          <p:cNvPr id="244" name="Connettore diritto 243">
            <a:extLst>
              <a:ext uri="{FF2B5EF4-FFF2-40B4-BE49-F238E27FC236}">
                <a16:creationId xmlns:a16="http://schemas.microsoft.com/office/drawing/2014/main" id="{494045CD-D1A2-436B-A373-4E087AE134E3}"/>
              </a:ext>
            </a:extLst>
          </p:cNvPr>
          <p:cNvCxnSpPr>
            <a:cxnSpLocks/>
          </p:cNvCxnSpPr>
          <p:nvPr/>
        </p:nvCxnSpPr>
        <p:spPr>
          <a:xfrm>
            <a:off x="715522" y="596983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Connettore 244">
            <a:extLst>
              <a:ext uri="{FF2B5EF4-FFF2-40B4-BE49-F238E27FC236}">
                <a16:creationId xmlns:a16="http://schemas.microsoft.com/office/drawing/2014/main" id="{A0E72BFB-11A6-4A52-9785-8010A40511C3}"/>
              </a:ext>
            </a:extLst>
          </p:cNvPr>
          <p:cNvSpPr/>
          <p:nvPr/>
        </p:nvSpPr>
        <p:spPr>
          <a:xfrm>
            <a:off x="653923" y="471397"/>
            <a:ext cx="123197" cy="117722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6" name="Connettore diritto 245">
            <a:extLst>
              <a:ext uri="{FF2B5EF4-FFF2-40B4-BE49-F238E27FC236}">
                <a16:creationId xmlns:a16="http://schemas.microsoft.com/office/drawing/2014/main" id="{F5A8E716-99A1-4CE1-A17F-8C1750599ED3}"/>
              </a:ext>
            </a:extLst>
          </p:cNvPr>
          <p:cNvCxnSpPr>
            <a:cxnSpLocks/>
          </p:cNvCxnSpPr>
          <p:nvPr/>
        </p:nvCxnSpPr>
        <p:spPr>
          <a:xfrm>
            <a:off x="9426657" y="2461911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Connettore 246">
            <a:extLst>
              <a:ext uri="{FF2B5EF4-FFF2-40B4-BE49-F238E27FC236}">
                <a16:creationId xmlns:a16="http://schemas.microsoft.com/office/drawing/2014/main" id="{90FB96D6-25D2-4275-B1A5-C4071685DA86}"/>
              </a:ext>
            </a:extLst>
          </p:cNvPr>
          <p:cNvSpPr/>
          <p:nvPr/>
        </p:nvSpPr>
        <p:spPr>
          <a:xfrm>
            <a:off x="9365058" y="2336325"/>
            <a:ext cx="123197" cy="117722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0" name="Connettore diritto 249">
            <a:extLst>
              <a:ext uri="{FF2B5EF4-FFF2-40B4-BE49-F238E27FC236}">
                <a16:creationId xmlns:a16="http://schemas.microsoft.com/office/drawing/2014/main" id="{1C832913-AE44-4622-B9F2-2B246796D98D}"/>
              </a:ext>
            </a:extLst>
          </p:cNvPr>
          <p:cNvCxnSpPr>
            <a:cxnSpLocks/>
          </p:cNvCxnSpPr>
          <p:nvPr/>
        </p:nvCxnSpPr>
        <p:spPr>
          <a:xfrm>
            <a:off x="5691102" y="2357194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Connettore 250">
            <a:extLst>
              <a:ext uri="{FF2B5EF4-FFF2-40B4-BE49-F238E27FC236}">
                <a16:creationId xmlns:a16="http://schemas.microsoft.com/office/drawing/2014/main" id="{A4A701C7-ACC2-4111-9807-427B5588E6D6}"/>
              </a:ext>
            </a:extLst>
          </p:cNvPr>
          <p:cNvSpPr/>
          <p:nvPr/>
        </p:nvSpPr>
        <p:spPr>
          <a:xfrm>
            <a:off x="5629503" y="2231608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2" name="Connettore diritto 251">
            <a:extLst>
              <a:ext uri="{FF2B5EF4-FFF2-40B4-BE49-F238E27FC236}">
                <a16:creationId xmlns:a16="http://schemas.microsoft.com/office/drawing/2014/main" id="{42D57E5B-C413-4EA9-8977-BE889F887845}"/>
              </a:ext>
            </a:extLst>
          </p:cNvPr>
          <p:cNvCxnSpPr>
            <a:cxnSpLocks/>
          </p:cNvCxnSpPr>
          <p:nvPr/>
        </p:nvCxnSpPr>
        <p:spPr>
          <a:xfrm>
            <a:off x="5421873" y="2357194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Connettore 252">
            <a:extLst>
              <a:ext uri="{FF2B5EF4-FFF2-40B4-BE49-F238E27FC236}">
                <a16:creationId xmlns:a16="http://schemas.microsoft.com/office/drawing/2014/main" id="{6DBC1968-2F4D-4DDA-9615-49DB9A838490}"/>
              </a:ext>
            </a:extLst>
          </p:cNvPr>
          <p:cNvSpPr/>
          <p:nvPr/>
        </p:nvSpPr>
        <p:spPr>
          <a:xfrm>
            <a:off x="5360274" y="2231608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4" name="Connettore diritto 253">
            <a:extLst>
              <a:ext uri="{FF2B5EF4-FFF2-40B4-BE49-F238E27FC236}">
                <a16:creationId xmlns:a16="http://schemas.microsoft.com/office/drawing/2014/main" id="{14B8A6EF-272B-45AF-9E80-2D31A6A84D67}"/>
              </a:ext>
            </a:extLst>
          </p:cNvPr>
          <p:cNvCxnSpPr>
            <a:cxnSpLocks/>
          </p:cNvCxnSpPr>
          <p:nvPr/>
        </p:nvCxnSpPr>
        <p:spPr>
          <a:xfrm>
            <a:off x="5152644" y="2362106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Connettore 254">
            <a:extLst>
              <a:ext uri="{FF2B5EF4-FFF2-40B4-BE49-F238E27FC236}">
                <a16:creationId xmlns:a16="http://schemas.microsoft.com/office/drawing/2014/main" id="{FC011A04-B5FB-48C0-9B56-B5A551C578F7}"/>
              </a:ext>
            </a:extLst>
          </p:cNvPr>
          <p:cNvSpPr/>
          <p:nvPr/>
        </p:nvSpPr>
        <p:spPr>
          <a:xfrm>
            <a:off x="5091045" y="2236520"/>
            <a:ext cx="123197" cy="117722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0" name="Connettore diritto 259">
            <a:extLst>
              <a:ext uri="{FF2B5EF4-FFF2-40B4-BE49-F238E27FC236}">
                <a16:creationId xmlns:a16="http://schemas.microsoft.com/office/drawing/2014/main" id="{C8258E2D-7E07-445E-9F3B-3095F21F1DD9}"/>
              </a:ext>
            </a:extLst>
          </p:cNvPr>
          <p:cNvCxnSpPr>
            <a:cxnSpLocks/>
          </p:cNvCxnSpPr>
          <p:nvPr/>
        </p:nvCxnSpPr>
        <p:spPr>
          <a:xfrm>
            <a:off x="10367783" y="4391887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Connettore 260">
            <a:extLst>
              <a:ext uri="{FF2B5EF4-FFF2-40B4-BE49-F238E27FC236}">
                <a16:creationId xmlns:a16="http://schemas.microsoft.com/office/drawing/2014/main" id="{2FE700B8-D42B-4207-942A-86D6F9C45F45}"/>
              </a:ext>
            </a:extLst>
          </p:cNvPr>
          <p:cNvSpPr/>
          <p:nvPr/>
        </p:nvSpPr>
        <p:spPr>
          <a:xfrm>
            <a:off x="10306184" y="4266301"/>
            <a:ext cx="123197" cy="117722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2" name="Connettore diritto 261">
            <a:extLst>
              <a:ext uri="{FF2B5EF4-FFF2-40B4-BE49-F238E27FC236}">
                <a16:creationId xmlns:a16="http://schemas.microsoft.com/office/drawing/2014/main" id="{AA81A8A6-FC7E-45FD-8722-F556617A69E6}"/>
              </a:ext>
            </a:extLst>
          </p:cNvPr>
          <p:cNvCxnSpPr>
            <a:cxnSpLocks/>
          </p:cNvCxnSpPr>
          <p:nvPr/>
        </p:nvCxnSpPr>
        <p:spPr>
          <a:xfrm>
            <a:off x="6601687" y="2251950"/>
            <a:ext cx="0" cy="17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Connettore 262">
            <a:extLst>
              <a:ext uri="{FF2B5EF4-FFF2-40B4-BE49-F238E27FC236}">
                <a16:creationId xmlns:a16="http://schemas.microsoft.com/office/drawing/2014/main" id="{1095FD51-6DAA-4C79-AD8B-EB640861C047}"/>
              </a:ext>
            </a:extLst>
          </p:cNvPr>
          <p:cNvSpPr/>
          <p:nvPr/>
        </p:nvSpPr>
        <p:spPr>
          <a:xfrm>
            <a:off x="6540088" y="2126364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4" name="Connettore diritto 263">
            <a:extLst>
              <a:ext uri="{FF2B5EF4-FFF2-40B4-BE49-F238E27FC236}">
                <a16:creationId xmlns:a16="http://schemas.microsoft.com/office/drawing/2014/main" id="{C55B241A-D9EB-4FC9-B99A-7659D213C33B}"/>
              </a:ext>
            </a:extLst>
          </p:cNvPr>
          <p:cNvCxnSpPr>
            <a:cxnSpLocks/>
          </p:cNvCxnSpPr>
          <p:nvPr/>
        </p:nvCxnSpPr>
        <p:spPr>
          <a:xfrm>
            <a:off x="6169560" y="2361556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Connettore 264">
            <a:extLst>
              <a:ext uri="{FF2B5EF4-FFF2-40B4-BE49-F238E27FC236}">
                <a16:creationId xmlns:a16="http://schemas.microsoft.com/office/drawing/2014/main" id="{F551B179-7263-4D62-812A-6DBCCB55C12E}"/>
              </a:ext>
            </a:extLst>
          </p:cNvPr>
          <p:cNvSpPr/>
          <p:nvPr/>
        </p:nvSpPr>
        <p:spPr>
          <a:xfrm>
            <a:off x="6107961" y="2235970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6" name="CasellaDiTesto 265">
            <a:extLst>
              <a:ext uri="{FF2B5EF4-FFF2-40B4-BE49-F238E27FC236}">
                <a16:creationId xmlns:a16="http://schemas.microsoft.com/office/drawing/2014/main" id="{B6EFB4FD-17DD-4E1F-B767-F973E482E91A}"/>
              </a:ext>
            </a:extLst>
          </p:cNvPr>
          <p:cNvSpPr txBox="1"/>
          <p:nvPr/>
        </p:nvSpPr>
        <p:spPr>
          <a:xfrm>
            <a:off x="5227635" y="2051466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/>
              <a:t>Pegi</a:t>
            </a:r>
            <a:endParaRPr lang="it-IT" sz="800" dirty="0"/>
          </a:p>
        </p:txBody>
      </p:sp>
      <p:sp>
        <p:nvSpPr>
          <p:cNvPr id="151" name="Rettangolo 150">
            <a:extLst>
              <a:ext uri="{FF2B5EF4-FFF2-40B4-BE49-F238E27FC236}">
                <a16:creationId xmlns:a16="http://schemas.microsoft.com/office/drawing/2014/main" id="{C3AB0C0E-D3CB-4A64-9A07-5CE62A2C50FF}"/>
              </a:ext>
            </a:extLst>
          </p:cNvPr>
          <p:cNvSpPr/>
          <p:nvPr/>
        </p:nvSpPr>
        <p:spPr>
          <a:xfrm>
            <a:off x="7524572" y="2340834"/>
            <a:ext cx="955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/>
              <a:t>direzione</a:t>
            </a:r>
          </a:p>
        </p:txBody>
      </p:sp>
      <p:sp>
        <p:nvSpPr>
          <p:cNvPr id="188" name="Rettangolo 187">
            <a:extLst>
              <a:ext uri="{FF2B5EF4-FFF2-40B4-BE49-F238E27FC236}">
                <a16:creationId xmlns:a16="http://schemas.microsoft.com/office/drawing/2014/main" id="{5AF8819B-7867-4F33-ACB1-2BBC5CDF8C5D}"/>
              </a:ext>
            </a:extLst>
          </p:cNvPr>
          <p:cNvSpPr/>
          <p:nvPr/>
        </p:nvSpPr>
        <p:spPr>
          <a:xfrm>
            <a:off x="8860417" y="1501020"/>
            <a:ext cx="6702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dirty="0"/>
              <a:t>lavoro passato</a:t>
            </a:r>
          </a:p>
        </p:txBody>
      </p:sp>
      <p:cxnSp>
        <p:nvCxnSpPr>
          <p:cNvPr id="267" name="Connettore diritto 266">
            <a:extLst>
              <a:ext uri="{FF2B5EF4-FFF2-40B4-BE49-F238E27FC236}">
                <a16:creationId xmlns:a16="http://schemas.microsoft.com/office/drawing/2014/main" id="{AACC7E32-87A0-4FD8-B733-487ED75152FB}"/>
              </a:ext>
            </a:extLst>
          </p:cNvPr>
          <p:cNvCxnSpPr>
            <a:cxnSpLocks/>
          </p:cNvCxnSpPr>
          <p:nvPr/>
        </p:nvCxnSpPr>
        <p:spPr>
          <a:xfrm>
            <a:off x="6077647" y="4930169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Connettore 267">
            <a:extLst>
              <a:ext uri="{FF2B5EF4-FFF2-40B4-BE49-F238E27FC236}">
                <a16:creationId xmlns:a16="http://schemas.microsoft.com/office/drawing/2014/main" id="{B4329EBF-408D-48B8-853A-217F86FF5C92}"/>
              </a:ext>
            </a:extLst>
          </p:cNvPr>
          <p:cNvSpPr/>
          <p:nvPr/>
        </p:nvSpPr>
        <p:spPr>
          <a:xfrm>
            <a:off x="6016048" y="4804583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9" name="Connettore diritto 268">
            <a:extLst>
              <a:ext uri="{FF2B5EF4-FFF2-40B4-BE49-F238E27FC236}">
                <a16:creationId xmlns:a16="http://schemas.microsoft.com/office/drawing/2014/main" id="{66BF4722-B6D7-4E37-AF86-75904AB4C416}"/>
              </a:ext>
            </a:extLst>
          </p:cNvPr>
          <p:cNvCxnSpPr>
            <a:cxnSpLocks/>
          </p:cNvCxnSpPr>
          <p:nvPr/>
        </p:nvCxnSpPr>
        <p:spPr>
          <a:xfrm>
            <a:off x="7389589" y="4936374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Connettore 269">
            <a:extLst>
              <a:ext uri="{FF2B5EF4-FFF2-40B4-BE49-F238E27FC236}">
                <a16:creationId xmlns:a16="http://schemas.microsoft.com/office/drawing/2014/main" id="{94B31C0B-CDD2-4576-ACF6-8915343F4373}"/>
              </a:ext>
            </a:extLst>
          </p:cNvPr>
          <p:cNvSpPr/>
          <p:nvPr/>
        </p:nvSpPr>
        <p:spPr>
          <a:xfrm>
            <a:off x="7327990" y="4810788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3" name="CasellaDiTesto 272">
            <a:extLst>
              <a:ext uri="{FF2B5EF4-FFF2-40B4-BE49-F238E27FC236}">
                <a16:creationId xmlns:a16="http://schemas.microsoft.com/office/drawing/2014/main" id="{4EF3EF16-A384-418A-A44E-DA104B92E588}"/>
              </a:ext>
            </a:extLst>
          </p:cNvPr>
          <p:cNvSpPr txBox="1"/>
          <p:nvPr/>
        </p:nvSpPr>
        <p:spPr>
          <a:xfrm>
            <a:off x="9599530" y="2154322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Età</a:t>
            </a:r>
          </a:p>
        </p:txBody>
      </p:sp>
      <p:sp>
        <p:nvSpPr>
          <p:cNvPr id="274" name="CasellaDiTesto 273">
            <a:extLst>
              <a:ext uri="{FF2B5EF4-FFF2-40B4-BE49-F238E27FC236}">
                <a16:creationId xmlns:a16="http://schemas.microsoft.com/office/drawing/2014/main" id="{5CE3AF94-F6B2-456A-B3F8-C84C893D1071}"/>
              </a:ext>
            </a:extLst>
          </p:cNvPr>
          <p:cNvSpPr txBox="1"/>
          <p:nvPr/>
        </p:nvSpPr>
        <p:spPr>
          <a:xfrm>
            <a:off x="9864699" y="2022824"/>
            <a:ext cx="523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Data di nascita</a:t>
            </a:r>
          </a:p>
        </p:txBody>
      </p:sp>
      <p:cxnSp>
        <p:nvCxnSpPr>
          <p:cNvPr id="275" name="Connettore diritto 274">
            <a:extLst>
              <a:ext uri="{FF2B5EF4-FFF2-40B4-BE49-F238E27FC236}">
                <a16:creationId xmlns:a16="http://schemas.microsoft.com/office/drawing/2014/main" id="{8E1392EF-1E80-4643-A534-3583A7A32768}"/>
              </a:ext>
            </a:extLst>
          </p:cNvPr>
          <p:cNvCxnSpPr>
            <a:cxnSpLocks/>
          </p:cNvCxnSpPr>
          <p:nvPr/>
        </p:nvCxnSpPr>
        <p:spPr>
          <a:xfrm>
            <a:off x="9754455" y="2461911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onnettore 275">
            <a:extLst>
              <a:ext uri="{FF2B5EF4-FFF2-40B4-BE49-F238E27FC236}">
                <a16:creationId xmlns:a16="http://schemas.microsoft.com/office/drawing/2014/main" id="{307AE697-4651-4F1E-B5A1-5A691D7B078A}"/>
              </a:ext>
            </a:extLst>
          </p:cNvPr>
          <p:cNvSpPr/>
          <p:nvPr/>
        </p:nvSpPr>
        <p:spPr>
          <a:xfrm>
            <a:off x="9692856" y="2336325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7" name="Connettore diritto 276">
            <a:extLst>
              <a:ext uri="{FF2B5EF4-FFF2-40B4-BE49-F238E27FC236}">
                <a16:creationId xmlns:a16="http://schemas.microsoft.com/office/drawing/2014/main" id="{7E59D869-6DC0-4E23-AC2B-2624D29E54DF}"/>
              </a:ext>
            </a:extLst>
          </p:cNvPr>
          <p:cNvCxnSpPr>
            <a:cxnSpLocks/>
          </p:cNvCxnSpPr>
          <p:nvPr/>
        </p:nvCxnSpPr>
        <p:spPr>
          <a:xfrm>
            <a:off x="10091919" y="2461911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Connettore 277">
            <a:extLst>
              <a:ext uri="{FF2B5EF4-FFF2-40B4-BE49-F238E27FC236}">
                <a16:creationId xmlns:a16="http://schemas.microsoft.com/office/drawing/2014/main" id="{ED36CACD-1034-4B14-AC8A-9A59502548A7}"/>
              </a:ext>
            </a:extLst>
          </p:cNvPr>
          <p:cNvSpPr/>
          <p:nvPr/>
        </p:nvSpPr>
        <p:spPr>
          <a:xfrm>
            <a:off x="10030320" y="2336325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9" name="Connettore diritto 278">
            <a:extLst>
              <a:ext uri="{FF2B5EF4-FFF2-40B4-BE49-F238E27FC236}">
                <a16:creationId xmlns:a16="http://schemas.microsoft.com/office/drawing/2014/main" id="{3F577701-8648-4086-A8E2-BA31822C5D62}"/>
              </a:ext>
            </a:extLst>
          </p:cNvPr>
          <p:cNvCxnSpPr>
            <a:cxnSpLocks/>
          </p:cNvCxnSpPr>
          <p:nvPr/>
        </p:nvCxnSpPr>
        <p:spPr>
          <a:xfrm>
            <a:off x="10429382" y="2462282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Connettore 279">
            <a:extLst>
              <a:ext uri="{FF2B5EF4-FFF2-40B4-BE49-F238E27FC236}">
                <a16:creationId xmlns:a16="http://schemas.microsoft.com/office/drawing/2014/main" id="{5BECECDD-EF82-41C5-92CE-CC3098CD2F4A}"/>
              </a:ext>
            </a:extLst>
          </p:cNvPr>
          <p:cNvSpPr/>
          <p:nvPr/>
        </p:nvSpPr>
        <p:spPr>
          <a:xfrm>
            <a:off x="10367783" y="2336696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2" name="Rettangolo 201">
            <a:extLst>
              <a:ext uri="{FF2B5EF4-FFF2-40B4-BE49-F238E27FC236}">
                <a16:creationId xmlns:a16="http://schemas.microsoft.com/office/drawing/2014/main" id="{7E3446CC-11F9-4F5C-AE18-61976303BADB}"/>
              </a:ext>
            </a:extLst>
          </p:cNvPr>
          <p:cNvSpPr/>
          <p:nvPr/>
        </p:nvSpPr>
        <p:spPr>
          <a:xfrm>
            <a:off x="9690485" y="3518000"/>
            <a:ext cx="8883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/>
              <a:t>ideazione</a:t>
            </a:r>
          </a:p>
        </p:txBody>
      </p: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BD410ECC-BBA0-4B2B-94EB-51DF043142B6}"/>
              </a:ext>
            </a:extLst>
          </p:cNvPr>
          <p:cNvSpPr/>
          <p:nvPr/>
        </p:nvSpPr>
        <p:spPr>
          <a:xfrm>
            <a:off x="9716959" y="4522195"/>
            <a:ext cx="708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/>
              <a:t>Serie</a:t>
            </a:r>
          </a:p>
        </p:txBody>
      </p:sp>
      <p:cxnSp>
        <p:nvCxnSpPr>
          <p:cNvPr id="281" name="Connettore diritto 280">
            <a:extLst>
              <a:ext uri="{FF2B5EF4-FFF2-40B4-BE49-F238E27FC236}">
                <a16:creationId xmlns:a16="http://schemas.microsoft.com/office/drawing/2014/main" id="{38488A68-77FA-4C8B-AB8B-8558B2A9D36C}"/>
              </a:ext>
            </a:extLst>
          </p:cNvPr>
          <p:cNvCxnSpPr>
            <a:cxnSpLocks/>
          </p:cNvCxnSpPr>
          <p:nvPr/>
        </p:nvCxnSpPr>
        <p:spPr>
          <a:xfrm>
            <a:off x="10738800" y="4400824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onnettore 281">
            <a:extLst>
              <a:ext uri="{FF2B5EF4-FFF2-40B4-BE49-F238E27FC236}">
                <a16:creationId xmlns:a16="http://schemas.microsoft.com/office/drawing/2014/main" id="{713E8F6E-44E8-40C7-9B0A-30A5E1623550}"/>
              </a:ext>
            </a:extLst>
          </p:cNvPr>
          <p:cNvSpPr/>
          <p:nvPr/>
        </p:nvSpPr>
        <p:spPr>
          <a:xfrm>
            <a:off x="10677201" y="4275238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8" name="Rettangolo 297">
            <a:extLst>
              <a:ext uri="{FF2B5EF4-FFF2-40B4-BE49-F238E27FC236}">
                <a16:creationId xmlns:a16="http://schemas.microsoft.com/office/drawing/2014/main" id="{14F00307-4E19-4944-8801-574863667674}"/>
              </a:ext>
            </a:extLst>
          </p:cNvPr>
          <p:cNvSpPr/>
          <p:nvPr/>
        </p:nvSpPr>
        <p:spPr>
          <a:xfrm>
            <a:off x="2636157" y="3551568"/>
            <a:ext cx="8803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50" dirty="0"/>
              <a:t>disponibilità</a:t>
            </a:r>
          </a:p>
        </p:txBody>
      </p:sp>
      <p:sp>
        <p:nvSpPr>
          <p:cNvPr id="299" name="Rettangolo 298">
            <a:extLst>
              <a:ext uri="{FF2B5EF4-FFF2-40B4-BE49-F238E27FC236}">
                <a16:creationId xmlns:a16="http://schemas.microsoft.com/office/drawing/2014/main" id="{DA3487EC-7B4A-4BE3-B780-CC5F2DC14FCA}"/>
              </a:ext>
            </a:extLst>
          </p:cNvPr>
          <p:cNvSpPr/>
          <p:nvPr/>
        </p:nvSpPr>
        <p:spPr>
          <a:xfrm>
            <a:off x="2763814" y="5091507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dirty="0"/>
              <a:t>disponibilità</a:t>
            </a:r>
          </a:p>
          <a:p>
            <a:r>
              <a:rPr lang="it-IT" sz="800" dirty="0"/>
              <a:t>edizione</a:t>
            </a:r>
            <a:endParaRPr lang="it-IT" dirty="0"/>
          </a:p>
        </p:txBody>
      </p:sp>
      <p:sp>
        <p:nvSpPr>
          <p:cNvPr id="300" name="Rettangolo 299">
            <a:extLst>
              <a:ext uri="{FF2B5EF4-FFF2-40B4-BE49-F238E27FC236}">
                <a16:creationId xmlns:a16="http://schemas.microsoft.com/office/drawing/2014/main" id="{67A80AE7-FA02-44E9-B272-ADAB63AC7A05}"/>
              </a:ext>
            </a:extLst>
          </p:cNvPr>
          <p:cNvSpPr/>
          <p:nvPr/>
        </p:nvSpPr>
        <p:spPr>
          <a:xfrm>
            <a:off x="3262527" y="719597"/>
            <a:ext cx="71897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 err="1"/>
              <a:t>Sviluppomotore</a:t>
            </a:r>
            <a:endParaRPr lang="it-IT" sz="1050" dirty="0"/>
          </a:p>
        </p:txBody>
      </p:sp>
      <p:sp>
        <p:nvSpPr>
          <p:cNvPr id="204" name="Rombo 203">
            <a:extLst>
              <a:ext uri="{FF2B5EF4-FFF2-40B4-BE49-F238E27FC236}">
                <a16:creationId xmlns:a16="http://schemas.microsoft.com/office/drawing/2014/main" id="{AC2544A3-41B1-4EB0-8049-835616C3DD14}"/>
              </a:ext>
            </a:extLst>
          </p:cNvPr>
          <p:cNvSpPr/>
          <p:nvPr/>
        </p:nvSpPr>
        <p:spPr>
          <a:xfrm>
            <a:off x="2886652" y="1912324"/>
            <a:ext cx="1139686" cy="4934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700" dirty="0">
              <a:solidFill>
                <a:schemeClr val="tx1"/>
              </a:solidFill>
            </a:endParaRPr>
          </a:p>
        </p:txBody>
      </p:sp>
      <p:sp>
        <p:nvSpPr>
          <p:cNvPr id="207" name="CasellaDiTesto 206">
            <a:extLst>
              <a:ext uri="{FF2B5EF4-FFF2-40B4-BE49-F238E27FC236}">
                <a16:creationId xmlns:a16="http://schemas.microsoft.com/office/drawing/2014/main" id="{A0F8004E-A135-47BF-9534-FBED69771A03}"/>
              </a:ext>
            </a:extLst>
          </p:cNvPr>
          <p:cNvSpPr txBox="1"/>
          <p:nvPr/>
        </p:nvSpPr>
        <p:spPr>
          <a:xfrm>
            <a:off x="2623429" y="1541516"/>
            <a:ext cx="549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F5A92757-46E8-4FC4-9511-B3CBBC4A443F}"/>
              </a:ext>
            </a:extLst>
          </p:cNvPr>
          <p:cNvSpPr/>
          <p:nvPr/>
        </p:nvSpPr>
        <p:spPr>
          <a:xfrm>
            <a:off x="3147215" y="1951313"/>
            <a:ext cx="71897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/>
              <a:t>Utilizza motore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B93A158-5377-4862-8055-E17B31F9DDC8}"/>
              </a:ext>
            </a:extLst>
          </p:cNvPr>
          <p:cNvCxnSpPr>
            <a:cxnSpLocks/>
            <a:stCxn id="10" idx="3"/>
            <a:endCxn id="204" idx="1"/>
          </p:cNvCxnSpPr>
          <p:nvPr/>
        </p:nvCxnSpPr>
        <p:spPr>
          <a:xfrm>
            <a:off x="2198967" y="917769"/>
            <a:ext cx="687685" cy="1241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ttore diritto 207">
            <a:extLst>
              <a:ext uri="{FF2B5EF4-FFF2-40B4-BE49-F238E27FC236}">
                <a16:creationId xmlns:a16="http://schemas.microsoft.com/office/drawing/2014/main" id="{3A7B753A-2216-40F9-8AC8-5FBB24B1421C}"/>
              </a:ext>
            </a:extLst>
          </p:cNvPr>
          <p:cNvCxnSpPr>
            <a:cxnSpLocks/>
          </p:cNvCxnSpPr>
          <p:nvPr/>
        </p:nvCxnSpPr>
        <p:spPr>
          <a:xfrm flipH="1">
            <a:off x="8887377" y="1914836"/>
            <a:ext cx="118168" cy="8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Connettore 209">
            <a:extLst>
              <a:ext uri="{FF2B5EF4-FFF2-40B4-BE49-F238E27FC236}">
                <a16:creationId xmlns:a16="http://schemas.microsoft.com/office/drawing/2014/main" id="{D053EA32-FF8D-430B-89AA-D65562CF4007}"/>
              </a:ext>
            </a:extLst>
          </p:cNvPr>
          <p:cNvSpPr/>
          <p:nvPr/>
        </p:nvSpPr>
        <p:spPr>
          <a:xfrm>
            <a:off x="8786009" y="1971600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" name="CasellaDiTesto 210">
            <a:extLst>
              <a:ext uri="{FF2B5EF4-FFF2-40B4-BE49-F238E27FC236}">
                <a16:creationId xmlns:a16="http://schemas.microsoft.com/office/drawing/2014/main" id="{566F1A28-DDF6-4EF2-BAAD-AFA12490D823}"/>
              </a:ext>
            </a:extLst>
          </p:cNvPr>
          <p:cNvSpPr txBox="1"/>
          <p:nvPr/>
        </p:nvSpPr>
        <p:spPr>
          <a:xfrm>
            <a:off x="7892330" y="1876900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Anni in azienda</a:t>
            </a:r>
            <a:r>
              <a:rPr lang="it-IT" sz="1000" dirty="0"/>
              <a:t>  </a:t>
            </a:r>
          </a:p>
          <a:p>
            <a:endParaRPr lang="it-IT" sz="1000" dirty="0"/>
          </a:p>
        </p:txBody>
      </p:sp>
      <p:cxnSp>
        <p:nvCxnSpPr>
          <p:cNvPr id="212" name="Connettore diritto 211">
            <a:extLst>
              <a:ext uri="{FF2B5EF4-FFF2-40B4-BE49-F238E27FC236}">
                <a16:creationId xmlns:a16="http://schemas.microsoft.com/office/drawing/2014/main" id="{7E79FD97-9937-4D68-A8F2-2FADCDB133ED}"/>
              </a:ext>
            </a:extLst>
          </p:cNvPr>
          <p:cNvCxnSpPr>
            <a:cxnSpLocks/>
            <a:stCxn id="216" idx="1"/>
          </p:cNvCxnSpPr>
          <p:nvPr/>
        </p:nvCxnSpPr>
        <p:spPr>
          <a:xfrm flipH="1" flipV="1">
            <a:off x="11298238" y="1876900"/>
            <a:ext cx="60037" cy="7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Connettore 215">
            <a:extLst>
              <a:ext uri="{FF2B5EF4-FFF2-40B4-BE49-F238E27FC236}">
                <a16:creationId xmlns:a16="http://schemas.microsoft.com/office/drawing/2014/main" id="{F5784260-FB56-431A-A8F8-C6CAA7A5AF21}"/>
              </a:ext>
            </a:extLst>
          </p:cNvPr>
          <p:cNvSpPr/>
          <p:nvPr/>
        </p:nvSpPr>
        <p:spPr>
          <a:xfrm>
            <a:off x="11340233" y="1935448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7" name="CasellaDiTesto 216">
            <a:extLst>
              <a:ext uri="{FF2B5EF4-FFF2-40B4-BE49-F238E27FC236}">
                <a16:creationId xmlns:a16="http://schemas.microsoft.com/office/drawing/2014/main" id="{956BE296-579E-47DC-B598-331F3D36DBD6}"/>
              </a:ext>
            </a:extLst>
          </p:cNvPr>
          <p:cNvSpPr txBox="1"/>
          <p:nvPr/>
        </p:nvSpPr>
        <p:spPr>
          <a:xfrm>
            <a:off x="11269308" y="1991741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Anni in azienda</a:t>
            </a:r>
            <a:r>
              <a:rPr lang="it-IT" sz="1000" dirty="0"/>
              <a:t>  </a:t>
            </a:r>
          </a:p>
          <a:p>
            <a:endParaRPr lang="it-IT" sz="1000" dirty="0"/>
          </a:p>
        </p:txBody>
      </p:sp>
      <p:sp>
        <p:nvSpPr>
          <p:cNvPr id="224" name="CasellaDiTesto 223">
            <a:extLst>
              <a:ext uri="{FF2B5EF4-FFF2-40B4-BE49-F238E27FC236}">
                <a16:creationId xmlns:a16="http://schemas.microsoft.com/office/drawing/2014/main" id="{D975D683-4294-4794-BC9B-64F0DB47A639}"/>
              </a:ext>
            </a:extLst>
          </p:cNvPr>
          <p:cNvSpPr txBox="1"/>
          <p:nvPr/>
        </p:nvSpPr>
        <p:spPr>
          <a:xfrm>
            <a:off x="5672366" y="4611336"/>
            <a:ext cx="112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Nome edizione</a:t>
            </a:r>
          </a:p>
          <a:p>
            <a:endParaRPr lang="it-IT" sz="1000" dirty="0"/>
          </a:p>
        </p:txBody>
      </p:sp>
      <p:cxnSp>
        <p:nvCxnSpPr>
          <p:cNvPr id="225" name="Connettore diritto 224">
            <a:extLst>
              <a:ext uri="{FF2B5EF4-FFF2-40B4-BE49-F238E27FC236}">
                <a16:creationId xmlns:a16="http://schemas.microsoft.com/office/drawing/2014/main" id="{094A7645-59B4-413A-AA01-F60CDD97EF3C}"/>
              </a:ext>
            </a:extLst>
          </p:cNvPr>
          <p:cNvCxnSpPr>
            <a:cxnSpLocks/>
          </p:cNvCxnSpPr>
          <p:nvPr/>
        </p:nvCxnSpPr>
        <p:spPr>
          <a:xfrm>
            <a:off x="3770258" y="4066366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Connettore 227">
            <a:extLst>
              <a:ext uri="{FF2B5EF4-FFF2-40B4-BE49-F238E27FC236}">
                <a16:creationId xmlns:a16="http://schemas.microsoft.com/office/drawing/2014/main" id="{8BCA7197-FD62-40EF-9A99-F056B2666506}"/>
              </a:ext>
            </a:extLst>
          </p:cNvPr>
          <p:cNvSpPr/>
          <p:nvPr/>
        </p:nvSpPr>
        <p:spPr>
          <a:xfrm>
            <a:off x="3708659" y="3940780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1" name="CasellaDiTesto 230">
            <a:extLst>
              <a:ext uri="{FF2B5EF4-FFF2-40B4-BE49-F238E27FC236}">
                <a16:creationId xmlns:a16="http://schemas.microsoft.com/office/drawing/2014/main" id="{949D9958-7720-4EA5-A3FF-F4634CA8EBCD}"/>
              </a:ext>
            </a:extLst>
          </p:cNvPr>
          <p:cNvSpPr txBox="1"/>
          <p:nvPr/>
        </p:nvSpPr>
        <p:spPr>
          <a:xfrm>
            <a:off x="3814544" y="3869032"/>
            <a:ext cx="880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generazione</a:t>
            </a:r>
          </a:p>
        </p:txBody>
      </p:sp>
      <p:sp>
        <p:nvSpPr>
          <p:cNvPr id="249" name="CasellaDiTesto 248">
            <a:extLst>
              <a:ext uri="{FF2B5EF4-FFF2-40B4-BE49-F238E27FC236}">
                <a16:creationId xmlns:a16="http://schemas.microsoft.com/office/drawing/2014/main" id="{E734951D-5E64-4AA0-8455-55E15BF5731B}"/>
              </a:ext>
            </a:extLst>
          </p:cNvPr>
          <p:cNvSpPr txBox="1"/>
          <p:nvPr/>
        </p:nvSpPr>
        <p:spPr>
          <a:xfrm>
            <a:off x="6269540" y="2219502"/>
            <a:ext cx="399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accent2">
                    <a:lumMod val="75000"/>
                  </a:schemeClr>
                </a:solidFill>
              </a:rPr>
              <a:t>(1,N)</a:t>
            </a:r>
          </a:p>
        </p:txBody>
      </p:sp>
      <p:sp>
        <p:nvSpPr>
          <p:cNvPr id="248" name="CasellaDiTesto 247">
            <a:extLst>
              <a:ext uri="{FF2B5EF4-FFF2-40B4-BE49-F238E27FC236}">
                <a16:creationId xmlns:a16="http://schemas.microsoft.com/office/drawing/2014/main" id="{AC69AC99-A0A7-4206-AEFA-464671F2191F}"/>
              </a:ext>
            </a:extLst>
          </p:cNvPr>
          <p:cNvSpPr txBox="1"/>
          <p:nvPr/>
        </p:nvSpPr>
        <p:spPr>
          <a:xfrm>
            <a:off x="6797807" y="2001619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</p:spTree>
    <p:extLst>
      <p:ext uri="{BB962C8B-B14F-4D97-AF65-F5344CB8AC3E}">
        <p14:creationId xmlns:p14="http://schemas.microsoft.com/office/powerpoint/2010/main" val="85739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14DF18-0D9D-48EA-A209-B8CD2F999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chemeClr val="bg2"/>
                </a:solidFill>
              </a:rPr>
              <a:t>RISTRUTTURAZIONE MODELLO E-R</a:t>
            </a:r>
          </a:p>
        </p:txBody>
      </p:sp>
    </p:spTree>
    <p:extLst>
      <p:ext uri="{BB962C8B-B14F-4D97-AF65-F5344CB8AC3E}">
        <p14:creationId xmlns:p14="http://schemas.microsoft.com/office/powerpoint/2010/main" val="1403803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9DBB9B7D-7F10-4501-A127-505F21300C38}"/>
              </a:ext>
            </a:extLst>
          </p:cNvPr>
          <p:cNvSpPr/>
          <p:nvPr/>
        </p:nvSpPr>
        <p:spPr>
          <a:xfrm>
            <a:off x="5002643" y="690767"/>
            <a:ext cx="1847019" cy="49347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05D90B8F-7C8F-4C48-BED6-857A1E0D9A80}"/>
              </a:ext>
            </a:extLst>
          </p:cNvPr>
          <p:cNvSpPr/>
          <p:nvPr/>
        </p:nvSpPr>
        <p:spPr>
          <a:xfrm>
            <a:off x="6282802" y="1494172"/>
            <a:ext cx="1139686" cy="4934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700" dirty="0">
              <a:solidFill>
                <a:schemeClr val="tx1"/>
              </a:solidFill>
            </a:endParaRPr>
          </a:p>
        </p:txBody>
      </p:sp>
      <p:sp>
        <p:nvSpPr>
          <p:cNvPr id="6" name="Rombo 5">
            <a:extLst>
              <a:ext uri="{FF2B5EF4-FFF2-40B4-BE49-F238E27FC236}">
                <a16:creationId xmlns:a16="http://schemas.microsoft.com/office/drawing/2014/main" id="{2AC120EE-C506-45E8-BA3C-7989288E91AE}"/>
              </a:ext>
            </a:extLst>
          </p:cNvPr>
          <p:cNvSpPr/>
          <p:nvPr/>
        </p:nvSpPr>
        <p:spPr>
          <a:xfrm>
            <a:off x="7422488" y="2270711"/>
            <a:ext cx="1139686" cy="4934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D20E41F8-6164-4D72-8275-ED2398D5CD27}"/>
              </a:ext>
            </a:extLst>
          </p:cNvPr>
          <p:cNvSpPr/>
          <p:nvPr/>
        </p:nvSpPr>
        <p:spPr>
          <a:xfrm>
            <a:off x="9120029" y="2527067"/>
            <a:ext cx="1847019" cy="49347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Game Director</a:t>
            </a:r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A652BD8A-E014-421D-8BA8-FD194F406C34}"/>
              </a:ext>
            </a:extLst>
          </p:cNvPr>
          <p:cNvSpPr/>
          <p:nvPr/>
        </p:nvSpPr>
        <p:spPr>
          <a:xfrm>
            <a:off x="8565158" y="1482418"/>
            <a:ext cx="1139686" cy="4934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EB6677BB-F711-4D3F-B8F0-C99ECD483D72}"/>
              </a:ext>
            </a:extLst>
          </p:cNvPr>
          <p:cNvSpPr/>
          <p:nvPr/>
        </p:nvSpPr>
        <p:spPr>
          <a:xfrm>
            <a:off x="10389797" y="1520846"/>
            <a:ext cx="1139686" cy="4934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Lavore Attuale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68EFA415-26AE-4D8D-80BA-2CAC41B00257}"/>
              </a:ext>
            </a:extLst>
          </p:cNvPr>
          <p:cNvSpPr/>
          <p:nvPr/>
        </p:nvSpPr>
        <p:spPr>
          <a:xfrm>
            <a:off x="182759" y="1428949"/>
            <a:ext cx="1847019" cy="49347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Engine 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905B670-EBEE-49EF-9598-E535D88A70E4}"/>
              </a:ext>
            </a:extLst>
          </p:cNvPr>
          <p:cNvCxnSpPr>
            <a:cxnSpLocks/>
            <a:stCxn id="2" idx="3"/>
            <a:endCxn id="4" idx="0"/>
          </p:cNvCxnSpPr>
          <p:nvPr/>
        </p:nvCxnSpPr>
        <p:spPr>
          <a:xfrm>
            <a:off x="6849662" y="937506"/>
            <a:ext cx="2983" cy="556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DFE90ACE-F47D-4E05-B849-3B0C842A74F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849659" y="1987649"/>
            <a:ext cx="2986" cy="551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C20DB7EC-F8AA-4629-A4CC-F9F3ED105F1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562174" y="2517450"/>
            <a:ext cx="557855" cy="256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5B775E4-34A3-4D9F-B245-94989EFA91C7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 flipH="1">
            <a:off x="9120029" y="1975895"/>
            <a:ext cx="14972" cy="797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5113C1A4-B50D-43C4-B22F-4527B12F0082}"/>
              </a:ext>
            </a:extLst>
          </p:cNvPr>
          <p:cNvCxnSpPr>
            <a:stCxn id="9" idx="2"/>
            <a:endCxn id="7" idx="3"/>
          </p:cNvCxnSpPr>
          <p:nvPr/>
        </p:nvCxnSpPr>
        <p:spPr>
          <a:xfrm>
            <a:off x="10959640" y="2014323"/>
            <a:ext cx="7408" cy="759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60F2861-FAEB-4AAD-B754-F09C6C16A055}"/>
              </a:ext>
            </a:extLst>
          </p:cNvPr>
          <p:cNvCxnSpPr>
            <a:cxnSpLocks/>
            <a:stCxn id="8" idx="0"/>
            <a:endCxn id="2" idx="3"/>
          </p:cNvCxnSpPr>
          <p:nvPr/>
        </p:nvCxnSpPr>
        <p:spPr>
          <a:xfrm flipH="1" flipV="1">
            <a:off x="6849662" y="937506"/>
            <a:ext cx="2285339" cy="544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BB13685-816E-40BA-BD7A-C58A829BB4F5}"/>
              </a:ext>
            </a:extLst>
          </p:cNvPr>
          <p:cNvCxnSpPr>
            <a:stCxn id="9" idx="0"/>
            <a:endCxn id="2" idx="3"/>
          </p:cNvCxnSpPr>
          <p:nvPr/>
        </p:nvCxnSpPr>
        <p:spPr>
          <a:xfrm flipH="1" flipV="1">
            <a:off x="6849662" y="937506"/>
            <a:ext cx="4109978" cy="58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95DFAF2-5D96-4CB1-B74E-6D571A5C0098}"/>
              </a:ext>
            </a:extLst>
          </p:cNvPr>
          <p:cNvSpPr txBox="1"/>
          <p:nvPr/>
        </p:nvSpPr>
        <p:spPr>
          <a:xfrm>
            <a:off x="5128071" y="755052"/>
            <a:ext cx="167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Software House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4D03C3B-BC71-47D9-A6BC-D64F8AF56120}"/>
              </a:ext>
            </a:extLst>
          </p:cNvPr>
          <p:cNvSpPr txBox="1"/>
          <p:nvPr/>
        </p:nvSpPr>
        <p:spPr>
          <a:xfrm>
            <a:off x="10123714" y="118671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>
                <a:solidFill>
                  <a:schemeClr val="accent2">
                    <a:lumMod val="75000"/>
                  </a:schemeClr>
                </a:solidFill>
              </a:rPr>
              <a:t>(0,</a:t>
            </a:r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N)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BFFC04F-FC66-4F8B-AEAF-CBF17E348BAA}"/>
              </a:ext>
            </a:extLst>
          </p:cNvPr>
          <p:cNvSpPr txBox="1"/>
          <p:nvPr/>
        </p:nvSpPr>
        <p:spPr>
          <a:xfrm>
            <a:off x="8129820" y="1290789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B1A6BB1-7463-4694-A1FD-8C5151ED00BB}"/>
              </a:ext>
            </a:extLst>
          </p:cNvPr>
          <p:cNvSpPr txBox="1"/>
          <p:nvPr/>
        </p:nvSpPr>
        <p:spPr>
          <a:xfrm>
            <a:off x="10883792" y="2049641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(0,1)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031EA1B-8028-4078-9ADC-AAF70D885F23}"/>
              </a:ext>
            </a:extLst>
          </p:cNvPr>
          <p:cNvSpPr txBox="1"/>
          <p:nvPr/>
        </p:nvSpPr>
        <p:spPr>
          <a:xfrm>
            <a:off x="9098112" y="1948739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137CDAE-25BE-42DA-8C9A-F1CCDC52FBBC}"/>
              </a:ext>
            </a:extLst>
          </p:cNvPr>
          <p:cNvSpPr txBox="1"/>
          <p:nvPr/>
        </p:nvSpPr>
        <p:spPr>
          <a:xfrm>
            <a:off x="8506692" y="2600946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1774B9A-78EA-4CAD-BD6C-BAAC2D39DA84}"/>
              </a:ext>
            </a:extLst>
          </p:cNvPr>
          <p:cNvSpPr txBox="1"/>
          <p:nvPr/>
        </p:nvSpPr>
        <p:spPr>
          <a:xfrm>
            <a:off x="6872592" y="2349445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461DA78-0269-4B7E-8611-888BC2793541}"/>
              </a:ext>
            </a:extLst>
          </p:cNvPr>
          <p:cNvSpPr txBox="1"/>
          <p:nvPr/>
        </p:nvSpPr>
        <p:spPr>
          <a:xfrm>
            <a:off x="6782783" y="1167339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A209EE2F-047C-4392-B659-1D564D9E9194}"/>
              </a:ext>
            </a:extLst>
          </p:cNvPr>
          <p:cNvCxnSpPr>
            <a:cxnSpLocks/>
          </p:cNvCxnSpPr>
          <p:nvPr/>
        </p:nvCxnSpPr>
        <p:spPr>
          <a:xfrm>
            <a:off x="6268294" y="613883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nettore 36">
            <a:extLst>
              <a:ext uri="{FF2B5EF4-FFF2-40B4-BE49-F238E27FC236}">
                <a16:creationId xmlns:a16="http://schemas.microsoft.com/office/drawing/2014/main" id="{2F07032C-FA7B-4DC0-A586-FB061D922504}"/>
              </a:ext>
            </a:extLst>
          </p:cNvPr>
          <p:cNvSpPr/>
          <p:nvPr/>
        </p:nvSpPr>
        <p:spPr>
          <a:xfrm>
            <a:off x="6206695" y="488297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432DBF4-3C39-45F4-91B6-ABCED18C0873}"/>
              </a:ext>
            </a:extLst>
          </p:cNvPr>
          <p:cNvSpPr txBox="1"/>
          <p:nvPr/>
        </p:nvSpPr>
        <p:spPr>
          <a:xfrm>
            <a:off x="281319" y="1001774"/>
            <a:ext cx="51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Nome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222A5C6C-F4C2-4650-943D-64591F5800ED}"/>
              </a:ext>
            </a:extLst>
          </p:cNvPr>
          <p:cNvSpPr txBox="1"/>
          <p:nvPr/>
        </p:nvSpPr>
        <p:spPr>
          <a:xfrm>
            <a:off x="5752022" y="293471"/>
            <a:ext cx="437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Nome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80B3AEDD-8D57-4965-B7CD-EBAEB4898389}"/>
              </a:ext>
            </a:extLst>
          </p:cNvPr>
          <p:cNvSpPr txBox="1"/>
          <p:nvPr/>
        </p:nvSpPr>
        <p:spPr>
          <a:xfrm>
            <a:off x="6616913" y="324023"/>
            <a:ext cx="9813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N° giochi distribuiti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11E13C2-FE3E-44FA-BF1D-3DB9FFAB8704}"/>
              </a:ext>
            </a:extLst>
          </p:cNvPr>
          <p:cNvSpPr txBox="1"/>
          <p:nvPr/>
        </p:nvSpPr>
        <p:spPr>
          <a:xfrm>
            <a:off x="4332312" y="297774"/>
            <a:ext cx="1077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N° giochi sviluppati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54DD3804-F598-4320-B54B-456ED00B307A}"/>
              </a:ext>
            </a:extLst>
          </p:cNvPr>
          <p:cNvSpPr txBox="1"/>
          <p:nvPr/>
        </p:nvSpPr>
        <p:spPr>
          <a:xfrm>
            <a:off x="9216534" y="2170010"/>
            <a:ext cx="437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Nome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8EC79609-7D02-43D0-80F9-A3F759B8E6E7}"/>
              </a:ext>
            </a:extLst>
          </p:cNvPr>
          <p:cNvSpPr txBox="1"/>
          <p:nvPr/>
        </p:nvSpPr>
        <p:spPr>
          <a:xfrm>
            <a:off x="4927084" y="2059261"/>
            <a:ext cx="5115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Nome</a:t>
            </a:r>
          </a:p>
        </p:txBody>
      </p: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FFB560C9-EECA-4A3D-BC62-EB33A34BBE10}"/>
              </a:ext>
            </a:extLst>
          </p:cNvPr>
          <p:cNvCxnSpPr>
            <a:cxnSpLocks/>
            <a:stCxn id="68" idx="3"/>
          </p:cNvCxnSpPr>
          <p:nvPr/>
        </p:nvCxnSpPr>
        <p:spPr>
          <a:xfrm flipH="1">
            <a:off x="9472888" y="1543061"/>
            <a:ext cx="118168" cy="8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F494F82C-A94A-4978-9BF4-40CF109F37F2}"/>
              </a:ext>
            </a:extLst>
          </p:cNvPr>
          <p:cNvSpPr/>
          <p:nvPr/>
        </p:nvSpPr>
        <p:spPr>
          <a:xfrm>
            <a:off x="9573014" y="1442579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05C9CD4A-B942-4ADE-AD67-2E087C594AE0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11240107" y="1549567"/>
            <a:ext cx="118168" cy="8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onnettore 69">
            <a:extLst>
              <a:ext uri="{FF2B5EF4-FFF2-40B4-BE49-F238E27FC236}">
                <a16:creationId xmlns:a16="http://schemas.microsoft.com/office/drawing/2014/main" id="{3E178432-6757-4483-A6C0-1ED7EC4CC0DB}"/>
              </a:ext>
            </a:extLst>
          </p:cNvPr>
          <p:cNvSpPr/>
          <p:nvPr/>
        </p:nvSpPr>
        <p:spPr>
          <a:xfrm>
            <a:off x="11340233" y="1449085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09DB3AA3-B32F-4699-9558-1BEB5AA3618A}"/>
              </a:ext>
            </a:extLst>
          </p:cNvPr>
          <p:cNvSpPr txBox="1"/>
          <p:nvPr/>
        </p:nvSpPr>
        <p:spPr>
          <a:xfrm>
            <a:off x="11148196" y="123447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Anno inizio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C8216338-78BC-4233-8A14-EC7359648FC7}"/>
              </a:ext>
            </a:extLst>
          </p:cNvPr>
          <p:cNvSpPr txBox="1"/>
          <p:nvPr/>
        </p:nvSpPr>
        <p:spPr>
          <a:xfrm>
            <a:off x="9614114" y="1483264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Anno fine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776AF647-E66E-43DB-B7EF-8CEEE99BCBB3}"/>
              </a:ext>
            </a:extLst>
          </p:cNvPr>
          <p:cNvSpPr txBox="1"/>
          <p:nvPr/>
        </p:nvSpPr>
        <p:spPr>
          <a:xfrm>
            <a:off x="8462936" y="2019468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Anno inizio</a:t>
            </a:r>
            <a:r>
              <a:rPr lang="it-IT" sz="1000" dirty="0"/>
              <a:t>  </a:t>
            </a:r>
          </a:p>
          <a:p>
            <a:endParaRPr lang="it-IT" sz="1000" dirty="0"/>
          </a:p>
        </p:txBody>
      </p:sp>
      <p:sp>
        <p:nvSpPr>
          <p:cNvPr id="86" name="Rombo 85">
            <a:extLst>
              <a:ext uri="{FF2B5EF4-FFF2-40B4-BE49-F238E27FC236}">
                <a16:creationId xmlns:a16="http://schemas.microsoft.com/office/drawing/2014/main" id="{AE68EFFD-BA67-4F6C-ABD8-19EF66D0B285}"/>
              </a:ext>
            </a:extLst>
          </p:cNvPr>
          <p:cNvSpPr/>
          <p:nvPr/>
        </p:nvSpPr>
        <p:spPr>
          <a:xfrm>
            <a:off x="4422321" y="1491392"/>
            <a:ext cx="1139686" cy="4934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700" dirty="0">
              <a:solidFill>
                <a:schemeClr val="tx1"/>
              </a:solidFill>
            </a:endParaRPr>
          </a:p>
        </p:txBody>
      </p: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2F11A500-ABA1-41BE-9BA0-159AEAF50CA5}"/>
              </a:ext>
            </a:extLst>
          </p:cNvPr>
          <p:cNvCxnSpPr>
            <a:cxnSpLocks/>
            <a:stCxn id="2" idx="1"/>
            <a:endCxn id="86" idx="0"/>
          </p:cNvCxnSpPr>
          <p:nvPr/>
        </p:nvCxnSpPr>
        <p:spPr>
          <a:xfrm flipH="1">
            <a:off x="4992164" y="937506"/>
            <a:ext cx="10479" cy="553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51FE70D2-DA67-43B6-BD0E-4C4B8562C531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4992164" y="1984869"/>
            <a:ext cx="10476" cy="54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4B0656EA-4540-4650-A471-D3FA373DE80D}"/>
              </a:ext>
            </a:extLst>
          </p:cNvPr>
          <p:cNvSpPr txBox="1"/>
          <p:nvPr/>
        </p:nvSpPr>
        <p:spPr>
          <a:xfrm>
            <a:off x="10205943" y="2154322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N° giochi diretti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21369CAD-F682-471B-9D83-0AEEC9EA0CEA}"/>
              </a:ext>
            </a:extLst>
          </p:cNvPr>
          <p:cNvSpPr txBox="1"/>
          <p:nvPr/>
        </p:nvSpPr>
        <p:spPr>
          <a:xfrm>
            <a:off x="11015075" y="2529891"/>
            <a:ext cx="2135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 </a:t>
            </a:r>
          </a:p>
        </p:txBody>
      </p: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D77EC164-AA35-44CF-938B-437314D81B2E}"/>
              </a:ext>
            </a:extLst>
          </p:cNvPr>
          <p:cNvCxnSpPr/>
          <p:nvPr/>
        </p:nvCxnSpPr>
        <p:spPr>
          <a:xfrm>
            <a:off x="6668252" y="347394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ttangolo con angoli arrotondati 98">
            <a:extLst>
              <a:ext uri="{FF2B5EF4-FFF2-40B4-BE49-F238E27FC236}">
                <a16:creationId xmlns:a16="http://schemas.microsoft.com/office/drawing/2014/main" id="{BE46ED22-6D90-42AA-90D7-D94082AAE975}"/>
              </a:ext>
            </a:extLst>
          </p:cNvPr>
          <p:cNvSpPr/>
          <p:nvPr/>
        </p:nvSpPr>
        <p:spPr>
          <a:xfrm>
            <a:off x="9106811" y="4475512"/>
            <a:ext cx="1847018" cy="49347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AB9BA63A-87D1-4642-A476-837038666735}"/>
              </a:ext>
            </a:extLst>
          </p:cNvPr>
          <p:cNvCxnSpPr/>
          <p:nvPr/>
        </p:nvCxnSpPr>
        <p:spPr>
          <a:xfrm>
            <a:off x="6766030" y="252303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mbo 102">
            <a:extLst>
              <a:ext uri="{FF2B5EF4-FFF2-40B4-BE49-F238E27FC236}">
                <a16:creationId xmlns:a16="http://schemas.microsoft.com/office/drawing/2014/main" id="{B6CE5977-6258-47FC-B872-3AB64643DEDD}"/>
              </a:ext>
            </a:extLst>
          </p:cNvPr>
          <p:cNvSpPr/>
          <p:nvPr/>
        </p:nvSpPr>
        <p:spPr>
          <a:xfrm>
            <a:off x="9542604" y="3425151"/>
            <a:ext cx="1139686" cy="4934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solidFill>
                <a:schemeClr val="tx1"/>
              </a:solidFill>
            </a:endParaRPr>
          </a:p>
        </p:txBody>
      </p:sp>
      <p:cxnSp>
        <p:nvCxnSpPr>
          <p:cNvPr id="104" name="Connettore diritto 103">
            <a:extLst>
              <a:ext uri="{FF2B5EF4-FFF2-40B4-BE49-F238E27FC236}">
                <a16:creationId xmlns:a16="http://schemas.microsoft.com/office/drawing/2014/main" id="{864225F2-9982-4CDD-BE87-B6D5EC796216}"/>
              </a:ext>
            </a:extLst>
          </p:cNvPr>
          <p:cNvCxnSpPr>
            <a:cxnSpLocks/>
            <a:stCxn id="103" idx="2"/>
            <a:endCxn id="99" idx="0"/>
          </p:cNvCxnSpPr>
          <p:nvPr/>
        </p:nvCxnSpPr>
        <p:spPr>
          <a:xfrm flipH="1">
            <a:off x="10030320" y="3918628"/>
            <a:ext cx="82127" cy="556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diritto 104">
            <a:extLst>
              <a:ext uri="{FF2B5EF4-FFF2-40B4-BE49-F238E27FC236}">
                <a16:creationId xmlns:a16="http://schemas.microsoft.com/office/drawing/2014/main" id="{62796845-E917-4D38-B54B-0330C240589D}"/>
              </a:ext>
            </a:extLst>
          </p:cNvPr>
          <p:cNvCxnSpPr>
            <a:cxnSpLocks/>
            <a:stCxn id="7" idx="2"/>
            <a:endCxn id="103" idx="0"/>
          </p:cNvCxnSpPr>
          <p:nvPr/>
        </p:nvCxnSpPr>
        <p:spPr>
          <a:xfrm>
            <a:off x="10043539" y="3020544"/>
            <a:ext cx="68908" cy="404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tangolo con angoli arrotondati 105">
            <a:extLst>
              <a:ext uri="{FF2B5EF4-FFF2-40B4-BE49-F238E27FC236}">
                <a16:creationId xmlns:a16="http://schemas.microsoft.com/office/drawing/2014/main" id="{3A119E62-0CF7-42E8-B2C0-B1CE18ED0A5F}"/>
              </a:ext>
            </a:extLst>
          </p:cNvPr>
          <p:cNvSpPr/>
          <p:nvPr/>
        </p:nvSpPr>
        <p:spPr>
          <a:xfrm>
            <a:off x="4999080" y="2433943"/>
            <a:ext cx="1847019" cy="49347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Videogiochi</a:t>
            </a:r>
          </a:p>
        </p:txBody>
      </p:sp>
      <p:sp>
        <p:nvSpPr>
          <p:cNvPr id="107" name="Rombo 106">
            <a:extLst>
              <a:ext uri="{FF2B5EF4-FFF2-40B4-BE49-F238E27FC236}">
                <a16:creationId xmlns:a16="http://schemas.microsoft.com/office/drawing/2014/main" id="{8C460969-C452-452A-B2B3-D673B6FE7B50}"/>
              </a:ext>
            </a:extLst>
          </p:cNvPr>
          <p:cNvSpPr/>
          <p:nvPr/>
        </p:nvSpPr>
        <p:spPr>
          <a:xfrm>
            <a:off x="7422488" y="2270711"/>
            <a:ext cx="1139686" cy="4934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>
              <a:solidFill>
                <a:schemeClr val="tx1"/>
              </a:solidFill>
            </a:endParaRPr>
          </a:p>
        </p:txBody>
      </p:sp>
      <p:cxnSp>
        <p:nvCxnSpPr>
          <p:cNvPr id="108" name="Connettore diritto 107">
            <a:extLst>
              <a:ext uri="{FF2B5EF4-FFF2-40B4-BE49-F238E27FC236}">
                <a16:creationId xmlns:a16="http://schemas.microsoft.com/office/drawing/2014/main" id="{1E751CD5-8CCB-4A55-B7EB-8755265C83C0}"/>
              </a:ext>
            </a:extLst>
          </p:cNvPr>
          <p:cNvCxnSpPr>
            <a:cxnSpLocks/>
            <a:stCxn id="106" idx="3"/>
            <a:endCxn id="107" idx="1"/>
          </p:cNvCxnSpPr>
          <p:nvPr/>
        </p:nvCxnSpPr>
        <p:spPr>
          <a:xfrm flipV="1">
            <a:off x="6846099" y="2517450"/>
            <a:ext cx="576389" cy="163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F10EC7C1-087A-4E7F-AB0A-E705A4CD7CDF}"/>
              </a:ext>
            </a:extLst>
          </p:cNvPr>
          <p:cNvSpPr txBox="1"/>
          <p:nvPr/>
        </p:nvSpPr>
        <p:spPr>
          <a:xfrm>
            <a:off x="5495782" y="2046600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Tipologia</a:t>
            </a:r>
          </a:p>
        </p:txBody>
      </p:sp>
      <p:cxnSp>
        <p:nvCxnSpPr>
          <p:cNvPr id="115" name="Connettore diritto 114">
            <a:extLst>
              <a:ext uri="{FF2B5EF4-FFF2-40B4-BE49-F238E27FC236}">
                <a16:creationId xmlns:a16="http://schemas.microsoft.com/office/drawing/2014/main" id="{D0EE9018-95E5-4AA0-B6C1-0BD03228EF33}"/>
              </a:ext>
            </a:extLst>
          </p:cNvPr>
          <p:cNvCxnSpPr/>
          <p:nvPr/>
        </p:nvCxnSpPr>
        <p:spPr>
          <a:xfrm>
            <a:off x="6668252" y="347394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mbo 121">
            <a:extLst>
              <a:ext uri="{FF2B5EF4-FFF2-40B4-BE49-F238E27FC236}">
                <a16:creationId xmlns:a16="http://schemas.microsoft.com/office/drawing/2014/main" id="{1C8ECC6E-4A28-4A76-B810-C3D53520CB24}"/>
              </a:ext>
            </a:extLst>
          </p:cNvPr>
          <p:cNvSpPr/>
          <p:nvPr/>
        </p:nvSpPr>
        <p:spPr>
          <a:xfrm>
            <a:off x="6212246" y="3915514"/>
            <a:ext cx="1139686" cy="4934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solidFill>
                  <a:schemeClr val="tx1"/>
                </a:solidFill>
              </a:rPr>
              <a:t>Istanza Di</a:t>
            </a:r>
          </a:p>
        </p:txBody>
      </p:sp>
      <p:sp>
        <p:nvSpPr>
          <p:cNvPr id="123" name="Rettangolo con angoli arrotondati 122">
            <a:extLst>
              <a:ext uri="{FF2B5EF4-FFF2-40B4-BE49-F238E27FC236}">
                <a16:creationId xmlns:a16="http://schemas.microsoft.com/office/drawing/2014/main" id="{6A523DB9-2085-48F3-9291-9B8458560B00}"/>
              </a:ext>
            </a:extLst>
          </p:cNvPr>
          <p:cNvSpPr/>
          <p:nvPr/>
        </p:nvSpPr>
        <p:spPr>
          <a:xfrm>
            <a:off x="5854257" y="5016198"/>
            <a:ext cx="1847019" cy="49347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Edizione videogiochi</a:t>
            </a:r>
          </a:p>
        </p:txBody>
      </p: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D38FB41A-4209-465F-A713-52F7BBC6CFB5}"/>
              </a:ext>
            </a:extLst>
          </p:cNvPr>
          <p:cNvCxnSpPr>
            <a:stCxn id="122" idx="2"/>
            <a:endCxn id="123" idx="0"/>
          </p:cNvCxnSpPr>
          <p:nvPr/>
        </p:nvCxnSpPr>
        <p:spPr>
          <a:xfrm flipH="1">
            <a:off x="6777767" y="4408991"/>
            <a:ext cx="4322" cy="607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AF171419-346F-4EC5-B362-C3D447218DE8}"/>
              </a:ext>
            </a:extLst>
          </p:cNvPr>
          <p:cNvCxnSpPr>
            <a:stCxn id="122" idx="3"/>
            <a:endCxn id="122" idx="3"/>
          </p:cNvCxnSpPr>
          <p:nvPr/>
        </p:nvCxnSpPr>
        <p:spPr>
          <a:xfrm>
            <a:off x="7351932" y="416225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BEFDF27E-0A6E-4CB1-BFC2-A4C72E48DBD0}"/>
              </a:ext>
            </a:extLst>
          </p:cNvPr>
          <p:cNvSpPr txBox="1"/>
          <p:nvPr/>
        </p:nvSpPr>
        <p:spPr>
          <a:xfrm>
            <a:off x="6727751" y="3454187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(1,N)</a:t>
            </a:r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157A0676-618C-4D09-AC1C-8FD937634C04}"/>
              </a:ext>
            </a:extLst>
          </p:cNvPr>
          <p:cNvSpPr txBox="1"/>
          <p:nvPr/>
        </p:nvSpPr>
        <p:spPr>
          <a:xfrm>
            <a:off x="6401032" y="4462766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(1,1)</a:t>
            </a:r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FCBC46F3-E57C-4376-8931-35A3FA078A3C}"/>
              </a:ext>
            </a:extLst>
          </p:cNvPr>
          <p:cNvSpPr txBox="1"/>
          <p:nvPr/>
        </p:nvSpPr>
        <p:spPr>
          <a:xfrm>
            <a:off x="5672366" y="4611336"/>
            <a:ext cx="112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Nome edizione</a:t>
            </a:r>
          </a:p>
          <a:p>
            <a:endParaRPr lang="it-IT" sz="1000" dirty="0"/>
          </a:p>
        </p:txBody>
      </p: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561417E6-05A2-4053-9B45-C149865A2EA6}"/>
              </a:ext>
            </a:extLst>
          </p:cNvPr>
          <p:cNvCxnSpPr>
            <a:cxnSpLocks/>
          </p:cNvCxnSpPr>
          <p:nvPr/>
        </p:nvCxnSpPr>
        <p:spPr>
          <a:xfrm flipH="1" flipV="1">
            <a:off x="5946907" y="4950127"/>
            <a:ext cx="16378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onnettore 135">
            <a:extLst>
              <a:ext uri="{FF2B5EF4-FFF2-40B4-BE49-F238E27FC236}">
                <a16:creationId xmlns:a16="http://schemas.microsoft.com/office/drawing/2014/main" id="{EC81B8B8-6A34-49C9-A147-CB539235F3CB}"/>
              </a:ext>
            </a:extLst>
          </p:cNvPr>
          <p:cNvSpPr/>
          <p:nvPr/>
        </p:nvSpPr>
        <p:spPr>
          <a:xfrm>
            <a:off x="7578896" y="4911330"/>
            <a:ext cx="77678" cy="67436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7" name="Arco 136">
            <a:extLst>
              <a:ext uri="{FF2B5EF4-FFF2-40B4-BE49-F238E27FC236}">
                <a16:creationId xmlns:a16="http://schemas.microsoft.com/office/drawing/2014/main" id="{C9C4664D-A9D8-428C-A696-E901038C39B1}"/>
              </a:ext>
            </a:extLst>
          </p:cNvPr>
          <p:cNvSpPr/>
          <p:nvPr/>
        </p:nvSpPr>
        <p:spPr>
          <a:xfrm>
            <a:off x="5866397" y="2934134"/>
            <a:ext cx="914400" cy="914400"/>
          </a:xfrm>
          <a:prstGeom prst="arc">
            <a:avLst>
              <a:gd name="adj1" fmla="val 15898099"/>
              <a:gd name="adj2" fmla="val 21473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8" name="Connettore diritto 137">
            <a:extLst>
              <a:ext uri="{FF2B5EF4-FFF2-40B4-BE49-F238E27FC236}">
                <a16:creationId xmlns:a16="http://schemas.microsoft.com/office/drawing/2014/main" id="{F2DF1170-8DBE-44D0-9ACC-1AC018B28AB9}"/>
              </a:ext>
            </a:extLst>
          </p:cNvPr>
          <p:cNvCxnSpPr>
            <a:cxnSpLocks/>
            <a:stCxn id="137" idx="2"/>
            <a:endCxn id="122" idx="0"/>
          </p:cNvCxnSpPr>
          <p:nvPr/>
        </p:nvCxnSpPr>
        <p:spPr>
          <a:xfrm>
            <a:off x="6780489" y="3374550"/>
            <a:ext cx="1600" cy="540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mbo 138">
            <a:extLst>
              <a:ext uri="{FF2B5EF4-FFF2-40B4-BE49-F238E27FC236}">
                <a16:creationId xmlns:a16="http://schemas.microsoft.com/office/drawing/2014/main" id="{CC4E6BC7-D21D-4C29-9CB2-935C08A51581}"/>
              </a:ext>
            </a:extLst>
          </p:cNvPr>
          <p:cNvSpPr/>
          <p:nvPr/>
        </p:nvSpPr>
        <p:spPr>
          <a:xfrm>
            <a:off x="2500952" y="5008715"/>
            <a:ext cx="1139686" cy="4934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00" dirty="0">
              <a:solidFill>
                <a:schemeClr val="tx1"/>
              </a:solidFill>
            </a:endParaRPr>
          </a:p>
        </p:txBody>
      </p:sp>
      <p:sp>
        <p:nvSpPr>
          <p:cNvPr id="140" name="Rettangolo con angoli arrotondati 139">
            <a:extLst>
              <a:ext uri="{FF2B5EF4-FFF2-40B4-BE49-F238E27FC236}">
                <a16:creationId xmlns:a16="http://schemas.microsoft.com/office/drawing/2014/main" id="{D74D375F-25AC-4676-81EF-FF7C378512B1}"/>
              </a:ext>
            </a:extLst>
          </p:cNvPr>
          <p:cNvSpPr/>
          <p:nvPr/>
        </p:nvSpPr>
        <p:spPr>
          <a:xfrm>
            <a:off x="2186834" y="4135021"/>
            <a:ext cx="1854794" cy="49347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Console</a:t>
            </a:r>
          </a:p>
        </p:txBody>
      </p:sp>
      <p:cxnSp>
        <p:nvCxnSpPr>
          <p:cNvPr id="141" name="Connettore diritto 140">
            <a:extLst>
              <a:ext uri="{FF2B5EF4-FFF2-40B4-BE49-F238E27FC236}">
                <a16:creationId xmlns:a16="http://schemas.microsoft.com/office/drawing/2014/main" id="{245ABF61-F5E2-46C6-BDBB-78CC31F28224}"/>
              </a:ext>
            </a:extLst>
          </p:cNvPr>
          <p:cNvCxnSpPr>
            <a:cxnSpLocks/>
          </p:cNvCxnSpPr>
          <p:nvPr/>
        </p:nvCxnSpPr>
        <p:spPr>
          <a:xfrm>
            <a:off x="3073145" y="3927878"/>
            <a:ext cx="0" cy="193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id="{A3E4393C-DC16-40D6-81D5-66AD793FF50C}"/>
              </a:ext>
            </a:extLst>
          </p:cNvPr>
          <p:cNvCxnSpPr>
            <a:cxnSpLocks/>
            <a:stCxn id="123" idx="1"/>
            <a:endCxn id="139" idx="3"/>
          </p:cNvCxnSpPr>
          <p:nvPr/>
        </p:nvCxnSpPr>
        <p:spPr>
          <a:xfrm flipH="1" flipV="1">
            <a:off x="3640638" y="5255454"/>
            <a:ext cx="2213619" cy="7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8CE331B0-D2F8-471A-8C13-31A0FD04D802}"/>
              </a:ext>
            </a:extLst>
          </p:cNvPr>
          <p:cNvSpPr txBox="1"/>
          <p:nvPr/>
        </p:nvSpPr>
        <p:spPr>
          <a:xfrm>
            <a:off x="4316155" y="4247891"/>
            <a:ext cx="10613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Anno uscita</a:t>
            </a:r>
          </a:p>
        </p:txBody>
      </p:sp>
      <p:cxnSp>
        <p:nvCxnSpPr>
          <p:cNvPr id="149" name="Connettore diritto 148">
            <a:extLst>
              <a:ext uri="{FF2B5EF4-FFF2-40B4-BE49-F238E27FC236}">
                <a16:creationId xmlns:a16="http://schemas.microsoft.com/office/drawing/2014/main" id="{C9375291-524C-4E76-8E39-32FCD582F3ED}"/>
              </a:ext>
            </a:extLst>
          </p:cNvPr>
          <p:cNvCxnSpPr>
            <a:cxnSpLocks/>
            <a:stCxn id="140" idx="3"/>
            <a:endCxn id="150" idx="2"/>
          </p:cNvCxnSpPr>
          <p:nvPr/>
        </p:nvCxnSpPr>
        <p:spPr>
          <a:xfrm flipV="1">
            <a:off x="4041628" y="4381759"/>
            <a:ext cx="1987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onnettore 149">
            <a:extLst>
              <a:ext uri="{FF2B5EF4-FFF2-40B4-BE49-F238E27FC236}">
                <a16:creationId xmlns:a16="http://schemas.microsoft.com/office/drawing/2014/main" id="{91F9A4B7-FC5B-45FB-83A0-A5D9FC81822F}"/>
              </a:ext>
            </a:extLst>
          </p:cNvPr>
          <p:cNvSpPr/>
          <p:nvPr/>
        </p:nvSpPr>
        <p:spPr>
          <a:xfrm>
            <a:off x="4240341" y="4322898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2" name="Rombo 151">
            <a:extLst>
              <a:ext uri="{FF2B5EF4-FFF2-40B4-BE49-F238E27FC236}">
                <a16:creationId xmlns:a16="http://schemas.microsoft.com/office/drawing/2014/main" id="{FB4DC191-88A2-4DD3-82C4-10C342548356}"/>
              </a:ext>
            </a:extLst>
          </p:cNvPr>
          <p:cNvSpPr/>
          <p:nvPr/>
        </p:nvSpPr>
        <p:spPr>
          <a:xfrm>
            <a:off x="2500952" y="3435351"/>
            <a:ext cx="1139686" cy="4934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600" dirty="0">
              <a:solidFill>
                <a:schemeClr val="tx1"/>
              </a:solidFill>
            </a:endParaRPr>
          </a:p>
        </p:txBody>
      </p: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90E4A2CA-EC2E-4D08-90F9-B0EB6F83B2A7}"/>
              </a:ext>
            </a:extLst>
          </p:cNvPr>
          <p:cNvCxnSpPr>
            <a:endCxn id="152" idx="0"/>
          </p:cNvCxnSpPr>
          <p:nvPr/>
        </p:nvCxnSpPr>
        <p:spPr>
          <a:xfrm flipH="1">
            <a:off x="3070795" y="3137177"/>
            <a:ext cx="1" cy="29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ttore diritto 153">
            <a:extLst>
              <a:ext uri="{FF2B5EF4-FFF2-40B4-BE49-F238E27FC236}">
                <a16:creationId xmlns:a16="http://schemas.microsoft.com/office/drawing/2014/main" id="{1B38C04C-7037-4B2F-9306-16C579161B3B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3070796" y="2680682"/>
            <a:ext cx="1928284" cy="456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diritto 154">
            <a:extLst>
              <a:ext uri="{FF2B5EF4-FFF2-40B4-BE49-F238E27FC236}">
                <a16:creationId xmlns:a16="http://schemas.microsoft.com/office/drawing/2014/main" id="{0C91AA4C-DEDC-4C26-B444-11796D8734E1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3070795" y="4628498"/>
            <a:ext cx="0" cy="380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96E14CAF-B4A5-46E9-B0B9-FA7C628F41B6}"/>
              </a:ext>
            </a:extLst>
          </p:cNvPr>
          <p:cNvSpPr txBox="1"/>
          <p:nvPr/>
        </p:nvSpPr>
        <p:spPr>
          <a:xfrm>
            <a:off x="6564700" y="5537812"/>
            <a:ext cx="106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000" dirty="0"/>
          </a:p>
          <a:p>
            <a:r>
              <a:rPr lang="it-IT" sz="800" dirty="0"/>
              <a:t>Anno uscita</a:t>
            </a:r>
          </a:p>
        </p:txBody>
      </p:sp>
      <p:sp>
        <p:nvSpPr>
          <p:cNvPr id="205" name="CasellaDiTesto 204">
            <a:extLst>
              <a:ext uri="{FF2B5EF4-FFF2-40B4-BE49-F238E27FC236}">
                <a16:creationId xmlns:a16="http://schemas.microsoft.com/office/drawing/2014/main" id="{6E955D30-F0F2-4907-9E11-1CD3C0D81FBC}"/>
              </a:ext>
            </a:extLst>
          </p:cNvPr>
          <p:cNvSpPr txBox="1"/>
          <p:nvPr/>
        </p:nvSpPr>
        <p:spPr>
          <a:xfrm>
            <a:off x="10550524" y="4101131"/>
            <a:ext cx="1195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Anno ideazione</a:t>
            </a:r>
          </a:p>
        </p:txBody>
      </p:sp>
      <p:sp>
        <p:nvSpPr>
          <p:cNvPr id="206" name="CasellaDiTesto 205">
            <a:extLst>
              <a:ext uri="{FF2B5EF4-FFF2-40B4-BE49-F238E27FC236}">
                <a16:creationId xmlns:a16="http://schemas.microsoft.com/office/drawing/2014/main" id="{DD2FC84E-19CE-43B6-83B0-9D083E3261D4}"/>
              </a:ext>
            </a:extLst>
          </p:cNvPr>
          <p:cNvSpPr txBox="1"/>
          <p:nvPr/>
        </p:nvSpPr>
        <p:spPr>
          <a:xfrm>
            <a:off x="10112447" y="4098000"/>
            <a:ext cx="521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Nome</a:t>
            </a:r>
          </a:p>
        </p:txBody>
      </p:sp>
      <p:sp>
        <p:nvSpPr>
          <p:cNvPr id="213" name="CasellaDiTesto 212">
            <a:extLst>
              <a:ext uri="{FF2B5EF4-FFF2-40B4-BE49-F238E27FC236}">
                <a16:creationId xmlns:a16="http://schemas.microsoft.com/office/drawing/2014/main" id="{5CFB264E-9EDF-4050-A5BB-B346225DD508}"/>
              </a:ext>
            </a:extLst>
          </p:cNvPr>
          <p:cNvSpPr txBox="1"/>
          <p:nvPr/>
        </p:nvSpPr>
        <p:spPr>
          <a:xfrm>
            <a:off x="9667226" y="308266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sp>
        <p:nvSpPr>
          <p:cNvPr id="214" name="CasellaDiTesto 213">
            <a:extLst>
              <a:ext uri="{FF2B5EF4-FFF2-40B4-BE49-F238E27FC236}">
                <a16:creationId xmlns:a16="http://schemas.microsoft.com/office/drawing/2014/main" id="{58B65E4A-20AA-4C53-95D9-4050B871BEE8}"/>
              </a:ext>
            </a:extLst>
          </p:cNvPr>
          <p:cNvSpPr txBox="1"/>
          <p:nvPr/>
        </p:nvSpPr>
        <p:spPr>
          <a:xfrm>
            <a:off x="9667226" y="3990210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(1,N)</a:t>
            </a:r>
          </a:p>
        </p:txBody>
      </p:sp>
      <p:sp>
        <p:nvSpPr>
          <p:cNvPr id="218" name="CasellaDiTesto 217">
            <a:extLst>
              <a:ext uri="{FF2B5EF4-FFF2-40B4-BE49-F238E27FC236}">
                <a16:creationId xmlns:a16="http://schemas.microsoft.com/office/drawing/2014/main" id="{E5F52016-475C-4924-8070-E57191C668BC}"/>
              </a:ext>
            </a:extLst>
          </p:cNvPr>
          <p:cNvSpPr txBox="1"/>
          <p:nvPr/>
        </p:nvSpPr>
        <p:spPr>
          <a:xfrm>
            <a:off x="4601334" y="1225507"/>
            <a:ext cx="485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sp>
        <p:nvSpPr>
          <p:cNvPr id="219" name="CasellaDiTesto 218">
            <a:extLst>
              <a:ext uri="{FF2B5EF4-FFF2-40B4-BE49-F238E27FC236}">
                <a16:creationId xmlns:a16="http://schemas.microsoft.com/office/drawing/2014/main" id="{E9811C65-B57C-498B-AB50-E4424D167355}"/>
              </a:ext>
            </a:extLst>
          </p:cNvPr>
          <p:cNvSpPr txBox="1"/>
          <p:nvPr/>
        </p:nvSpPr>
        <p:spPr>
          <a:xfrm>
            <a:off x="4580810" y="1997530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(1,N)</a:t>
            </a:r>
          </a:p>
        </p:txBody>
      </p:sp>
      <p:sp>
        <p:nvSpPr>
          <p:cNvPr id="220" name="CasellaDiTesto 219">
            <a:extLst>
              <a:ext uri="{FF2B5EF4-FFF2-40B4-BE49-F238E27FC236}">
                <a16:creationId xmlns:a16="http://schemas.microsoft.com/office/drawing/2014/main" id="{02641CB5-83AE-45FF-A2C2-BE1697D53775}"/>
              </a:ext>
            </a:extLst>
          </p:cNvPr>
          <p:cNvSpPr txBox="1"/>
          <p:nvPr/>
        </p:nvSpPr>
        <p:spPr>
          <a:xfrm>
            <a:off x="3514182" y="2723535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C37D81A1-8FDF-4444-AFEC-6593F7882641}"/>
              </a:ext>
            </a:extLst>
          </p:cNvPr>
          <p:cNvSpPr txBox="1"/>
          <p:nvPr/>
        </p:nvSpPr>
        <p:spPr>
          <a:xfrm>
            <a:off x="3027135" y="387341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sp>
        <p:nvSpPr>
          <p:cNvPr id="222" name="CasellaDiTesto 221">
            <a:extLst>
              <a:ext uri="{FF2B5EF4-FFF2-40B4-BE49-F238E27FC236}">
                <a16:creationId xmlns:a16="http://schemas.microsoft.com/office/drawing/2014/main" id="{E1916CD8-3DD0-454B-8ACC-25A26D1D5CC7}"/>
              </a:ext>
            </a:extLst>
          </p:cNvPr>
          <p:cNvSpPr txBox="1"/>
          <p:nvPr/>
        </p:nvSpPr>
        <p:spPr>
          <a:xfrm>
            <a:off x="4512447" y="5036467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sp>
        <p:nvSpPr>
          <p:cNvPr id="223" name="CasellaDiTesto 222">
            <a:extLst>
              <a:ext uri="{FF2B5EF4-FFF2-40B4-BE49-F238E27FC236}">
                <a16:creationId xmlns:a16="http://schemas.microsoft.com/office/drawing/2014/main" id="{635E8CF7-1BB3-447D-B253-15D9D217484F}"/>
              </a:ext>
            </a:extLst>
          </p:cNvPr>
          <p:cNvSpPr txBox="1"/>
          <p:nvPr/>
        </p:nvSpPr>
        <p:spPr>
          <a:xfrm>
            <a:off x="2994716" y="469960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cxnSp>
        <p:nvCxnSpPr>
          <p:cNvPr id="229" name="Connettore diritto 228">
            <a:extLst>
              <a:ext uri="{FF2B5EF4-FFF2-40B4-BE49-F238E27FC236}">
                <a16:creationId xmlns:a16="http://schemas.microsoft.com/office/drawing/2014/main" id="{1A90E8D7-45D9-4C0B-BD37-4C798ED70D78}"/>
              </a:ext>
            </a:extLst>
          </p:cNvPr>
          <p:cNvCxnSpPr>
            <a:cxnSpLocks/>
          </p:cNvCxnSpPr>
          <p:nvPr/>
        </p:nvCxnSpPr>
        <p:spPr>
          <a:xfrm flipH="1" flipV="1">
            <a:off x="7707750" y="5287666"/>
            <a:ext cx="245214" cy="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Connettore 229">
            <a:extLst>
              <a:ext uri="{FF2B5EF4-FFF2-40B4-BE49-F238E27FC236}">
                <a16:creationId xmlns:a16="http://schemas.microsoft.com/office/drawing/2014/main" id="{6480EA15-B223-4914-8DFE-E63B739F2FD7}"/>
              </a:ext>
            </a:extLst>
          </p:cNvPr>
          <p:cNvSpPr/>
          <p:nvPr/>
        </p:nvSpPr>
        <p:spPr>
          <a:xfrm>
            <a:off x="7861192" y="5228805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2" name="CasellaDiTesto 231">
            <a:extLst>
              <a:ext uri="{FF2B5EF4-FFF2-40B4-BE49-F238E27FC236}">
                <a16:creationId xmlns:a16="http://schemas.microsoft.com/office/drawing/2014/main" id="{18BA37C1-8AAC-4DB8-9526-6899D76C245B}"/>
              </a:ext>
            </a:extLst>
          </p:cNvPr>
          <p:cNvSpPr txBox="1"/>
          <p:nvPr/>
        </p:nvSpPr>
        <p:spPr>
          <a:xfrm>
            <a:off x="7939700" y="5179944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Stato</a:t>
            </a:r>
          </a:p>
        </p:txBody>
      </p:sp>
      <p:sp>
        <p:nvSpPr>
          <p:cNvPr id="226" name="CasellaDiTesto 225">
            <a:extLst>
              <a:ext uri="{FF2B5EF4-FFF2-40B4-BE49-F238E27FC236}">
                <a16:creationId xmlns:a16="http://schemas.microsoft.com/office/drawing/2014/main" id="{BEB62419-655C-42D5-BBF3-036C58BEC9DF}"/>
              </a:ext>
            </a:extLst>
          </p:cNvPr>
          <p:cNvSpPr txBox="1"/>
          <p:nvPr/>
        </p:nvSpPr>
        <p:spPr>
          <a:xfrm>
            <a:off x="6228367" y="2059059"/>
            <a:ext cx="10613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Anno uscita</a:t>
            </a:r>
          </a:p>
        </p:txBody>
      </p:sp>
      <p:sp>
        <p:nvSpPr>
          <p:cNvPr id="227" name="CasellaDiTesto 226">
            <a:extLst>
              <a:ext uri="{FF2B5EF4-FFF2-40B4-BE49-F238E27FC236}">
                <a16:creationId xmlns:a16="http://schemas.microsoft.com/office/drawing/2014/main" id="{83ED4E78-7343-45F8-9031-D7EC6732A883}"/>
              </a:ext>
            </a:extLst>
          </p:cNvPr>
          <p:cNvSpPr txBox="1"/>
          <p:nvPr/>
        </p:nvSpPr>
        <p:spPr>
          <a:xfrm>
            <a:off x="5932943" y="2057002"/>
            <a:ext cx="465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Stato</a:t>
            </a:r>
          </a:p>
        </p:txBody>
      </p:sp>
      <p:cxnSp>
        <p:nvCxnSpPr>
          <p:cNvPr id="234" name="Connettore diritto 233">
            <a:extLst>
              <a:ext uri="{FF2B5EF4-FFF2-40B4-BE49-F238E27FC236}">
                <a16:creationId xmlns:a16="http://schemas.microsoft.com/office/drawing/2014/main" id="{4531C249-9B02-4045-A63D-AF199A8F5300}"/>
              </a:ext>
            </a:extLst>
          </p:cNvPr>
          <p:cNvCxnSpPr>
            <a:cxnSpLocks/>
          </p:cNvCxnSpPr>
          <p:nvPr/>
        </p:nvCxnSpPr>
        <p:spPr>
          <a:xfrm>
            <a:off x="5512566" y="615267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Connettore 234">
            <a:extLst>
              <a:ext uri="{FF2B5EF4-FFF2-40B4-BE49-F238E27FC236}">
                <a16:creationId xmlns:a16="http://schemas.microsoft.com/office/drawing/2014/main" id="{8D2FB4BB-D7D9-4E75-952C-4C92857BDB0E}"/>
              </a:ext>
            </a:extLst>
          </p:cNvPr>
          <p:cNvSpPr/>
          <p:nvPr/>
        </p:nvSpPr>
        <p:spPr>
          <a:xfrm>
            <a:off x="5450967" y="489681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6" name="Connettore diritto 235">
            <a:extLst>
              <a:ext uri="{FF2B5EF4-FFF2-40B4-BE49-F238E27FC236}">
                <a16:creationId xmlns:a16="http://schemas.microsoft.com/office/drawing/2014/main" id="{2C82BBB8-518B-42E6-A80A-E0C18683BD4B}"/>
              </a:ext>
            </a:extLst>
          </p:cNvPr>
          <p:cNvCxnSpPr>
            <a:cxnSpLocks/>
          </p:cNvCxnSpPr>
          <p:nvPr/>
        </p:nvCxnSpPr>
        <p:spPr>
          <a:xfrm>
            <a:off x="6644130" y="610477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Connettore 236">
            <a:extLst>
              <a:ext uri="{FF2B5EF4-FFF2-40B4-BE49-F238E27FC236}">
                <a16:creationId xmlns:a16="http://schemas.microsoft.com/office/drawing/2014/main" id="{708425E9-38CD-4D82-AFCE-112303C8BCF2}"/>
              </a:ext>
            </a:extLst>
          </p:cNvPr>
          <p:cNvSpPr/>
          <p:nvPr/>
        </p:nvSpPr>
        <p:spPr>
          <a:xfrm>
            <a:off x="6582531" y="484891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8" name="Connettore diritto 237">
            <a:extLst>
              <a:ext uri="{FF2B5EF4-FFF2-40B4-BE49-F238E27FC236}">
                <a16:creationId xmlns:a16="http://schemas.microsoft.com/office/drawing/2014/main" id="{D8B1E572-9F9E-4EB1-B4BE-F39D50EFB8B7}"/>
              </a:ext>
            </a:extLst>
          </p:cNvPr>
          <p:cNvCxnSpPr>
            <a:cxnSpLocks/>
          </p:cNvCxnSpPr>
          <p:nvPr/>
        </p:nvCxnSpPr>
        <p:spPr>
          <a:xfrm>
            <a:off x="5887910" y="613313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Connettore 238">
            <a:extLst>
              <a:ext uri="{FF2B5EF4-FFF2-40B4-BE49-F238E27FC236}">
                <a16:creationId xmlns:a16="http://schemas.microsoft.com/office/drawing/2014/main" id="{CA23F9AE-9C39-43DC-8572-9966ECED69B0}"/>
              </a:ext>
            </a:extLst>
          </p:cNvPr>
          <p:cNvSpPr/>
          <p:nvPr/>
        </p:nvSpPr>
        <p:spPr>
          <a:xfrm>
            <a:off x="5826311" y="487727"/>
            <a:ext cx="123197" cy="117722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0" name="Connettore diritto 239">
            <a:extLst>
              <a:ext uri="{FF2B5EF4-FFF2-40B4-BE49-F238E27FC236}">
                <a16:creationId xmlns:a16="http://schemas.microsoft.com/office/drawing/2014/main" id="{BD82A747-BC57-4059-A777-4C56C8564587}"/>
              </a:ext>
            </a:extLst>
          </p:cNvPr>
          <p:cNvCxnSpPr>
            <a:cxnSpLocks/>
          </p:cNvCxnSpPr>
          <p:nvPr/>
        </p:nvCxnSpPr>
        <p:spPr>
          <a:xfrm>
            <a:off x="5137222" y="613313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Connettore 240">
            <a:extLst>
              <a:ext uri="{FF2B5EF4-FFF2-40B4-BE49-F238E27FC236}">
                <a16:creationId xmlns:a16="http://schemas.microsoft.com/office/drawing/2014/main" id="{8DBFAD5B-74F2-4876-8369-40C3C565A0E0}"/>
              </a:ext>
            </a:extLst>
          </p:cNvPr>
          <p:cNvSpPr/>
          <p:nvPr/>
        </p:nvSpPr>
        <p:spPr>
          <a:xfrm>
            <a:off x="5075623" y="487727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2" name="CasellaDiTesto 241">
            <a:extLst>
              <a:ext uri="{FF2B5EF4-FFF2-40B4-BE49-F238E27FC236}">
                <a16:creationId xmlns:a16="http://schemas.microsoft.com/office/drawing/2014/main" id="{21E156CF-62FA-4AF9-807B-6DC44B65C019}"/>
              </a:ext>
            </a:extLst>
          </p:cNvPr>
          <p:cNvSpPr txBox="1"/>
          <p:nvPr/>
        </p:nvSpPr>
        <p:spPr>
          <a:xfrm>
            <a:off x="5226261" y="164283"/>
            <a:ext cx="813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Anno fondazione</a:t>
            </a:r>
          </a:p>
        </p:txBody>
      </p:sp>
      <p:sp>
        <p:nvSpPr>
          <p:cNvPr id="243" name="CasellaDiTesto 242">
            <a:extLst>
              <a:ext uri="{FF2B5EF4-FFF2-40B4-BE49-F238E27FC236}">
                <a16:creationId xmlns:a16="http://schemas.microsoft.com/office/drawing/2014/main" id="{7F5E94F5-0C05-42F0-BE73-7C40286DF9B5}"/>
              </a:ext>
            </a:extLst>
          </p:cNvPr>
          <p:cNvSpPr txBox="1"/>
          <p:nvPr/>
        </p:nvSpPr>
        <p:spPr>
          <a:xfrm>
            <a:off x="6087351" y="174394"/>
            <a:ext cx="788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Sede principale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F62A4FDC-8340-4460-930F-248228B4C7B3}"/>
              </a:ext>
            </a:extLst>
          </p:cNvPr>
          <p:cNvSpPr txBox="1"/>
          <p:nvPr/>
        </p:nvSpPr>
        <p:spPr>
          <a:xfrm>
            <a:off x="4613312" y="1576759"/>
            <a:ext cx="795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sviluppo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C268FE61-D2B7-418F-97D4-50FBCBC37420}"/>
              </a:ext>
            </a:extLst>
          </p:cNvPr>
          <p:cNvSpPr txBox="1"/>
          <p:nvPr/>
        </p:nvSpPr>
        <p:spPr>
          <a:xfrm>
            <a:off x="6357877" y="1588843"/>
            <a:ext cx="994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distribuzione</a:t>
            </a:r>
          </a:p>
        </p:txBody>
      </p:sp>
      <p:cxnSp>
        <p:nvCxnSpPr>
          <p:cNvPr id="244" name="Connettore diritto 243">
            <a:extLst>
              <a:ext uri="{FF2B5EF4-FFF2-40B4-BE49-F238E27FC236}">
                <a16:creationId xmlns:a16="http://schemas.microsoft.com/office/drawing/2014/main" id="{494045CD-D1A2-436B-A373-4E087AE134E3}"/>
              </a:ext>
            </a:extLst>
          </p:cNvPr>
          <p:cNvCxnSpPr>
            <a:cxnSpLocks/>
          </p:cNvCxnSpPr>
          <p:nvPr/>
        </p:nvCxnSpPr>
        <p:spPr>
          <a:xfrm>
            <a:off x="546333" y="1354902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Connettore 244">
            <a:extLst>
              <a:ext uri="{FF2B5EF4-FFF2-40B4-BE49-F238E27FC236}">
                <a16:creationId xmlns:a16="http://schemas.microsoft.com/office/drawing/2014/main" id="{A0E72BFB-11A6-4A52-9785-8010A40511C3}"/>
              </a:ext>
            </a:extLst>
          </p:cNvPr>
          <p:cNvSpPr/>
          <p:nvPr/>
        </p:nvSpPr>
        <p:spPr>
          <a:xfrm>
            <a:off x="484734" y="1229316"/>
            <a:ext cx="123197" cy="117722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6" name="Connettore diritto 245">
            <a:extLst>
              <a:ext uri="{FF2B5EF4-FFF2-40B4-BE49-F238E27FC236}">
                <a16:creationId xmlns:a16="http://schemas.microsoft.com/office/drawing/2014/main" id="{F5A8E716-99A1-4CE1-A17F-8C1750599ED3}"/>
              </a:ext>
            </a:extLst>
          </p:cNvPr>
          <p:cNvCxnSpPr>
            <a:cxnSpLocks/>
          </p:cNvCxnSpPr>
          <p:nvPr/>
        </p:nvCxnSpPr>
        <p:spPr>
          <a:xfrm>
            <a:off x="9426657" y="2461911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Connettore 246">
            <a:extLst>
              <a:ext uri="{FF2B5EF4-FFF2-40B4-BE49-F238E27FC236}">
                <a16:creationId xmlns:a16="http://schemas.microsoft.com/office/drawing/2014/main" id="{90FB96D6-25D2-4275-B1A5-C4071685DA86}"/>
              </a:ext>
            </a:extLst>
          </p:cNvPr>
          <p:cNvSpPr/>
          <p:nvPr/>
        </p:nvSpPr>
        <p:spPr>
          <a:xfrm>
            <a:off x="9365058" y="2336325"/>
            <a:ext cx="123197" cy="117722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0" name="Connettore diritto 249">
            <a:extLst>
              <a:ext uri="{FF2B5EF4-FFF2-40B4-BE49-F238E27FC236}">
                <a16:creationId xmlns:a16="http://schemas.microsoft.com/office/drawing/2014/main" id="{1C832913-AE44-4622-B9F2-2B246796D98D}"/>
              </a:ext>
            </a:extLst>
          </p:cNvPr>
          <p:cNvCxnSpPr>
            <a:cxnSpLocks/>
          </p:cNvCxnSpPr>
          <p:nvPr/>
        </p:nvCxnSpPr>
        <p:spPr>
          <a:xfrm>
            <a:off x="5691102" y="2357194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Connettore 250">
            <a:extLst>
              <a:ext uri="{FF2B5EF4-FFF2-40B4-BE49-F238E27FC236}">
                <a16:creationId xmlns:a16="http://schemas.microsoft.com/office/drawing/2014/main" id="{A4A701C7-ACC2-4111-9807-427B5588E6D6}"/>
              </a:ext>
            </a:extLst>
          </p:cNvPr>
          <p:cNvSpPr/>
          <p:nvPr/>
        </p:nvSpPr>
        <p:spPr>
          <a:xfrm>
            <a:off x="5629503" y="2231608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2" name="Connettore diritto 251">
            <a:extLst>
              <a:ext uri="{FF2B5EF4-FFF2-40B4-BE49-F238E27FC236}">
                <a16:creationId xmlns:a16="http://schemas.microsoft.com/office/drawing/2014/main" id="{42D57E5B-C413-4EA9-8977-BE889F887845}"/>
              </a:ext>
            </a:extLst>
          </p:cNvPr>
          <p:cNvCxnSpPr>
            <a:cxnSpLocks/>
          </p:cNvCxnSpPr>
          <p:nvPr/>
        </p:nvCxnSpPr>
        <p:spPr>
          <a:xfrm>
            <a:off x="5421873" y="2357194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Connettore 252">
            <a:extLst>
              <a:ext uri="{FF2B5EF4-FFF2-40B4-BE49-F238E27FC236}">
                <a16:creationId xmlns:a16="http://schemas.microsoft.com/office/drawing/2014/main" id="{6DBC1968-2F4D-4DDA-9615-49DB9A838490}"/>
              </a:ext>
            </a:extLst>
          </p:cNvPr>
          <p:cNvSpPr/>
          <p:nvPr/>
        </p:nvSpPr>
        <p:spPr>
          <a:xfrm>
            <a:off x="5360274" y="2231608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4" name="Connettore diritto 253">
            <a:extLst>
              <a:ext uri="{FF2B5EF4-FFF2-40B4-BE49-F238E27FC236}">
                <a16:creationId xmlns:a16="http://schemas.microsoft.com/office/drawing/2014/main" id="{14B8A6EF-272B-45AF-9E80-2D31A6A84D67}"/>
              </a:ext>
            </a:extLst>
          </p:cNvPr>
          <p:cNvCxnSpPr>
            <a:cxnSpLocks/>
          </p:cNvCxnSpPr>
          <p:nvPr/>
        </p:nvCxnSpPr>
        <p:spPr>
          <a:xfrm>
            <a:off x="5152644" y="2362106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Connettore 254">
            <a:extLst>
              <a:ext uri="{FF2B5EF4-FFF2-40B4-BE49-F238E27FC236}">
                <a16:creationId xmlns:a16="http://schemas.microsoft.com/office/drawing/2014/main" id="{FC011A04-B5FB-48C0-9B56-B5A551C578F7}"/>
              </a:ext>
            </a:extLst>
          </p:cNvPr>
          <p:cNvSpPr/>
          <p:nvPr/>
        </p:nvSpPr>
        <p:spPr>
          <a:xfrm>
            <a:off x="5091045" y="2236520"/>
            <a:ext cx="123197" cy="117722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0" name="Connettore diritto 259">
            <a:extLst>
              <a:ext uri="{FF2B5EF4-FFF2-40B4-BE49-F238E27FC236}">
                <a16:creationId xmlns:a16="http://schemas.microsoft.com/office/drawing/2014/main" id="{C8258E2D-7E07-445E-9F3B-3095F21F1DD9}"/>
              </a:ext>
            </a:extLst>
          </p:cNvPr>
          <p:cNvCxnSpPr>
            <a:cxnSpLocks/>
          </p:cNvCxnSpPr>
          <p:nvPr/>
        </p:nvCxnSpPr>
        <p:spPr>
          <a:xfrm>
            <a:off x="10367783" y="4391887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Connettore 260">
            <a:extLst>
              <a:ext uri="{FF2B5EF4-FFF2-40B4-BE49-F238E27FC236}">
                <a16:creationId xmlns:a16="http://schemas.microsoft.com/office/drawing/2014/main" id="{2FE700B8-D42B-4207-942A-86D6F9C45F45}"/>
              </a:ext>
            </a:extLst>
          </p:cNvPr>
          <p:cNvSpPr/>
          <p:nvPr/>
        </p:nvSpPr>
        <p:spPr>
          <a:xfrm>
            <a:off x="10306184" y="4266301"/>
            <a:ext cx="123197" cy="117722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2" name="Connettore diritto 261">
            <a:extLst>
              <a:ext uri="{FF2B5EF4-FFF2-40B4-BE49-F238E27FC236}">
                <a16:creationId xmlns:a16="http://schemas.microsoft.com/office/drawing/2014/main" id="{AA81A8A6-FC7E-45FD-8722-F556617A69E6}"/>
              </a:ext>
            </a:extLst>
          </p:cNvPr>
          <p:cNvCxnSpPr>
            <a:cxnSpLocks/>
          </p:cNvCxnSpPr>
          <p:nvPr/>
        </p:nvCxnSpPr>
        <p:spPr>
          <a:xfrm>
            <a:off x="6567654" y="2358505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Connettore 262">
            <a:extLst>
              <a:ext uri="{FF2B5EF4-FFF2-40B4-BE49-F238E27FC236}">
                <a16:creationId xmlns:a16="http://schemas.microsoft.com/office/drawing/2014/main" id="{1095FD51-6DAA-4C79-AD8B-EB640861C047}"/>
              </a:ext>
            </a:extLst>
          </p:cNvPr>
          <p:cNvSpPr/>
          <p:nvPr/>
        </p:nvSpPr>
        <p:spPr>
          <a:xfrm>
            <a:off x="6506055" y="2232919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4" name="Connettore diritto 263">
            <a:extLst>
              <a:ext uri="{FF2B5EF4-FFF2-40B4-BE49-F238E27FC236}">
                <a16:creationId xmlns:a16="http://schemas.microsoft.com/office/drawing/2014/main" id="{C55B241A-D9EB-4FC9-B99A-7659D213C33B}"/>
              </a:ext>
            </a:extLst>
          </p:cNvPr>
          <p:cNvCxnSpPr>
            <a:cxnSpLocks/>
          </p:cNvCxnSpPr>
          <p:nvPr/>
        </p:nvCxnSpPr>
        <p:spPr>
          <a:xfrm>
            <a:off x="6070044" y="2355126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Connettore 264">
            <a:extLst>
              <a:ext uri="{FF2B5EF4-FFF2-40B4-BE49-F238E27FC236}">
                <a16:creationId xmlns:a16="http://schemas.microsoft.com/office/drawing/2014/main" id="{F551B179-7263-4D62-812A-6DBCCB55C12E}"/>
              </a:ext>
            </a:extLst>
          </p:cNvPr>
          <p:cNvSpPr/>
          <p:nvPr/>
        </p:nvSpPr>
        <p:spPr>
          <a:xfrm>
            <a:off x="6008445" y="2229540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6" name="CasellaDiTesto 265">
            <a:extLst>
              <a:ext uri="{FF2B5EF4-FFF2-40B4-BE49-F238E27FC236}">
                <a16:creationId xmlns:a16="http://schemas.microsoft.com/office/drawing/2014/main" id="{B6EFB4FD-17DD-4E1F-B767-F973E482E91A}"/>
              </a:ext>
            </a:extLst>
          </p:cNvPr>
          <p:cNvSpPr txBox="1"/>
          <p:nvPr/>
        </p:nvSpPr>
        <p:spPr>
          <a:xfrm>
            <a:off x="5254280" y="2051813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/>
              <a:t>Pegi</a:t>
            </a:r>
            <a:endParaRPr lang="it-IT" sz="800" dirty="0"/>
          </a:p>
        </p:txBody>
      </p:sp>
      <p:sp>
        <p:nvSpPr>
          <p:cNvPr id="151" name="Rettangolo 150">
            <a:extLst>
              <a:ext uri="{FF2B5EF4-FFF2-40B4-BE49-F238E27FC236}">
                <a16:creationId xmlns:a16="http://schemas.microsoft.com/office/drawing/2014/main" id="{C3AB0C0E-D3CB-4A64-9A07-5CE62A2C50FF}"/>
              </a:ext>
            </a:extLst>
          </p:cNvPr>
          <p:cNvSpPr/>
          <p:nvPr/>
        </p:nvSpPr>
        <p:spPr>
          <a:xfrm>
            <a:off x="7524572" y="2340834"/>
            <a:ext cx="955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/>
              <a:t>direzione</a:t>
            </a:r>
          </a:p>
        </p:txBody>
      </p:sp>
      <p:sp>
        <p:nvSpPr>
          <p:cNvPr id="188" name="Rettangolo 187">
            <a:extLst>
              <a:ext uri="{FF2B5EF4-FFF2-40B4-BE49-F238E27FC236}">
                <a16:creationId xmlns:a16="http://schemas.microsoft.com/office/drawing/2014/main" id="{5AF8819B-7867-4F33-ACB1-2BBC5CDF8C5D}"/>
              </a:ext>
            </a:extLst>
          </p:cNvPr>
          <p:cNvSpPr/>
          <p:nvPr/>
        </p:nvSpPr>
        <p:spPr>
          <a:xfrm>
            <a:off x="8860417" y="1501020"/>
            <a:ext cx="6702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dirty="0"/>
              <a:t>lavoro passato</a:t>
            </a:r>
          </a:p>
        </p:txBody>
      </p:sp>
      <p:cxnSp>
        <p:nvCxnSpPr>
          <p:cNvPr id="267" name="Connettore diritto 266">
            <a:extLst>
              <a:ext uri="{FF2B5EF4-FFF2-40B4-BE49-F238E27FC236}">
                <a16:creationId xmlns:a16="http://schemas.microsoft.com/office/drawing/2014/main" id="{AACC7E32-87A0-4FD8-B733-487ED75152FB}"/>
              </a:ext>
            </a:extLst>
          </p:cNvPr>
          <p:cNvCxnSpPr>
            <a:cxnSpLocks/>
          </p:cNvCxnSpPr>
          <p:nvPr/>
        </p:nvCxnSpPr>
        <p:spPr>
          <a:xfrm>
            <a:off x="6077647" y="4930169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Connettore 267">
            <a:extLst>
              <a:ext uri="{FF2B5EF4-FFF2-40B4-BE49-F238E27FC236}">
                <a16:creationId xmlns:a16="http://schemas.microsoft.com/office/drawing/2014/main" id="{B4329EBF-408D-48B8-853A-217F86FF5C92}"/>
              </a:ext>
            </a:extLst>
          </p:cNvPr>
          <p:cNvSpPr/>
          <p:nvPr/>
        </p:nvSpPr>
        <p:spPr>
          <a:xfrm>
            <a:off x="6016048" y="4804583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9" name="Connettore diritto 268">
            <a:extLst>
              <a:ext uri="{FF2B5EF4-FFF2-40B4-BE49-F238E27FC236}">
                <a16:creationId xmlns:a16="http://schemas.microsoft.com/office/drawing/2014/main" id="{66BF4722-B6D7-4E37-AF86-75904AB4C416}"/>
              </a:ext>
            </a:extLst>
          </p:cNvPr>
          <p:cNvCxnSpPr>
            <a:cxnSpLocks/>
          </p:cNvCxnSpPr>
          <p:nvPr/>
        </p:nvCxnSpPr>
        <p:spPr>
          <a:xfrm>
            <a:off x="7389589" y="4936374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Connettore 269">
            <a:extLst>
              <a:ext uri="{FF2B5EF4-FFF2-40B4-BE49-F238E27FC236}">
                <a16:creationId xmlns:a16="http://schemas.microsoft.com/office/drawing/2014/main" id="{94B31C0B-CDD2-4576-ACF6-8915343F4373}"/>
              </a:ext>
            </a:extLst>
          </p:cNvPr>
          <p:cNvSpPr/>
          <p:nvPr/>
        </p:nvSpPr>
        <p:spPr>
          <a:xfrm>
            <a:off x="7327990" y="4810788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1" name="Connettore diritto 270">
            <a:extLst>
              <a:ext uri="{FF2B5EF4-FFF2-40B4-BE49-F238E27FC236}">
                <a16:creationId xmlns:a16="http://schemas.microsoft.com/office/drawing/2014/main" id="{CAD4D396-45F6-40C4-8427-479101EC0DA3}"/>
              </a:ext>
            </a:extLst>
          </p:cNvPr>
          <p:cNvCxnSpPr>
            <a:cxnSpLocks/>
          </p:cNvCxnSpPr>
          <p:nvPr/>
        </p:nvCxnSpPr>
        <p:spPr>
          <a:xfrm>
            <a:off x="1255643" y="1358685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Connettore 271">
            <a:extLst>
              <a:ext uri="{FF2B5EF4-FFF2-40B4-BE49-F238E27FC236}">
                <a16:creationId xmlns:a16="http://schemas.microsoft.com/office/drawing/2014/main" id="{D15984BA-2E2A-421A-B5ED-86ABB23A1A56}"/>
              </a:ext>
            </a:extLst>
          </p:cNvPr>
          <p:cNvSpPr/>
          <p:nvPr/>
        </p:nvSpPr>
        <p:spPr>
          <a:xfrm>
            <a:off x="1194044" y="1233099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3" name="CasellaDiTesto 272">
            <a:extLst>
              <a:ext uri="{FF2B5EF4-FFF2-40B4-BE49-F238E27FC236}">
                <a16:creationId xmlns:a16="http://schemas.microsoft.com/office/drawing/2014/main" id="{4EF3EF16-A384-418A-A44E-DA104B92E588}"/>
              </a:ext>
            </a:extLst>
          </p:cNvPr>
          <p:cNvSpPr txBox="1"/>
          <p:nvPr/>
        </p:nvSpPr>
        <p:spPr>
          <a:xfrm>
            <a:off x="9599530" y="2154322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Età</a:t>
            </a:r>
          </a:p>
        </p:txBody>
      </p:sp>
      <p:sp>
        <p:nvSpPr>
          <p:cNvPr id="274" name="CasellaDiTesto 273">
            <a:extLst>
              <a:ext uri="{FF2B5EF4-FFF2-40B4-BE49-F238E27FC236}">
                <a16:creationId xmlns:a16="http://schemas.microsoft.com/office/drawing/2014/main" id="{5CE3AF94-F6B2-456A-B3F8-C84C893D1071}"/>
              </a:ext>
            </a:extLst>
          </p:cNvPr>
          <p:cNvSpPr txBox="1"/>
          <p:nvPr/>
        </p:nvSpPr>
        <p:spPr>
          <a:xfrm>
            <a:off x="9864699" y="2022824"/>
            <a:ext cx="523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Data di nascita</a:t>
            </a:r>
          </a:p>
        </p:txBody>
      </p:sp>
      <p:cxnSp>
        <p:nvCxnSpPr>
          <p:cNvPr id="275" name="Connettore diritto 274">
            <a:extLst>
              <a:ext uri="{FF2B5EF4-FFF2-40B4-BE49-F238E27FC236}">
                <a16:creationId xmlns:a16="http://schemas.microsoft.com/office/drawing/2014/main" id="{8E1392EF-1E80-4643-A534-3583A7A32768}"/>
              </a:ext>
            </a:extLst>
          </p:cNvPr>
          <p:cNvCxnSpPr>
            <a:cxnSpLocks/>
          </p:cNvCxnSpPr>
          <p:nvPr/>
        </p:nvCxnSpPr>
        <p:spPr>
          <a:xfrm>
            <a:off x="9754455" y="2461911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onnettore 275">
            <a:extLst>
              <a:ext uri="{FF2B5EF4-FFF2-40B4-BE49-F238E27FC236}">
                <a16:creationId xmlns:a16="http://schemas.microsoft.com/office/drawing/2014/main" id="{307AE697-4651-4F1E-B5A1-5A691D7B078A}"/>
              </a:ext>
            </a:extLst>
          </p:cNvPr>
          <p:cNvSpPr/>
          <p:nvPr/>
        </p:nvSpPr>
        <p:spPr>
          <a:xfrm>
            <a:off x="9692856" y="2336325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7" name="Connettore diritto 276">
            <a:extLst>
              <a:ext uri="{FF2B5EF4-FFF2-40B4-BE49-F238E27FC236}">
                <a16:creationId xmlns:a16="http://schemas.microsoft.com/office/drawing/2014/main" id="{7E59D869-6DC0-4E23-AC2B-2624D29E54DF}"/>
              </a:ext>
            </a:extLst>
          </p:cNvPr>
          <p:cNvCxnSpPr>
            <a:cxnSpLocks/>
          </p:cNvCxnSpPr>
          <p:nvPr/>
        </p:nvCxnSpPr>
        <p:spPr>
          <a:xfrm>
            <a:off x="10091919" y="2461911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Connettore 277">
            <a:extLst>
              <a:ext uri="{FF2B5EF4-FFF2-40B4-BE49-F238E27FC236}">
                <a16:creationId xmlns:a16="http://schemas.microsoft.com/office/drawing/2014/main" id="{ED36CACD-1034-4B14-AC8A-9A59502548A7}"/>
              </a:ext>
            </a:extLst>
          </p:cNvPr>
          <p:cNvSpPr/>
          <p:nvPr/>
        </p:nvSpPr>
        <p:spPr>
          <a:xfrm>
            <a:off x="10030320" y="2336325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9" name="Connettore diritto 278">
            <a:extLst>
              <a:ext uri="{FF2B5EF4-FFF2-40B4-BE49-F238E27FC236}">
                <a16:creationId xmlns:a16="http://schemas.microsoft.com/office/drawing/2014/main" id="{3F577701-8648-4086-A8E2-BA31822C5D62}"/>
              </a:ext>
            </a:extLst>
          </p:cNvPr>
          <p:cNvCxnSpPr>
            <a:cxnSpLocks/>
          </p:cNvCxnSpPr>
          <p:nvPr/>
        </p:nvCxnSpPr>
        <p:spPr>
          <a:xfrm>
            <a:off x="10429382" y="2462282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Connettore 279">
            <a:extLst>
              <a:ext uri="{FF2B5EF4-FFF2-40B4-BE49-F238E27FC236}">
                <a16:creationId xmlns:a16="http://schemas.microsoft.com/office/drawing/2014/main" id="{5BECECDD-EF82-41C5-92CE-CC3098CD2F4A}"/>
              </a:ext>
            </a:extLst>
          </p:cNvPr>
          <p:cNvSpPr/>
          <p:nvPr/>
        </p:nvSpPr>
        <p:spPr>
          <a:xfrm>
            <a:off x="10367783" y="2336696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2" name="Rettangolo 201">
            <a:extLst>
              <a:ext uri="{FF2B5EF4-FFF2-40B4-BE49-F238E27FC236}">
                <a16:creationId xmlns:a16="http://schemas.microsoft.com/office/drawing/2014/main" id="{7E3446CC-11F9-4F5C-AE18-61976303BADB}"/>
              </a:ext>
            </a:extLst>
          </p:cNvPr>
          <p:cNvSpPr/>
          <p:nvPr/>
        </p:nvSpPr>
        <p:spPr>
          <a:xfrm>
            <a:off x="9690485" y="3518000"/>
            <a:ext cx="8883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/>
              <a:t>ideazione</a:t>
            </a:r>
          </a:p>
        </p:txBody>
      </p: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BD410ECC-BBA0-4B2B-94EB-51DF043142B6}"/>
              </a:ext>
            </a:extLst>
          </p:cNvPr>
          <p:cNvSpPr/>
          <p:nvPr/>
        </p:nvSpPr>
        <p:spPr>
          <a:xfrm>
            <a:off x="9716959" y="4522195"/>
            <a:ext cx="708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/>
              <a:t>Serie</a:t>
            </a:r>
          </a:p>
        </p:txBody>
      </p:sp>
      <p:cxnSp>
        <p:nvCxnSpPr>
          <p:cNvPr id="281" name="Connettore diritto 280">
            <a:extLst>
              <a:ext uri="{FF2B5EF4-FFF2-40B4-BE49-F238E27FC236}">
                <a16:creationId xmlns:a16="http://schemas.microsoft.com/office/drawing/2014/main" id="{38488A68-77FA-4C8B-AB8B-8558B2A9D36C}"/>
              </a:ext>
            </a:extLst>
          </p:cNvPr>
          <p:cNvCxnSpPr>
            <a:cxnSpLocks/>
          </p:cNvCxnSpPr>
          <p:nvPr/>
        </p:nvCxnSpPr>
        <p:spPr>
          <a:xfrm>
            <a:off x="10738800" y="4400824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onnettore 281">
            <a:extLst>
              <a:ext uri="{FF2B5EF4-FFF2-40B4-BE49-F238E27FC236}">
                <a16:creationId xmlns:a16="http://schemas.microsoft.com/office/drawing/2014/main" id="{713E8F6E-44E8-40C7-9B0A-30A5E1623550}"/>
              </a:ext>
            </a:extLst>
          </p:cNvPr>
          <p:cNvSpPr/>
          <p:nvPr/>
        </p:nvSpPr>
        <p:spPr>
          <a:xfrm>
            <a:off x="10677201" y="4275238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8" name="Rettangolo 297">
            <a:extLst>
              <a:ext uri="{FF2B5EF4-FFF2-40B4-BE49-F238E27FC236}">
                <a16:creationId xmlns:a16="http://schemas.microsoft.com/office/drawing/2014/main" id="{14F00307-4E19-4944-8801-574863667674}"/>
              </a:ext>
            </a:extLst>
          </p:cNvPr>
          <p:cNvSpPr/>
          <p:nvPr/>
        </p:nvSpPr>
        <p:spPr>
          <a:xfrm>
            <a:off x="2636157" y="3551568"/>
            <a:ext cx="8803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050" dirty="0"/>
              <a:t>disponibilità</a:t>
            </a:r>
          </a:p>
        </p:txBody>
      </p:sp>
      <p:sp>
        <p:nvSpPr>
          <p:cNvPr id="299" name="Rettangolo 298">
            <a:extLst>
              <a:ext uri="{FF2B5EF4-FFF2-40B4-BE49-F238E27FC236}">
                <a16:creationId xmlns:a16="http://schemas.microsoft.com/office/drawing/2014/main" id="{DA3487EC-7B4A-4BE3-B780-CC5F2DC14FCA}"/>
              </a:ext>
            </a:extLst>
          </p:cNvPr>
          <p:cNvSpPr/>
          <p:nvPr/>
        </p:nvSpPr>
        <p:spPr>
          <a:xfrm>
            <a:off x="2763814" y="5091507"/>
            <a:ext cx="700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800" dirty="0"/>
              <a:t>disponibilità</a:t>
            </a:r>
          </a:p>
          <a:p>
            <a:r>
              <a:rPr lang="it-IT" sz="800" dirty="0"/>
              <a:t>edizione</a:t>
            </a:r>
            <a:endParaRPr lang="it-IT" dirty="0"/>
          </a:p>
        </p:txBody>
      </p:sp>
      <p:cxnSp>
        <p:nvCxnSpPr>
          <p:cNvPr id="204" name="Connettore diritto 203">
            <a:extLst>
              <a:ext uri="{FF2B5EF4-FFF2-40B4-BE49-F238E27FC236}">
                <a16:creationId xmlns:a16="http://schemas.microsoft.com/office/drawing/2014/main" id="{2332736A-FBE1-426F-9B90-3E98444323D5}"/>
              </a:ext>
            </a:extLst>
          </p:cNvPr>
          <p:cNvCxnSpPr>
            <a:cxnSpLocks/>
          </p:cNvCxnSpPr>
          <p:nvPr/>
        </p:nvCxnSpPr>
        <p:spPr>
          <a:xfrm>
            <a:off x="2334096" y="4068022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onnettore 206">
            <a:extLst>
              <a:ext uri="{FF2B5EF4-FFF2-40B4-BE49-F238E27FC236}">
                <a16:creationId xmlns:a16="http://schemas.microsoft.com/office/drawing/2014/main" id="{4F206C85-689B-4CCC-9501-2524BC15BBCA}"/>
              </a:ext>
            </a:extLst>
          </p:cNvPr>
          <p:cNvSpPr/>
          <p:nvPr/>
        </p:nvSpPr>
        <p:spPr>
          <a:xfrm>
            <a:off x="2272497" y="3942436"/>
            <a:ext cx="123197" cy="117722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" name="CasellaDiTesto 211">
            <a:extLst>
              <a:ext uri="{FF2B5EF4-FFF2-40B4-BE49-F238E27FC236}">
                <a16:creationId xmlns:a16="http://schemas.microsoft.com/office/drawing/2014/main" id="{103E6679-B4F6-43B0-B524-315791698A55}"/>
              </a:ext>
            </a:extLst>
          </p:cNvPr>
          <p:cNvSpPr txBox="1"/>
          <p:nvPr/>
        </p:nvSpPr>
        <p:spPr>
          <a:xfrm>
            <a:off x="1043352" y="1030904"/>
            <a:ext cx="768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Tipologia</a:t>
            </a:r>
          </a:p>
        </p:txBody>
      </p:sp>
      <p:sp>
        <p:nvSpPr>
          <p:cNvPr id="216" name="CasellaDiTesto 215">
            <a:extLst>
              <a:ext uri="{FF2B5EF4-FFF2-40B4-BE49-F238E27FC236}">
                <a16:creationId xmlns:a16="http://schemas.microsoft.com/office/drawing/2014/main" id="{FBCD49B1-EE2C-46E5-B258-E31BEBCA91F1}"/>
              </a:ext>
            </a:extLst>
          </p:cNvPr>
          <p:cNvSpPr txBox="1"/>
          <p:nvPr/>
        </p:nvSpPr>
        <p:spPr>
          <a:xfrm>
            <a:off x="2139278" y="3754804"/>
            <a:ext cx="10613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Nome</a:t>
            </a:r>
          </a:p>
        </p:txBody>
      </p:sp>
      <p:cxnSp>
        <p:nvCxnSpPr>
          <p:cNvPr id="248" name="Connettore diritto 247">
            <a:extLst>
              <a:ext uri="{FF2B5EF4-FFF2-40B4-BE49-F238E27FC236}">
                <a16:creationId xmlns:a16="http://schemas.microsoft.com/office/drawing/2014/main" id="{855FF1FC-6389-45EE-BDA6-7F9CE870AA0D}"/>
              </a:ext>
            </a:extLst>
          </p:cNvPr>
          <p:cNvCxnSpPr>
            <a:cxnSpLocks/>
          </p:cNvCxnSpPr>
          <p:nvPr/>
        </p:nvCxnSpPr>
        <p:spPr>
          <a:xfrm>
            <a:off x="6777767" y="5523962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Connettore 248">
            <a:extLst>
              <a:ext uri="{FF2B5EF4-FFF2-40B4-BE49-F238E27FC236}">
                <a16:creationId xmlns:a16="http://schemas.microsoft.com/office/drawing/2014/main" id="{50C2DA42-DE69-4969-BCE4-F26E81883A1B}"/>
              </a:ext>
            </a:extLst>
          </p:cNvPr>
          <p:cNvSpPr/>
          <p:nvPr/>
        </p:nvSpPr>
        <p:spPr>
          <a:xfrm>
            <a:off x="6716167" y="5604756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6" name="CasellaDiTesto 255">
            <a:extLst>
              <a:ext uri="{FF2B5EF4-FFF2-40B4-BE49-F238E27FC236}">
                <a16:creationId xmlns:a16="http://schemas.microsoft.com/office/drawing/2014/main" id="{DB641EFE-588D-4924-8680-6E971707F26F}"/>
              </a:ext>
            </a:extLst>
          </p:cNvPr>
          <p:cNvSpPr txBox="1"/>
          <p:nvPr/>
        </p:nvSpPr>
        <p:spPr>
          <a:xfrm>
            <a:off x="7168853" y="4631143"/>
            <a:ext cx="5533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Versione</a:t>
            </a:r>
          </a:p>
        </p:txBody>
      </p:sp>
      <p:cxnSp>
        <p:nvCxnSpPr>
          <p:cNvPr id="258" name="Connettore diritto 257">
            <a:extLst>
              <a:ext uri="{FF2B5EF4-FFF2-40B4-BE49-F238E27FC236}">
                <a16:creationId xmlns:a16="http://schemas.microsoft.com/office/drawing/2014/main" id="{08DEFAF0-EDF4-41A8-915C-F2AB337B5280}"/>
              </a:ext>
            </a:extLst>
          </p:cNvPr>
          <p:cNvCxnSpPr>
            <a:cxnSpLocks/>
          </p:cNvCxnSpPr>
          <p:nvPr/>
        </p:nvCxnSpPr>
        <p:spPr>
          <a:xfrm>
            <a:off x="8562174" y="2517450"/>
            <a:ext cx="557855" cy="256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ombo 282">
            <a:extLst>
              <a:ext uri="{FF2B5EF4-FFF2-40B4-BE49-F238E27FC236}">
                <a16:creationId xmlns:a16="http://schemas.microsoft.com/office/drawing/2014/main" id="{4D7558FB-080B-47CD-ADC6-CDB834979778}"/>
              </a:ext>
            </a:extLst>
          </p:cNvPr>
          <p:cNvSpPr/>
          <p:nvPr/>
        </p:nvSpPr>
        <p:spPr>
          <a:xfrm>
            <a:off x="7679772" y="3932760"/>
            <a:ext cx="1139686" cy="4934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4" name="Connettore diritto 283">
            <a:extLst>
              <a:ext uri="{FF2B5EF4-FFF2-40B4-BE49-F238E27FC236}">
                <a16:creationId xmlns:a16="http://schemas.microsoft.com/office/drawing/2014/main" id="{4AE49F2E-357E-40C2-BA8C-DD33030DB16E}"/>
              </a:ext>
            </a:extLst>
          </p:cNvPr>
          <p:cNvCxnSpPr>
            <a:cxnSpLocks/>
            <a:stCxn id="283" idx="3"/>
          </p:cNvCxnSpPr>
          <p:nvPr/>
        </p:nvCxnSpPr>
        <p:spPr>
          <a:xfrm>
            <a:off x="8819458" y="4179499"/>
            <a:ext cx="287353" cy="162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CasellaDiTesto 284">
            <a:extLst>
              <a:ext uri="{FF2B5EF4-FFF2-40B4-BE49-F238E27FC236}">
                <a16:creationId xmlns:a16="http://schemas.microsoft.com/office/drawing/2014/main" id="{5361AA96-E188-4C0D-BE4D-42C3836B9613}"/>
              </a:ext>
            </a:extLst>
          </p:cNvPr>
          <p:cNvSpPr txBox="1"/>
          <p:nvPr/>
        </p:nvSpPr>
        <p:spPr>
          <a:xfrm>
            <a:off x="7283786" y="2870885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(0,1)</a:t>
            </a:r>
          </a:p>
        </p:txBody>
      </p:sp>
      <p:cxnSp>
        <p:nvCxnSpPr>
          <p:cNvPr id="286" name="Connettore diritto 285">
            <a:extLst>
              <a:ext uri="{FF2B5EF4-FFF2-40B4-BE49-F238E27FC236}">
                <a16:creationId xmlns:a16="http://schemas.microsoft.com/office/drawing/2014/main" id="{A334DCE0-4889-48D6-B2C6-0EE91C697BC1}"/>
              </a:ext>
            </a:extLst>
          </p:cNvPr>
          <p:cNvCxnSpPr>
            <a:cxnSpLocks/>
            <a:stCxn id="106" idx="3"/>
            <a:endCxn id="283" idx="1"/>
          </p:cNvCxnSpPr>
          <p:nvPr/>
        </p:nvCxnSpPr>
        <p:spPr>
          <a:xfrm>
            <a:off x="6846099" y="2680682"/>
            <a:ext cx="833673" cy="149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ombo 286">
            <a:extLst>
              <a:ext uri="{FF2B5EF4-FFF2-40B4-BE49-F238E27FC236}">
                <a16:creationId xmlns:a16="http://schemas.microsoft.com/office/drawing/2014/main" id="{9C76F5A0-3F62-46DE-8B56-2A9033F08527}"/>
              </a:ext>
            </a:extLst>
          </p:cNvPr>
          <p:cNvSpPr/>
          <p:nvPr/>
        </p:nvSpPr>
        <p:spPr>
          <a:xfrm>
            <a:off x="7654466" y="3115380"/>
            <a:ext cx="1139686" cy="4934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>
              <a:solidFill>
                <a:schemeClr val="tx1"/>
              </a:solidFill>
            </a:endParaRPr>
          </a:p>
        </p:txBody>
      </p:sp>
      <p:cxnSp>
        <p:nvCxnSpPr>
          <p:cNvPr id="288" name="Connettore diritto 287">
            <a:extLst>
              <a:ext uri="{FF2B5EF4-FFF2-40B4-BE49-F238E27FC236}">
                <a16:creationId xmlns:a16="http://schemas.microsoft.com/office/drawing/2014/main" id="{45CF7BE4-4E17-409E-BBF9-F574893291C2}"/>
              </a:ext>
            </a:extLst>
          </p:cNvPr>
          <p:cNvCxnSpPr>
            <a:cxnSpLocks/>
            <a:stCxn id="287" idx="3"/>
          </p:cNvCxnSpPr>
          <p:nvPr/>
        </p:nvCxnSpPr>
        <p:spPr>
          <a:xfrm>
            <a:off x="8794152" y="3362119"/>
            <a:ext cx="312659" cy="136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ttore diritto 288">
            <a:extLst>
              <a:ext uri="{FF2B5EF4-FFF2-40B4-BE49-F238E27FC236}">
                <a16:creationId xmlns:a16="http://schemas.microsoft.com/office/drawing/2014/main" id="{F09C43C4-45F6-4725-BDE8-CDE4C13ED509}"/>
              </a:ext>
            </a:extLst>
          </p:cNvPr>
          <p:cNvCxnSpPr>
            <a:cxnSpLocks/>
            <a:stCxn id="106" idx="3"/>
            <a:endCxn id="287" idx="1"/>
          </p:cNvCxnSpPr>
          <p:nvPr/>
        </p:nvCxnSpPr>
        <p:spPr>
          <a:xfrm>
            <a:off x="6846099" y="2680682"/>
            <a:ext cx="808367" cy="68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ttore diritto 290">
            <a:extLst>
              <a:ext uri="{FF2B5EF4-FFF2-40B4-BE49-F238E27FC236}">
                <a16:creationId xmlns:a16="http://schemas.microsoft.com/office/drawing/2014/main" id="{1DC6BF84-49FD-4A31-8FE9-D78A2922E431}"/>
              </a:ext>
            </a:extLst>
          </p:cNvPr>
          <p:cNvCxnSpPr/>
          <p:nvPr/>
        </p:nvCxnSpPr>
        <p:spPr>
          <a:xfrm>
            <a:off x="7351932" y="416225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ttangolo 295">
            <a:extLst>
              <a:ext uri="{FF2B5EF4-FFF2-40B4-BE49-F238E27FC236}">
                <a16:creationId xmlns:a16="http://schemas.microsoft.com/office/drawing/2014/main" id="{259D802A-BE2B-4374-A3F1-EC9B571D32C7}"/>
              </a:ext>
            </a:extLst>
          </p:cNvPr>
          <p:cNvSpPr/>
          <p:nvPr/>
        </p:nvSpPr>
        <p:spPr>
          <a:xfrm>
            <a:off x="7396204" y="3200519"/>
            <a:ext cx="16562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appartiene</a:t>
            </a:r>
          </a:p>
        </p:txBody>
      </p:sp>
      <p:sp>
        <p:nvSpPr>
          <p:cNvPr id="297" name="CasellaDiTesto 296">
            <a:extLst>
              <a:ext uri="{FF2B5EF4-FFF2-40B4-BE49-F238E27FC236}">
                <a16:creationId xmlns:a16="http://schemas.microsoft.com/office/drawing/2014/main" id="{1450735E-A7BC-4704-A9A9-E53EC24CD805}"/>
              </a:ext>
            </a:extLst>
          </p:cNvPr>
          <p:cNvSpPr txBox="1"/>
          <p:nvPr/>
        </p:nvSpPr>
        <p:spPr>
          <a:xfrm>
            <a:off x="7387424" y="3562523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(1,N)</a:t>
            </a:r>
          </a:p>
        </p:txBody>
      </p:sp>
      <p:sp>
        <p:nvSpPr>
          <p:cNvPr id="300" name="CasellaDiTesto 299">
            <a:extLst>
              <a:ext uri="{FF2B5EF4-FFF2-40B4-BE49-F238E27FC236}">
                <a16:creationId xmlns:a16="http://schemas.microsoft.com/office/drawing/2014/main" id="{BB84EE50-ACE2-4EA7-B8A9-60F21731514F}"/>
              </a:ext>
            </a:extLst>
          </p:cNvPr>
          <p:cNvSpPr txBox="1"/>
          <p:nvPr/>
        </p:nvSpPr>
        <p:spPr>
          <a:xfrm>
            <a:off x="8542131" y="4811528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sp>
        <p:nvSpPr>
          <p:cNvPr id="304" name="CasellaDiTesto 303">
            <a:extLst>
              <a:ext uri="{FF2B5EF4-FFF2-40B4-BE49-F238E27FC236}">
                <a16:creationId xmlns:a16="http://schemas.microsoft.com/office/drawing/2014/main" id="{DFEF7615-FA22-4FF4-8D5F-6EE5E3FDC18E}"/>
              </a:ext>
            </a:extLst>
          </p:cNvPr>
          <p:cNvSpPr txBox="1"/>
          <p:nvPr/>
        </p:nvSpPr>
        <p:spPr>
          <a:xfrm>
            <a:off x="8842754" y="3571123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(1,N)</a:t>
            </a:r>
          </a:p>
        </p:txBody>
      </p:sp>
      <p:sp>
        <p:nvSpPr>
          <p:cNvPr id="305" name="Rettangolo con angoli arrotondati 304">
            <a:extLst>
              <a:ext uri="{FF2B5EF4-FFF2-40B4-BE49-F238E27FC236}">
                <a16:creationId xmlns:a16="http://schemas.microsoft.com/office/drawing/2014/main" id="{5D1AADB0-D5F0-462F-9547-0E0AEA9DB02B}"/>
              </a:ext>
            </a:extLst>
          </p:cNvPr>
          <p:cNvSpPr/>
          <p:nvPr/>
        </p:nvSpPr>
        <p:spPr>
          <a:xfrm>
            <a:off x="9106811" y="5560423"/>
            <a:ext cx="1860237" cy="49347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Genere</a:t>
            </a:r>
          </a:p>
        </p:txBody>
      </p:sp>
      <p:cxnSp>
        <p:nvCxnSpPr>
          <p:cNvPr id="308" name="Connettore diritto 307">
            <a:extLst>
              <a:ext uri="{FF2B5EF4-FFF2-40B4-BE49-F238E27FC236}">
                <a16:creationId xmlns:a16="http://schemas.microsoft.com/office/drawing/2014/main" id="{B3100CC9-643F-418F-8297-19F7053511D0}"/>
              </a:ext>
            </a:extLst>
          </p:cNvPr>
          <p:cNvCxnSpPr>
            <a:cxnSpLocks/>
          </p:cNvCxnSpPr>
          <p:nvPr/>
        </p:nvCxnSpPr>
        <p:spPr>
          <a:xfrm>
            <a:off x="9981941" y="5472113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Connettore 308">
            <a:extLst>
              <a:ext uri="{FF2B5EF4-FFF2-40B4-BE49-F238E27FC236}">
                <a16:creationId xmlns:a16="http://schemas.microsoft.com/office/drawing/2014/main" id="{EF35E8FF-F172-4D72-BBD4-C97A16A346E8}"/>
              </a:ext>
            </a:extLst>
          </p:cNvPr>
          <p:cNvSpPr/>
          <p:nvPr/>
        </p:nvSpPr>
        <p:spPr>
          <a:xfrm>
            <a:off x="9920342" y="5346527"/>
            <a:ext cx="123197" cy="117722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0" name="CasellaDiTesto 309">
            <a:extLst>
              <a:ext uri="{FF2B5EF4-FFF2-40B4-BE49-F238E27FC236}">
                <a16:creationId xmlns:a16="http://schemas.microsoft.com/office/drawing/2014/main" id="{C48A32D3-160E-4B3F-B665-C934FE467D5E}"/>
              </a:ext>
            </a:extLst>
          </p:cNvPr>
          <p:cNvSpPr txBox="1"/>
          <p:nvPr/>
        </p:nvSpPr>
        <p:spPr>
          <a:xfrm>
            <a:off x="9765210" y="5149010"/>
            <a:ext cx="521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Nome</a:t>
            </a:r>
          </a:p>
        </p:txBody>
      </p:sp>
      <p:sp>
        <p:nvSpPr>
          <p:cNvPr id="313" name="Rettangolo 312">
            <a:extLst>
              <a:ext uri="{FF2B5EF4-FFF2-40B4-BE49-F238E27FC236}">
                <a16:creationId xmlns:a16="http://schemas.microsoft.com/office/drawing/2014/main" id="{5BF2EF21-4147-43E5-B1D3-F5C171E5681F}"/>
              </a:ext>
            </a:extLst>
          </p:cNvPr>
          <p:cNvSpPr/>
          <p:nvPr/>
        </p:nvSpPr>
        <p:spPr>
          <a:xfrm>
            <a:off x="7633453" y="4013456"/>
            <a:ext cx="12497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000" dirty="0"/>
              <a:t>Appartenenza genere</a:t>
            </a:r>
          </a:p>
        </p:txBody>
      </p:sp>
      <p:sp>
        <p:nvSpPr>
          <p:cNvPr id="182" name="Rombo 181">
            <a:extLst>
              <a:ext uri="{FF2B5EF4-FFF2-40B4-BE49-F238E27FC236}">
                <a16:creationId xmlns:a16="http://schemas.microsoft.com/office/drawing/2014/main" id="{68B23D5C-FA1D-4BDA-9ACB-243099905DD5}"/>
              </a:ext>
            </a:extLst>
          </p:cNvPr>
          <p:cNvSpPr/>
          <p:nvPr/>
        </p:nvSpPr>
        <p:spPr>
          <a:xfrm>
            <a:off x="3011002" y="675828"/>
            <a:ext cx="1139686" cy="4934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700" dirty="0">
              <a:solidFill>
                <a:schemeClr val="tx1"/>
              </a:solidFill>
            </a:endParaRPr>
          </a:p>
        </p:txBody>
      </p:sp>
      <p:cxnSp>
        <p:nvCxnSpPr>
          <p:cNvPr id="183" name="Connettore diritto 182">
            <a:extLst>
              <a:ext uri="{FF2B5EF4-FFF2-40B4-BE49-F238E27FC236}">
                <a16:creationId xmlns:a16="http://schemas.microsoft.com/office/drawing/2014/main" id="{A12FE894-31C4-4A92-90FF-18BA653E515B}"/>
              </a:ext>
            </a:extLst>
          </p:cNvPr>
          <p:cNvCxnSpPr>
            <a:cxnSpLocks/>
            <a:stCxn id="10" idx="3"/>
            <a:endCxn id="182" idx="1"/>
          </p:cNvCxnSpPr>
          <p:nvPr/>
        </p:nvCxnSpPr>
        <p:spPr>
          <a:xfrm flipV="1">
            <a:off x="2029778" y="922567"/>
            <a:ext cx="981224" cy="753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ttore diritto 183">
            <a:extLst>
              <a:ext uri="{FF2B5EF4-FFF2-40B4-BE49-F238E27FC236}">
                <a16:creationId xmlns:a16="http://schemas.microsoft.com/office/drawing/2014/main" id="{C59A7180-D9C0-4B2A-855E-5F91EB1B55A2}"/>
              </a:ext>
            </a:extLst>
          </p:cNvPr>
          <p:cNvCxnSpPr>
            <a:cxnSpLocks/>
            <a:endCxn id="182" idx="3"/>
          </p:cNvCxnSpPr>
          <p:nvPr/>
        </p:nvCxnSpPr>
        <p:spPr>
          <a:xfrm flipH="1" flipV="1">
            <a:off x="4150688" y="922567"/>
            <a:ext cx="851955" cy="1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ttore diritto 184">
            <a:extLst>
              <a:ext uri="{FF2B5EF4-FFF2-40B4-BE49-F238E27FC236}">
                <a16:creationId xmlns:a16="http://schemas.microsoft.com/office/drawing/2014/main" id="{CC97CE62-DB3A-413B-BEBF-BAFFED9899B0}"/>
              </a:ext>
            </a:extLst>
          </p:cNvPr>
          <p:cNvCxnSpPr>
            <a:cxnSpLocks/>
            <a:stCxn id="194" idx="3"/>
          </p:cNvCxnSpPr>
          <p:nvPr/>
        </p:nvCxnSpPr>
        <p:spPr>
          <a:xfrm>
            <a:off x="4026338" y="2159063"/>
            <a:ext cx="972742" cy="521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D9A2E7EE-784D-4FB9-949F-27EA1116EB4B}"/>
              </a:ext>
            </a:extLst>
          </p:cNvPr>
          <p:cNvSpPr txBox="1"/>
          <p:nvPr/>
        </p:nvSpPr>
        <p:spPr>
          <a:xfrm>
            <a:off x="4240341" y="682933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sp>
        <p:nvSpPr>
          <p:cNvPr id="187" name="CasellaDiTesto 186">
            <a:extLst>
              <a:ext uri="{FF2B5EF4-FFF2-40B4-BE49-F238E27FC236}">
                <a16:creationId xmlns:a16="http://schemas.microsoft.com/office/drawing/2014/main" id="{3FD5A1D2-2A62-45F5-B81C-8AB886D57A3A}"/>
              </a:ext>
            </a:extLst>
          </p:cNvPr>
          <p:cNvSpPr txBox="1"/>
          <p:nvPr/>
        </p:nvSpPr>
        <p:spPr>
          <a:xfrm>
            <a:off x="2183462" y="1010272"/>
            <a:ext cx="549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cxnSp>
        <p:nvCxnSpPr>
          <p:cNvPr id="190" name="Connettore diritto 189">
            <a:extLst>
              <a:ext uri="{FF2B5EF4-FFF2-40B4-BE49-F238E27FC236}">
                <a16:creationId xmlns:a16="http://schemas.microsoft.com/office/drawing/2014/main" id="{07A91877-4A08-426F-9C05-9A75523CFEF8}"/>
              </a:ext>
            </a:extLst>
          </p:cNvPr>
          <p:cNvCxnSpPr>
            <a:cxnSpLocks/>
          </p:cNvCxnSpPr>
          <p:nvPr/>
        </p:nvCxnSpPr>
        <p:spPr>
          <a:xfrm flipH="1">
            <a:off x="4992164" y="937506"/>
            <a:ext cx="10479" cy="553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ttore diritto 190">
            <a:extLst>
              <a:ext uri="{FF2B5EF4-FFF2-40B4-BE49-F238E27FC236}">
                <a16:creationId xmlns:a16="http://schemas.microsoft.com/office/drawing/2014/main" id="{CA34B9DF-EE63-4404-BA6C-F509502FB6F1}"/>
              </a:ext>
            </a:extLst>
          </p:cNvPr>
          <p:cNvCxnSpPr>
            <a:cxnSpLocks/>
          </p:cNvCxnSpPr>
          <p:nvPr/>
        </p:nvCxnSpPr>
        <p:spPr>
          <a:xfrm>
            <a:off x="4992164" y="1984869"/>
            <a:ext cx="10476" cy="54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asellaDiTesto 191">
            <a:extLst>
              <a:ext uri="{FF2B5EF4-FFF2-40B4-BE49-F238E27FC236}">
                <a16:creationId xmlns:a16="http://schemas.microsoft.com/office/drawing/2014/main" id="{F7A2928E-6BD5-4AD8-B955-DDD1E494F314}"/>
              </a:ext>
            </a:extLst>
          </p:cNvPr>
          <p:cNvSpPr txBox="1"/>
          <p:nvPr/>
        </p:nvSpPr>
        <p:spPr>
          <a:xfrm>
            <a:off x="4046252" y="2330234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sp>
        <p:nvSpPr>
          <p:cNvPr id="193" name="Rettangolo 192">
            <a:extLst>
              <a:ext uri="{FF2B5EF4-FFF2-40B4-BE49-F238E27FC236}">
                <a16:creationId xmlns:a16="http://schemas.microsoft.com/office/drawing/2014/main" id="{611C5A29-98AC-4205-B688-4AC4BC5A0476}"/>
              </a:ext>
            </a:extLst>
          </p:cNvPr>
          <p:cNvSpPr/>
          <p:nvPr/>
        </p:nvSpPr>
        <p:spPr>
          <a:xfrm>
            <a:off x="3262527" y="719597"/>
            <a:ext cx="71897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 err="1"/>
              <a:t>Sviluppomotore</a:t>
            </a:r>
            <a:endParaRPr lang="it-IT" sz="1050" dirty="0"/>
          </a:p>
        </p:txBody>
      </p:sp>
      <p:sp>
        <p:nvSpPr>
          <p:cNvPr id="194" name="Rombo 193">
            <a:extLst>
              <a:ext uri="{FF2B5EF4-FFF2-40B4-BE49-F238E27FC236}">
                <a16:creationId xmlns:a16="http://schemas.microsoft.com/office/drawing/2014/main" id="{C0635DB8-0F32-4140-A43D-888756C1DD26}"/>
              </a:ext>
            </a:extLst>
          </p:cNvPr>
          <p:cNvSpPr/>
          <p:nvPr/>
        </p:nvSpPr>
        <p:spPr>
          <a:xfrm>
            <a:off x="2886652" y="1912324"/>
            <a:ext cx="1139686" cy="4934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700" dirty="0">
              <a:solidFill>
                <a:schemeClr val="tx1"/>
              </a:solidFill>
            </a:endParaRPr>
          </a:p>
        </p:txBody>
      </p:sp>
      <p:sp>
        <p:nvSpPr>
          <p:cNvPr id="195" name="CasellaDiTesto 194">
            <a:extLst>
              <a:ext uri="{FF2B5EF4-FFF2-40B4-BE49-F238E27FC236}">
                <a16:creationId xmlns:a16="http://schemas.microsoft.com/office/drawing/2014/main" id="{72E891EE-FD38-4D08-8C7A-C8069767E8A6}"/>
              </a:ext>
            </a:extLst>
          </p:cNvPr>
          <p:cNvSpPr txBox="1"/>
          <p:nvPr/>
        </p:nvSpPr>
        <p:spPr>
          <a:xfrm>
            <a:off x="2481288" y="1723192"/>
            <a:ext cx="549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  <p:cxnSp>
        <p:nvCxnSpPr>
          <p:cNvPr id="197" name="Connettore diritto 196">
            <a:extLst>
              <a:ext uri="{FF2B5EF4-FFF2-40B4-BE49-F238E27FC236}">
                <a16:creationId xmlns:a16="http://schemas.microsoft.com/office/drawing/2014/main" id="{D9881462-88CC-4599-80BD-BA354060157B}"/>
              </a:ext>
            </a:extLst>
          </p:cNvPr>
          <p:cNvCxnSpPr>
            <a:cxnSpLocks/>
            <a:stCxn id="10" idx="3"/>
            <a:endCxn id="194" idx="1"/>
          </p:cNvCxnSpPr>
          <p:nvPr/>
        </p:nvCxnSpPr>
        <p:spPr>
          <a:xfrm>
            <a:off x="2029778" y="1675688"/>
            <a:ext cx="856874" cy="48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ttore diritto 197">
            <a:extLst>
              <a:ext uri="{FF2B5EF4-FFF2-40B4-BE49-F238E27FC236}">
                <a16:creationId xmlns:a16="http://schemas.microsoft.com/office/drawing/2014/main" id="{A2839562-66C1-4A8E-8622-8F9536D4F411}"/>
              </a:ext>
            </a:extLst>
          </p:cNvPr>
          <p:cNvCxnSpPr>
            <a:cxnSpLocks/>
          </p:cNvCxnSpPr>
          <p:nvPr/>
        </p:nvCxnSpPr>
        <p:spPr>
          <a:xfrm flipH="1">
            <a:off x="8546461" y="1777836"/>
            <a:ext cx="118168" cy="8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Connettore 198">
            <a:extLst>
              <a:ext uri="{FF2B5EF4-FFF2-40B4-BE49-F238E27FC236}">
                <a16:creationId xmlns:a16="http://schemas.microsoft.com/office/drawing/2014/main" id="{ACA23658-3812-402D-BFCC-C894B042B0D2}"/>
              </a:ext>
            </a:extLst>
          </p:cNvPr>
          <p:cNvSpPr/>
          <p:nvPr/>
        </p:nvSpPr>
        <p:spPr>
          <a:xfrm>
            <a:off x="8445093" y="1834600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0" name="Connettore diritto 199">
            <a:extLst>
              <a:ext uri="{FF2B5EF4-FFF2-40B4-BE49-F238E27FC236}">
                <a16:creationId xmlns:a16="http://schemas.microsoft.com/office/drawing/2014/main" id="{FFD71F9D-1FB6-4C98-8676-6405A69FD291}"/>
              </a:ext>
            </a:extLst>
          </p:cNvPr>
          <p:cNvCxnSpPr>
            <a:cxnSpLocks/>
          </p:cNvCxnSpPr>
          <p:nvPr/>
        </p:nvCxnSpPr>
        <p:spPr>
          <a:xfrm flipH="1">
            <a:off x="8887377" y="1914836"/>
            <a:ext cx="118168" cy="8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onnettore 200">
            <a:extLst>
              <a:ext uri="{FF2B5EF4-FFF2-40B4-BE49-F238E27FC236}">
                <a16:creationId xmlns:a16="http://schemas.microsoft.com/office/drawing/2014/main" id="{54E54535-2368-4458-B056-B7502A9E6997}"/>
              </a:ext>
            </a:extLst>
          </p:cNvPr>
          <p:cNvSpPr/>
          <p:nvPr/>
        </p:nvSpPr>
        <p:spPr>
          <a:xfrm>
            <a:off x="8786009" y="1971600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8" name="CasellaDiTesto 207">
            <a:extLst>
              <a:ext uri="{FF2B5EF4-FFF2-40B4-BE49-F238E27FC236}">
                <a16:creationId xmlns:a16="http://schemas.microsoft.com/office/drawing/2014/main" id="{0CCAD2E1-5EE0-40EF-A1E8-E349DADC1B20}"/>
              </a:ext>
            </a:extLst>
          </p:cNvPr>
          <p:cNvSpPr txBox="1"/>
          <p:nvPr/>
        </p:nvSpPr>
        <p:spPr>
          <a:xfrm>
            <a:off x="7892330" y="1876900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Anni in azienda</a:t>
            </a:r>
            <a:r>
              <a:rPr lang="it-IT" sz="1000" dirty="0"/>
              <a:t>  </a:t>
            </a:r>
          </a:p>
          <a:p>
            <a:endParaRPr lang="it-IT" sz="1000" dirty="0"/>
          </a:p>
        </p:txBody>
      </p:sp>
      <p:cxnSp>
        <p:nvCxnSpPr>
          <p:cNvPr id="209" name="Connettore diritto 208">
            <a:extLst>
              <a:ext uri="{FF2B5EF4-FFF2-40B4-BE49-F238E27FC236}">
                <a16:creationId xmlns:a16="http://schemas.microsoft.com/office/drawing/2014/main" id="{BD5E6679-A037-49DE-8383-8DB001AB714D}"/>
              </a:ext>
            </a:extLst>
          </p:cNvPr>
          <p:cNvCxnSpPr>
            <a:cxnSpLocks/>
            <a:stCxn id="210" idx="1"/>
          </p:cNvCxnSpPr>
          <p:nvPr/>
        </p:nvCxnSpPr>
        <p:spPr>
          <a:xfrm flipH="1" flipV="1">
            <a:off x="11298238" y="1876900"/>
            <a:ext cx="60037" cy="7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Connettore 209">
            <a:extLst>
              <a:ext uri="{FF2B5EF4-FFF2-40B4-BE49-F238E27FC236}">
                <a16:creationId xmlns:a16="http://schemas.microsoft.com/office/drawing/2014/main" id="{AA3ADF04-62C6-46C0-AC86-B0488B410A07}"/>
              </a:ext>
            </a:extLst>
          </p:cNvPr>
          <p:cNvSpPr/>
          <p:nvPr/>
        </p:nvSpPr>
        <p:spPr>
          <a:xfrm>
            <a:off x="11340233" y="1935448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" name="CasellaDiTesto 210">
            <a:extLst>
              <a:ext uri="{FF2B5EF4-FFF2-40B4-BE49-F238E27FC236}">
                <a16:creationId xmlns:a16="http://schemas.microsoft.com/office/drawing/2014/main" id="{8408B801-F340-42F3-8A82-E8A67EA1A355}"/>
              </a:ext>
            </a:extLst>
          </p:cNvPr>
          <p:cNvSpPr txBox="1"/>
          <p:nvPr/>
        </p:nvSpPr>
        <p:spPr>
          <a:xfrm>
            <a:off x="11269308" y="1991741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Anni in azienda</a:t>
            </a:r>
            <a:r>
              <a:rPr lang="it-IT" sz="1000" dirty="0"/>
              <a:t>  </a:t>
            </a:r>
          </a:p>
          <a:p>
            <a:endParaRPr lang="it-IT" sz="1000" dirty="0"/>
          </a:p>
        </p:txBody>
      </p:sp>
      <p:sp>
        <p:nvSpPr>
          <p:cNvPr id="217" name="Rettangolo 216">
            <a:extLst>
              <a:ext uri="{FF2B5EF4-FFF2-40B4-BE49-F238E27FC236}">
                <a16:creationId xmlns:a16="http://schemas.microsoft.com/office/drawing/2014/main" id="{49458D39-44BB-4696-8097-A86E1AA7BDE3}"/>
              </a:ext>
            </a:extLst>
          </p:cNvPr>
          <p:cNvSpPr/>
          <p:nvPr/>
        </p:nvSpPr>
        <p:spPr>
          <a:xfrm>
            <a:off x="3147215" y="1951313"/>
            <a:ext cx="71897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/>
              <a:t>Utilizza motore</a:t>
            </a:r>
          </a:p>
        </p:txBody>
      </p:sp>
      <p:cxnSp>
        <p:nvCxnSpPr>
          <p:cNvPr id="196" name="Connettore diritto 195">
            <a:extLst>
              <a:ext uri="{FF2B5EF4-FFF2-40B4-BE49-F238E27FC236}">
                <a16:creationId xmlns:a16="http://schemas.microsoft.com/office/drawing/2014/main" id="{AF6852B6-5CA0-4366-91D7-DAF7A5862913}"/>
              </a:ext>
            </a:extLst>
          </p:cNvPr>
          <p:cNvCxnSpPr>
            <a:cxnSpLocks/>
          </p:cNvCxnSpPr>
          <p:nvPr/>
        </p:nvCxnSpPr>
        <p:spPr>
          <a:xfrm>
            <a:off x="3770258" y="4066366"/>
            <a:ext cx="0" cy="72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Connettore 214">
            <a:extLst>
              <a:ext uri="{FF2B5EF4-FFF2-40B4-BE49-F238E27FC236}">
                <a16:creationId xmlns:a16="http://schemas.microsoft.com/office/drawing/2014/main" id="{6D479445-1428-44B8-9EF7-A71304690042}"/>
              </a:ext>
            </a:extLst>
          </p:cNvPr>
          <p:cNvSpPr/>
          <p:nvPr/>
        </p:nvSpPr>
        <p:spPr>
          <a:xfrm>
            <a:off x="3708659" y="3940780"/>
            <a:ext cx="123197" cy="11772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5" name="CasellaDiTesto 224">
            <a:extLst>
              <a:ext uri="{FF2B5EF4-FFF2-40B4-BE49-F238E27FC236}">
                <a16:creationId xmlns:a16="http://schemas.microsoft.com/office/drawing/2014/main" id="{6C19B71B-D867-4C26-B236-F9FC5F7B726C}"/>
              </a:ext>
            </a:extLst>
          </p:cNvPr>
          <p:cNvSpPr txBox="1"/>
          <p:nvPr/>
        </p:nvSpPr>
        <p:spPr>
          <a:xfrm>
            <a:off x="3603919" y="3726502"/>
            <a:ext cx="880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generazione</a:t>
            </a:r>
          </a:p>
        </p:txBody>
      </p:sp>
      <p:sp>
        <p:nvSpPr>
          <p:cNvPr id="228" name="CasellaDiTesto 227">
            <a:extLst>
              <a:ext uri="{FF2B5EF4-FFF2-40B4-BE49-F238E27FC236}">
                <a16:creationId xmlns:a16="http://schemas.microsoft.com/office/drawing/2014/main" id="{D24D4311-8ED2-4F7B-9592-BB36E31638CD}"/>
              </a:ext>
            </a:extLst>
          </p:cNvPr>
          <p:cNvSpPr txBox="1"/>
          <p:nvPr/>
        </p:nvSpPr>
        <p:spPr>
          <a:xfrm>
            <a:off x="6797807" y="2001619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accent2">
                    <a:lumMod val="75000"/>
                  </a:schemeClr>
                </a:solidFill>
              </a:rPr>
              <a:t>(0,N)</a:t>
            </a:r>
          </a:p>
        </p:txBody>
      </p:sp>
    </p:spTree>
    <p:extLst>
      <p:ext uri="{BB962C8B-B14F-4D97-AF65-F5344CB8AC3E}">
        <p14:creationId xmlns:p14="http://schemas.microsoft.com/office/powerpoint/2010/main" val="212307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zzi di tris in metallo">
            <a:extLst>
              <a:ext uri="{FF2B5EF4-FFF2-40B4-BE49-F238E27FC236}">
                <a16:creationId xmlns:a16="http://schemas.microsoft.com/office/drawing/2014/main" id="{86F68F78-DFAA-4FFB-BD31-31F29197D2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0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56" name="Rectangle 48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Rectangle 5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16F3D90-B144-4065-8B0A-63FE00245F5E}"/>
              </a:ext>
            </a:extLst>
          </p:cNvPr>
          <p:cNvSpPr txBox="1"/>
          <p:nvPr/>
        </p:nvSpPr>
        <p:spPr>
          <a:xfrm>
            <a:off x="371094" y="2718054"/>
            <a:ext cx="3438906" cy="3774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                  BUSINESS RULES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Un </a:t>
            </a:r>
            <a:r>
              <a:rPr lang="en-US" dirty="0" err="1"/>
              <a:t>videogioco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avere</a:t>
            </a:r>
            <a:r>
              <a:rPr lang="en-US" dirty="0"/>
              <a:t> al </a:t>
            </a:r>
            <a:r>
              <a:rPr lang="en-US" dirty="0" err="1"/>
              <a:t>massimo</a:t>
            </a:r>
            <a:r>
              <a:rPr lang="en-US" dirty="0"/>
              <a:t> due  </a:t>
            </a:r>
            <a:r>
              <a:rPr lang="en-US" dirty="0" err="1"/>
              <a:t>generi</a:t>
            </a:r>
            <a:endParaRPr lang="en-US" dirty="0"/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inseriti</a:t>
            </a:r>
            <a:r>
              <a:rPr lang="en-US" dirty="0"/>
              <a:t> solo </a:t>
            </a:r>
            <a:r>
              <a:rPr lang="en-US" dirty="0" err="1"/>
              <a:t>videogiochi</a:t>
            </a:r>
            <a:r>
              <a:rPr lang="en-US" dirty="0"/>
              <a:t> </a:t>
            </a:r>
            <a:r>
              <a:rPr lang="en-US" dirty="0" err="1"/>
              <a:t>usciti</a:t>
            </a:r>
            <a:r>
              <a:rPr lang="en-US" dirty="0"/>
              <a:t> dopo il 1990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solo “in </a:t>
            </a:r>
            <a:r>
              <a:rPr lang="en-US" dirty="0" err="1"/>
              <a:t>sviluppo</a:t>
            </a:r>
            <a:r>
              <a:rPr lang="en-US" dirty="0"/>
              <a:t>” o “</a:t>
            </a:r>
            <a:r>
              <a:rPr lang="en-US" dirty="0" err="1"/>
              <a:t>disponibile</a:t>
            </a:r>
            <a:r>
              <a:rPr lang="en-US" dirty="0"/>
              <a:t>”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La </a:t>
            </a:r>
            <a:r>
              <a:rPr lang="en-US" dirty="0" err="1"/>
              <a:t>classificazione</a:t>
            </a:r>
            <a:r>
              <a:rPr lang="en-US" dirty="0"/>
              <a:t> </a:t>
            </a:r>
            <a:r>
              <a:rPr lang="en-US" dirty="0" err="1"/>
              <a:t>pegi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assumere</a:t>
            </a:r>
            <a:r>
              <a:rPr lang="en-US" dirty="0"/>
              <a:t> come </a:t>
            </a:r>
            <a:r>
              <a:rPr lang="en-US" dirty="0" err="1"/>
              <a:t>valori</a:t>
            </a:r>
            <a:r>
              <a:rPr lang="en-US" dirty="0"/>
              <a:t> solo: 3,7,12,16,18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9429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483</Words>
  <Application>Microsoft Office PowerPoint</Application>
  <PresentationFormat>Widescreen</PresentationFormat>
  <Paragraphs>186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MODELLO E-R</vt:lpstr>
      <vt:lpstr>Presentazione standard di PowerPoint</vt:lpstr>
      <vt:lpstr>RISTRUTTURAZIONE MODELLO E-R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MODELLO E-R</dc:title>
  <dc:creator>ANTONIO CRISAFULLI</dc:creator>
  <cp:lastModifiedBy>ANTONIO CRISAFULLI</cp:lastModifiedBy>
  <cp:revision>28</cp:revision>
  <dcterms:created xsi:type="dcterms:W3CDTF">2021-01-29T13:54:23Z</dcterms:created>
  <dcterms:modified xsi:type="dcterms:W3CDTF">2021-03-25T08:26:59Z</dcterms:modified>
</cp:coreProperties>
</file>