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2" r:id="rId3"/>
    <p:sldId id="266" r:id="rId4"/>
    <p:sldId id="277" r:id="rId5"/>
    <p:sldId id="267" r:id="rId6"/>
    <p:sldId id="281" r:id="rId7"/>
    <p:sldId id="269" r:id="rId8"/>
    <p:sldId id="280" r:id="rId9"/>
    <p:sldId id="270" r:id="rId10"/>
    <p:sldId id="279" r:id="rId11"/>
    <p:sldId id="273"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E67E8-F8D4-437C-B6CE-4F8E6A74FD7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64A0BB7-FB49-4179-9DDF-6BECF99B4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CB43029-A77F-420D-86E8-7DB8333319BB}"/>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78057DAC-387D-4151-8B8F-517553BACD8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5D30E-82AE-4CB0-A8EE-ACB1A039F914}"/>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203757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12578-E611-4A68-A421-2AE2E495E86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73B0A97-8029-4E36-B0CE-C0BA9C19765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A3CA07-DCE9-401A-ABF6-FAC16BDAE4CA}"/>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9DC5F903-5F7C-4AC4-8567-FA46C02CB30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A7FF40-7C62-4002-AF95-D5A594241947}"/>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403418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BF2E237-C09D-482D-9AF4-B3B4FC4B00E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C1D2C57-ECB2-4CAF-B056-01ED0B380E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1B4510A-C7BA-4572-B6B0-40464649C338}"/>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009752D0-00A1-40A9-8242-81CD224E8E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87FDA71-C2F5-469A-BB7F-851187658D44}"/>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326265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E568F3-F7B8-4581-9D01-1BBC7FD70D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6374F7A-ED00-493F-AE9C-E3A70402246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EA584A-2DF6-4A5A-A693-DC04C95E02C2}"/>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2A324728-9C4A-4799-B91D-1BF147A542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418198-33D3-4E96-8B7A-E824143597AB}"/>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236222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942DF5-E9B3-4E2B-BA92-95862C64A57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DE23272-0D75-4339-B084-CFD384F7F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DD601E0-6A89-4A48-AE9E-ED3D2488BAED}"/>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B57EE4D3-962D-4E45-BD96-23796F77EAF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4229B8-322A-4387-9CC6-377E54EDA467}"/>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356204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D34039-28F6-452A-88EE-9E4386E2B1A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355778-84F6-4515-B157-176B889A7E6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6316D3C-F727-4346-915A-24CB4AC80AA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3DA5FDB-EEEC-4F6C-9423-58010FCEAB1C}"/>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6" name="Segnaposto piè di pagina 5">
            <a:extLst>
              <a:ext uri="{FF2B5EF4-FFF2-40B4-BE49-F238E27FC236}">
                <a16:creationId xmlns:a16="http://schemas.microsoft.com/office/drawing/2014/main" id="{174B7AF0-A69E-4BA4-9984-D20D32EE45C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6D3E24-88A3-4FAC-857C-CF97A96B3618}"/>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279636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38EF54-D54F-4CDD-BCC0-0335010849F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D8D0BF5-EB9F-43E4-B7F4-F5E953A35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AE07CFB-7756-46FD-807C-0CC104C7067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A79AE4E-1711-491B-ABC3-8AE1BA63D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BA90CA6-0781-4AD3-9D97-1A6D5F444E3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50A4301-BDCC-4E43-9559-DC9BFB0022CD}"/>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8" name="Segnaposto piè di pagina 7">
            <a:extLst>
              <a:ext uri="{FF2B5EF4-FFF2-40B4-BE49-F238E27FC236}">
                <a16:creationId xmlns:a16="http://schemas.microsoft.com/office/drawing/2014/main" id="{3A36051E-04EA-449E-BE20-176D5F7A379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37B5114-51F2-446C-85E3-C3E10D99E6A7}"/>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253605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1962E4-7DFE-4342-9410-E45FD305670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3DC2BF18-60EB-4C62-89B6-18E688491110}"/>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4" name="Segnaposto piè di pagina 3">
            <a:extLst>
              <a:ext uri="{FF2B5EF4-FFF2-40B4-BE49-F238E27FC236}">
                <a16:creationId xmlns:a16="http://schemas.microsoft.com/office/drawing/2014/main" id="{99905901-A55B-4986-B154-52C7628623F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A14D5DE-FE91-4DF4-A0B8-B05AE5392263}"/>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267579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4ED16AA-CCB7-43A7-9AFF-6139DD06A091}"/>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3" name="Segnaposto piè di pagina 2">
            <a:extLst>
              <a:ext uri="{FF2B5EF4-FFF2-40B4-BE49-F238E27FC236}">
                <a16:creationId xmlns:a16="http://schemas.microsoft.com/office/drawing/2014/main" id="{FEA5FC85-F505-408D-864B-08EFB6D6BC3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35377F0-8267-4B57-BEFA-769D4F1A660B}"/>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67419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D5388D-09ED-4541-BA49-F4675304750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B2DD37-9D26-4C99-9DE6-418957847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933340B-966B-4DA3-A263-70EE47A76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7DB515-6020-4DC0-99D4-D00CC827DFA2}"/>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6" name="Segnaposto piè di pagina 5">
            <a:extLst>
              <a:ext uri="{FF2B5EF4-FFF2-40B4-BE49-F238E27FC236}">
                <a16:creationId xmlns:a16="http://schemas.microsoft.com/office/drawing/2014/main" id="{7D55D82E-F8F8-417D-8FEF-47677EC3D4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5D1BBED-4A77-4631-8F38-6C952845EB47}"/>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15205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A2BC61-4604-41B5-B4E9-9E76E2D9E2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A787B30-FDA2-4C49-9E69-2F7363F38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6A738AD-2955-40FF-A638-7FE2566AE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FEA38A2-F433-46A8-AD3D-32BDFC207B5C}"/>
              </a:ext>
            </a:extLst>
          </p:cNvPr>
          <p:cNvSpPr>
            <a:spLocks noGrp="1"/>
          </p:cNvSpPr>
          <p:nvPr>
            <p:ph type="dt" sz="half" idx="10"/>
          </p:nvPr>
        </p:nvSpPr>
        <p:spPr/>
        <p:txBody>
          <a:bodyPr/>
          <a:lstStyle/>
          <a:p>
            <a:fld id="{7FD49EB5-C093-4A58-B429-11E8DF9C7D92}" type="datetimeFigureOut">
              <a:rPr lang="it-IT" smtClean="0"/>
              <a:t>27/03/2021</a:t>
            </a:fld>
            <a:endParaRPr lang="it-IT"/>
          </a:p>
        </p:txBody>
      </p:sp>
      <p:sp>
        <p:nvSpPr>
          <p:cNvPr id="6" name="Segnaposto piè di pagina 5">
            <a:extLst>
              <a:ext uri="{FF2B5EF4-FFF2-40B4-BE49-F238E27FC236}">
                <a16:creationId xmlns:a16="http://schemas.microsoft.com/office/drawing/2014/main" id="{92A39BF5-E97B-4630-9714-91CBACCED23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583E80-2F4D-44B0-92D7-3F28494834A9}"/>
              </a:ext>
            </a:extLst>
          </p:cNvPr>
          <p:cNvSpPr>
            <a:spLocks noGrp="1"/>
          </p:cNvSpPr>
          <p:nvPr>
            <p:ph type="sldNum" sz="quarter" idx="12"/>
          </p:nvPr>
        </p:nvSpPr>
        <p:spPr/>
        <p:txBody>
          <a:bodyPr/>
          <a:lstStyle/>
          <a:p>
            <a:fld id="{EB080660-B9D5-4793-A310-B85875BC5004}" type="slidenum">
              <a:rPr lang="it-IT" smtClean="0"/>
              <a:t>‹N›</a:t>
            </a:fld>
            <a:endParaRPr lang="it-IT"/>
          </a:p>
        </p:txBody>
      </p:sp>
    </p:spTree>
    <p:extLst>
      <p:ext uri="{BB962C8B-B14F-4D97-AF65-F5344CB8AC3E}">
        <p14:creationId xmlns:p14="http://schemas.microsoft.com/office/powerpoint/2010/main" val="365936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F17F053-9D14-4391-82E3-33EA6146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51FCF79-CA14-47D2-B50B-64F8D93D4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565603-D31A-4FF8-BACB-E10B1A22F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49EB5-C093-4A58-B429-11E8DF9C7D92}" type="datetimeFigureOut">
              <a:rPr lang="it-IT" smtClean="0"/>
              <a:t>27/03/2021</a:t>
            </a:fld>
            <a:endParaRPr lang="it-IT"/>
          </a:p>
        </p:txBody>
      </p:sp>
      <p:sp>
        <p:nvSpPr>
          <p:cNvPr id="5" name="Segnaposto piè di pagina 4">
            <a:extLst>
              <a:ext uri="{FF2B5EF4-FFF2-40B4-BE49-F238E27FC236}">
                <a16:creationId xmlns:a16="http://schemas.microsoft.com/office/drawing/2014/main" id="{EF2662A0-D58E-44F1-975C-78712586D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2EC8612-3829-477C-A856-AEF4A0E8F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80660-B9D5-4793-A310-B85875BC5004}" type="slidenum">
              <a:rPr lang="it-IT" smtClean="0"/>
              <a:t>‹N›</a:t>
            </a:fld>
            <a:endParaRPr lang="it-IT"/>
          </a:p>
        </p:txBody>
      </p:sp>
    </p:spTree>
    <p:extLst>
      <p:ext uri="{BB962C8B-B14F-4D97-AF65-F5344CB8AC3E}">
        <p14:creationId xmlns:p14="http://schemas.microsoft.com/office/powerpoint/2010/main" val="34497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fico astratto di fumo rosso blu">
            <a:extLst>
              <a:ext uri="{FF2B5EF4-FFF2-40B4-BE49-F238E27FC236}">
                <a16:creationId xmlns:a16="http://schemas.microsoft.com/office/drawing/2014/main" id="{C9453F49-CBF9-430C-A0C5-1C785563B21D}"/>
              </a:ext>
            </a:extLst>
          </p:cNvPr>
          <p:cNvPicPr>
            <a:picLocks noChangeAspect="1"/>
          </p:cNvPicPr>
          <p:nvPr/>
        </p:nvPicPr>
        <p:blipFill rotWithShape="1">
          <a:blip r:embed="rId2"/>
          <a:srcRect t="27851" r="9089" b="226"/>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14DF18-0D9D-48EA-A209-B8CD2F9991F6}"/>
              </a:ext>
            </a:extLst>
          </p:cNvPr>
          <p:cNvSpPr>
            <a:spLocks noGrp="1"/>
          </p:cNvSpPr>
          <p:nvPr>
            <p:ph type="ctrTitle"/>
          </p:nvPr>
        </p:nvSpPr>
        <p:spPr>
          <a:xfrm>
            <a:off x="477981" y="1122363"/>
            <a:ext cx="4023360" cy="3204134"/>
          </a:xfrm>
        </p:spPr>
        <p:txBody>
          <a:bodyPr anchor="b">
            <a:normAutofit/>
          </a:bodyPr>
          <a:lstStyle/>
          <a:p>
            <a:pPr algn="l"/>
            <a:r>
              <a:rPr lang="it-IT" sz="4400"/>
              <a:t>MHW1</a:t>
            </a:r>
            <a:br>
              <a:rPr lang="it-IT" sz="4400"/>
            </a:br>
            <a:r>
              <a:rPr lang="it-IT" sz="4400"/>
              <a:t>Antonio Crisafulli</a:t>
            </a:r>
            <a:br>
              <a:rPr lang="it-IT" sz="4400"/>
            </a:br>
            <a:r>
              <a:rPr lang="it-IT" sz="4400"/>
              <a:t>1000011651</a:t>
            </a:r>
            <a:br>
              <a:rPr lang="it-IT" sz="4400"/>
            </a:br>
            <a:endParaRPr lang="it-IT" sz="44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8037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7A14DF18-0D9D-48EA-A209-B8CD2F9991F6}"/>
              </a:ext>
            </a:extLst>
          </p:cNvPr>
          <p:cNvSpPr>
            <a:spLocks noGrp="1"/>
          </p:cNvSpPr>
          <p:nvPr>
            <p:ph type="ctrTitle"/>
          </p:nvPr>
        </p:nvSpPr>
        <p:spPr>
          <a:xfrm>
            <a:off x="1524000" y="2776538"/>
            <a:ext cx="9144000" cy="1381188"/>
          </a:xfrm>
        </p:spPr>
        <p:txBody>
          <a:bodyPr anchor="ctr">
            <a:normAutofit/>
          </a:bodyPr>
          <a:lstStyle/>
          <a:p>
            <a:r>
              <a:rPr lang="it-IT" sz="4000" dirty="0">
                <a:solidFill>
                  <a:schemeClr val="bg2"/>
                </a:solidFill>
              </a:rPr>
              <a:t>FOOTER</a:t>
            </a:r>
          </a:p>
        </p:txBody>
      </p:sp>
    </p:spTree>
    <p:extLst>
      <p:ext uri="{BB962C8B-B14F-4D97-AF65-F5344CB8AC3E}">
        <p14:creationId xmlns:p14="http://schemas.microsoft.com/office/powerpoint/2010/main" val="11748071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5FE3937C-BCFA-4BFA-9E72-3680B2AC6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9" y="2889250"/>
            <a:ext cx="10027285" cy="1282700"/>
          </a:xfrm>
          <a:prstGeom prst="rect">
            <a:avLst/>
          </a:prstGeom>
        </p:spPr>
      </p:pic>
      <p:sp>
        <p:nvSpPr>
          <p:cNvPr id="4" name="Parentesi graffa aperta 3">
            <a:extLst>
              <a:ext uri="{FF2B5EF4-FFF2-40B4-BE49-F238E27FC236}">
                <a16:creationId xmlns:a16="http://schemas.microsoft.com/office/drawing/2014/main" id="{60F7F4D6-0FEB-45D2-ADCD-9220DDE0A2D2}"/>
              </a:ext>
            </a:extLst>
          </p:cNvPr>
          <p:cNvSpPr/>
          <p:nvPr/>
        </p:nvSpPr>
        <p:spPr>
          <a:xfrm rot="10800000" flipH="1">
            <a:off x="1125332" y="3007360"/>
            <a:ext cx="276748" cy="1164590"/>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 name="Parentesi graffa aperta 4">
            <a:extLst>
              <a:ext uri="{FF2B5EF4-FFF2-40B4-BE49-F238E27FC236}">
                <a16:creationId xmlns:a16="http://schemas.microsoft.com/office/drawing/2014/main" id="{4843783E-9B43-40D6-8D42-69537BF19D70}"/>
              </a:ext>
            </a:extLst>
          </p:cNvPr>
          <p:cNvSpPr/>
          <p:nvPr/>
        </p:nvSpPr>
        <p:spPr>
          <a:xfrm rot="5400000">
            <a:off x="6399981" y="-2489382"/>
            <a:ext cx="458199" cy="10027284"/>
          </a:xfrm>
          <a:prstGeom prst="leftBrace">
            <a:avLst>
              <a:gd name="adj1" fmla="val 8333"/>
              <a:gd name="adj2" fmla="val 50711"/>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503732DF-7E12-4C07-8869-50F936DB97A5}"/>
              </a:ext>
            </a:extLst>
          </p:cNvPr>
          <p:cNvSpPr txBox="1"/>
          <p:nvPr/>
        </p:nvSpPr>
        <p:spPr>
          <a:xfrm>
            <a:off x="6106340" y="1697605"/>
            <a:ext cx="1045479" cy="461665"/>
          </a:xfrm>
          <a:prstGeom prst="rect">
            <a:avLst/>
          </a:prstGeom>
          <a:noFill/>
        </p:spPr>
        <p:txBody>
          <a:bodyPr wrap="none" rtlCol="0">
            <a:spAutoFit/>
          </a:bodyPr>
          <a:lstStyle/>
          <a:p>
            <a:r>
              <a:rPr lang="it-IT" sz="2400" dirty="0">
                <a:solidFill>
                  <a:srgbClr val="C00000"/>
                </a:solidFill>
              </a:rPr>
              <a:t>100Vw</a:t>
            </a:r>
          </a:p>
        </p:txBody>
      </p:sp>
      <p:sp>
        <p:nvSpPr>
          <p:cNvPr id="7" name="CasellaDiTesto 6">
            <a:extLst>
              <a:ext uri="{FF2B5EF4-FFF2-40B4-BE49-F238E27FC236}">
                <a16:creationId xmlns:a16="http://schemas.microsoft.com/office/drawing/2014/main" id="{2E403B0F-FEB3-4632-A7EC-68A4D65E324B}"/>
              </a:ext>
            </a:extLst>
          </p:cNvPr>
          <p:cNvSpPr txBox="1"/>
          <p:nvPr/>
        </p:nvSpPr>
        <p:spPr>
          <a:xfrm>
            <a:off x="133136" y="3299767"/>
            <a:ext cx="832279" cy="461665"/>
          </a:xfrm>
          <a:prstGeom prst="rect">
            <a:avLst/>
          </a:prstGeom>
          <a:noFill/>
        </p:spPr>
        <p:txBody>
          <a:bodyPr wrap="none" rtlCol="0">
            <a:spAutoFit/>
          </a:bodyPr>
          <a:lstStyle/>
          <a:p>
            <a:r>
              <a:rPr lang="it-IT" sz="2400" dirty="0">
                <a:solidFill>
                  <a:schemeClr val="accent1">
                    <a:lumMod val="75000"/>
                  </a:schemeClr>
                </a:solidFill>
              </a:rPr>
              <a:t>20Vh</a:t>
            </a:r>
          </a:p>
        </p:txBody>
      </p:sp>
    </p:spTree>
    <p:extLst>
      <p:ext uri="{BB962C8B-B14F-4D97-AF65-F5344CB8AC3E}">
        <p14:creationId xmlns:p14="http://schemas.microsoft.com/office/powerpoint/2010/main" val="266270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3AD47BB-57A3-4825-BB8C-5095EFBC8914}"/>
              </a:ext>
            </a:extLst>
          </p:cNvPr>
          <p:cNvSpPr>
            <a:spLocks noGrp="1"/>
          </p:cNvSpPr>
          <p:nvPr>
            <p:ph type="body" idx="1"/>
          </p:nvPr>
        </p:nvSpPr>
        <p:spPr>
          <a:xfrm>
            <a:off x="838200" y="858520"/>
            <a:ext cx="10515600" cy="5140960"/>
          </a:xfrm>
        </p:spPr>
        <p:txBody>
          <a:bodyPr>
            <a:noAutofit/>
          </a:bodyPr>
          <a:lstStyle/>
          <a:p>
            <a:r>
              <a:rPr lang="it-IT" sz="4400" dirty="0">
                <a:solidFill>
                  <a:schemeClr val="tx1">
                    <a:lumMod val="75000"/>
                    <a:lumOff val="25000"/>
                  </a:schemeClr>
                </a:solidFill>
              </a:rPr>
              <a:t>Il mio progetto di web programming basato su quello fatto nel corso di database, si occuperà della creazione di un sito che gestirà un database sul mondo dei videogiochi. Saranno disponibili più sezione e in ognuna di queste sarà possibile visualizzare varie informazioni legate a quell’ambito.</a:t>
            </a:r>
          </a:p>
        </p:txBody>
      </p:sp>
    </p:spTree>
    <p:extLst>
      <p:ext uri="{BB962C8B-B14F-4D97-AF65-F5344CB8AC3E}">
        <p14:creationId xmlns:p14="http://schemas.microsoft.com/office/powerpoint/2010/main" val="181528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20" name="Immagine 19">
            <a:extLst>
              <a:ext uri="{FF2B5EF4-FFF2-40B4-BE49-F238E27FC236}">
                <a16:creationId xmlns:a16="http://schemas.microsoft.com/office/drawing/2014/main" id="{3A0E9567-91FF-467D-8A6C-CFEFAEA84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881" y="0"/>
            <a:ext cx="3474237" cy="6858000"/>
          </a:xfrm>
          <a:prstGeom prst="rect">
            <a:avLst/>
          </a:prstGeom>
        </p:spPr>
      </p:pic>
    </p:spTree>
    <p:extLst>
      <p:ext uri="{BB962C8B-B14F-4D97-AF65-F5344CB8AC3E}">
        <p14:creationId xmlns:p14="http://schemas.microsoft.com/office/powerpoint/2010/main" val="354397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7A14DF18-0D9D-48EA-A209-B8CD2F9991F6}"/>
              </a:ext>
            </a:extLst>
          </p:cNvPr>
          <p:cNvSpPr>
            <a:spLocks noGrp="1"/>
          </p:cNvSpPr>
          <p:nvPr>
            <p:ph type="ctrTitle"/>
          </p:nvPr>
        </p:nvSpPr>
        <p:spPr>
          <a:xfrm>
            <a:off x="1524000" y="2776538"/>
            <a:ext cx="9144000" cy="1381188"/>
          </a:xfrm>
        </p:spPr>
        <p:txBody>
          <a:bodyPr anchor="ctr">
            <a:normAutofit/>
          </a:bodyPr>
          <a:lstStyle/>
          <a:p>
            <a:r>
              <a:rPr lang="it-IT" sz="4000" dirty="0">
                <a:solidFill>
                  <a:schemeClr val="bg2"/>
                </a:solidFill>
              </a:rPr>
              <a:t>HEADER</a:t>
            </a:r>
          </a:p>
        </p:txBody>
      </p:sp>
    </p:spTree>
    <p:extLst>
      <p:ext uri="{BB962C8B-B14F-4D97-AF65-F5344CB8AC3E}">
        <p14:creationId xmlns:p14="http://schemas.microsoft.com/office/powerpoint/2010/main" val="1341499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4" name="Parentesi graffa aperta 13">
            <a:extLst>
              <a:ext uri="{FF2B5EF4-FFF2-40B4-BE49-F238E27FC236}">
                <a16:creationId xmlns:a16="http://schemas.microsoft.com/office/drawing/2014/main" id="{DA9250AE-172E-48C3-969C-6B791183B766}"/>
              </a:ext>
            </a:extLst>
          </p:cNvPr>
          <p:cNvSpPr/>
          <p:nvPr/>
        </p:nvSpPr>
        <p:spPr>
          <a:xfrm rot="16200000" flipV="1">
            <a:off x="1945480" y="5020468"/>
            <a:ext cx="338137" cy="422276"/>
          </a:xfrm>
          <a:prstGeom prst="leftBrac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Parentesi graffa aperta 14">
            <a:extLst>
              <a:ext uri="{FF2B5EF4-FFF2-40B4-BE49-F238E27FC236}">
                <a16:creationId xmlns:a16="http://schemas.microsoft.com/office/drawing/2014/main" id="{FF093E3C-1E21-4D72-91EF-E4F1314B4097}"/>
              </a:ext>
            </a:extLst>
          </p:cNvPr>
          <p:cNvSpPr/>
          <p:nvPr/>
        </p:nvSpPr>
        <p:spPr>
          <a:xfrm rot="16200000" flipV="1">
            <a:off x="10206832" y="5014117"/>
            <a:ext cx="371477" cy="401637"/>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7" name="Parentesi graffa aperta 16">
            <a:extLst>
              <a:ext uri="{FF2B5EF4-FFF2-40B4-BE49-F238E27FC236}">
                <a16:creationId xmlns:a16="http://schemas.microsoft.com/office/drawing/2014/main" id="{3F2C69C9-2752-4994-9580-F65A632CF6C2}"/>
              </a:ext>
            </a:extLst>
          </p:cNvPr>
          <p:cNvSpPr/>
          <p:nvPr/>
        </p:nvSpPr>
        <p:spPr>
          <a:xfrm rot="5400000" flipV="1">
            <a:off x="5767388" y="-2328862"/>
            <a:ext cx="933452" cy="7915276"/>
          </a:xfrm>
          <a:prstGeom prst="leftBrace">
            <a:avLst/>
          </a:prstGeom>
          <a:noFill/>
          <a:ln w="57150">
            <a:solidFill>
              <a:srgbClr val="FFC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dirty="0"/>
          </a:p>
        </p:txBody>
      </p:sp>
      <p:sp>
        <p:nvSpPr>
          <p:cNvPr id="18" name="Parentesi graffa aperta 17">
            <a:extLst>
              <a:ext uri="{FF2B5EF4-FFF2-40B4-BE49-F238E27FC236}">
                <a16:creationId xmlns:a16="http://schemas.microsoft.com/office/drawing/2014/main" id="{A003473C-067C-4360-A1B0-29312D6D8C24}"/>
              </a:ext>
            </a:extLst>
          </p:cNvPr>
          <p:cNvSpPr/>
          <p:nvPr/>
        </p:nvSpPr>
        <p:spPr>
          <a:xfrm>
            <a:off x="1244604" y="2176825"/>
            <a:ext cx="611187" cy="277105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20" name="Immagine 19">
            <a:extLst>
              <a:ext uri="{FF2B5EF4-FFF2-40B4-BE49-F238E27FC236}">
                <a16:creationId xmlns:a16="http://schemas.microsoft.com/office/drawing/2014/main" id="{8BB63DC3-3D58-45FA-986C-5EC2C6EAA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2176825"/>
            <a:ext cx="8689975" cy="2771050"/>
          </a:xfrm>
          <a:prstGeom prst="rect">
            <a:avLst/>
          </a:prstGeom>
        </p:spPr>
      </p:pic>
      <p:sp>
        <p:nvSpPr>
          <p:cNvPr id="21" name="Parentesi graffa aperta 20">
            <a:extLst>
              <a:ext uri="{FF2B5EF4-FFF2-40B4-BE49-F238E27FC236}">
                <a16:creationId xmlns:a16="http://schemas.microsoft.com/office/drawing/2014/main" id="{2AD0D462-1BA1-4D78-A767-05CCA5286732}"/>
              </a:ext>
            </a:extLst>
          </p:cNvPr>
          <p:cNvSpPr/>
          <p:nvPr/>
        </p:nvSpPr>
        <p:spPr>
          <a:xfrm rot="16200000" flipV="1">
            <a:off x="5804586" y="1859572"/>
            <a:ext cx="933452" cy="4981577"/>
          </a:xfrm>
          <a:prstGeom prst="leftBrace">
            <a:avLst/>
          </a:prstGeom>
          <a:noFill/>
          <a:ln w="57150">
            <a:solidFill>
              <a:srgbClr val="FFFF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dirty="0">
              <a:solidFill>
                <a:schemeClr val="accent2">
                  <a:lumMod val="75000"/>
                </a:schemeClr>
              </a:solidFill>
            </a:endParaRPr>
          </a:p>
        </p:txBody>
      </p:sp>
      <p:sp>
        <p:nvSpPr>
          <p:cNvPr id="22" name="CasellaDiTesto 21">
            <a:extLst>
              <a:ext uri="{FF2B5EF4-FFF2-40B4-BE49-F238E27FC236}">
                <a16:creationId xmlns:a16="http://schemas.microsoft.com/office/drawing/2014/main" id="{1510082C-1B1A-4830-A32A-A32940BCC88F}"/>
              </a:ext>
            </a:extLst>
          </p:cNvPr>
          <p:cNvSpPr txBox="1"/>
          <p:nvPr/>
        </p:nvSpPr>
        <p:spPr>
          <a:xfrm>
            <a:off x="336562" y="3362295"/>
            <a:ext cx="942975" cy="400110"/>
          </a:xfrm>
          <a:prstGeom prst="rect">
            <a:avLst/>
          </a:prstGeom>
          <a:noFill/>
        </p:spPr>
        <p:txBody>
          <a:bodyPr wrap="square" rtlCol="0">
            <a:spAutoFit/>
          </a:bodyPr>
          <a:lstStyle/>
          <a:p>
            <a:r>
              <a:rPr lang="it-IT" sz="2000" u="sng" dirty="0">
                <a:solidFill>
                  <a:srgbClr val="FF0000"/>
                </a:solidFill>
              </a:rPr>
              <a:t>65Vh</a:t>
            </a:r>
          </a:p>
        </p:txBody>
      </p:sp>
      <p:sp>
        <p:nvSpPr>
          <p:cNvPr id="23" name="CasellaDiTesto 22">
            <a:extLst>
              <a:ext uri="{FF2B5EF4-FFF2-40B4-BE49-F238E27FC236}">
                <a16:creationId xmlns:a16="http://schemas.microsoft.com/office/drawing/2014/main" id="{CBD37CE0-0829-40E2-8EB5-EA000CA429D4}"/>
              </a:ext>
            </a:extLst>
          </p:cNvPr>
          <p:cNvSpPr txBox="1"/>
          <p:nvPr/>
        </p:nvSpPr>
        <p:spPr>
          <a:xfrm>
            <a:off x="5808449" y="428891"/>
            <a:ext cx="925726" cy="461665"/>
          </a:xfrm>
          <a:prstGeom prst="rect">
            <a:avLst/>
          </a:prstGeom>
          <a:noFill/>
        </p:spPr>
        <p:txBody>
          <a:bodyPr wrap="square" rtlCol="0">
            <a:spAutoFit/>
          </a:bodyPr>
          <a:lstStyle/>
          <a:p>
            <a:r>
              <a:rPr lang="it-IT" sz="2400" dirty="0">
                <a:solidFill>
                  <a:srgbClr val="FFC000"/>
                </a:solidFill>
              </a:rPr>
              <a:t>90Vw</a:t>
            </a:r>
          </a:p>
        </p:txBody>
      </p:sp>
      <p:sp>
        <p:nvSpPr>
          <p:cNvPr id="24" name="CasellaDiTesto 23">
            <a:extLst>
              <a:ext uri="{FF2B5EF4-FFF2-40B4-BE49-F238E27FC236}">
                <a16:creationId xmlns:a16="http://schemas.microsoft.com/office/drawing/2014/main" id="{535EBDDF-174B-48DC-BF23-A311D73D79A4}"/>
              </a:ext>
            </a:extLst>
          </p:cNvPr>
          <p:cNvSpPr txBox="1"/>
          <p:nvPr/>
        </p:nvSpPr>
        <p:spPr>
          <a:xfrm>
            <a:off x="5844188" y="5062537"/>
            <a:ext cx="889987" cy="461665"/>
          </a:xfrm>
          <a:prstGeom prst="rect">
            <a:avLst/>
          </a:prstGeom>
          <a:noFill/>
        </p:spPr>
        <p:txBody>
          <a:bodyPr wrap="none" rtlCol="0">
            <a:spAutoFit/>
          </a:bodyPr>
          <a:lstStyle/>
          <a:p>
            <a:r>
              <a:rPr lang="it-IT" sz="2400" dirty="0">
                <a:solidFill>
                  <a:srgbClr val="FFFF00"/>
                </a:solidFill>
              </a:rPr>
              <a:t>60Vw</a:t>
            </a:r>
          </a:p>
        </p:txBody>
      </p:sp>
      <p:sp>
        <p:nvSpPr>
          <p:cNvPr id="25" name="CasellaDiTesto 24">
            <a:extLst>
              <a:ext uri="{FF2B5EF4-FFF2-40B4-BE49-F238E27FC236}">
                <a16:creationId xmlns:a16="http://schemas.microsoft.com/office/drawing/2014/main" id="{5E0343BD-80B1-473C-A04F-6E56DCAA45AE}"/>
              </a:ext>
            </a:extLst>
          </p:cNvPr>
          <p:cNvSpPr txBox="1"/>
          <p:nvPr/>
        </p:nvSpPr>
        <p:spPr>
          <a:xfrm>
            <a:off x="1736982" y="5400675"/>
            <a:ext cx="734496" cy="461665"/>
          </a:xfrm>
          <a:prstGeom prst="rect">
            <a:avLst/>
          </a:prstGeom>
          <a:noFill/>
        </p:spPr>
        <p:txBody>
          <a:bodyPr wrap="none" rtlCol="0">
            <a:spAutoFit/>
          </a:bodyPr>
          <a:lstStyle/>
          <a:p>
            <a:r>
              <a:rPr lang="it-IT" sz="2400" dirty="0">
                <a:solidFill>
                  <a:schemeClr val="accent1">
                    <a:lumMod val="75000"/>
                  </a:schemeClr>
                </a:solidFill>
              </a:rPr>
              <a:t>5Vw</a:t>
            </a:r>
          </a:p>
        </p:txBody>
      </p:sp>
      <p:sp>
        <p:nvSpPr>
          <p:cNvPr id="26" name="CasellaDiTesto 25">
            <a:extLst>
              <a:ext uri="{FF2B5EF4-FFF2-40B4-BE49-F238E27FC236}">
                <a16:creationId xmlns:a16="http://schemas.microsoft.com/office/drawing/2014/main" id="{5E80CE7B-349D-41F3-89FD-2CCE1AB29297}"/>
              </a:ext>
            </a:extLst>
          </p:cNvPr>
          <p:cNvSpPr txBox="1"/>
          <p:nvPr/>
        </p:nvSpPr>
        <p:spPr>
          <a:xfrm>
            <a:off x="10025322" y="5524202"/>
            <a:ext cx="734496" cy="461665"/>
          </a:xfrm>
          <a:prstGeom prst="rect">
            <a:avLst/>
          </a:prstGeom>
          <a:noFill/>
        </p:spPr>
        <p:txBody>
          <a:bodyPr wrap="none" rtlCol="0">
            <a:spAutoFit/>
          </a:bodyPr>
          <a:lstStyle/>
          <a:p>
            <a:r>
              <a:rPr lang="it-IT" sz="2400" dirty="0">
                <a:solidFill>
                  <a:schemeClr val="accent1">
                    <a:lumMod val="75000"/>
                  </a:schemeClr>
                </a:solidFill>
              </a:rPr>
              <a:t>5Vw</a:t>
            </a:r>
          </a:p>
        </p:txBody>
      </p:sp>
    </p:spTree>
    <p:extLst>
      <p:ext uri="{BB962C8B-B14F-4D97-AF65-F5344CB8AC3E}">
        <p14:creationId xmlns:p14="http://schemas.microsoft.com/office/powerpoint/2010/main" val="274949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7A14DF18-0D9D-48EA-A209-B8CD2F9991F6}"/>
              </a:ext>
            </a:extLst>
          </p:cNvPr>
          <p:cNvSpPr>
            <a:spLocks noGrp="1"/>
          </p:cNvSpPr>
          <p:nvPr>
            <p:ph type="ctrTitle"/>
          </p:nvPr>
        </p:nvSpPr>
        <p:spPr>
          <a:xfrm>
            <a:off x="1524000" y="2776538"/>
            <a:ext cx="9144000" cy="1381188"/>
          </a:xfrm>
        </p:spPr>
        <p:txBody>
          <a:bodyPr anchor="ctr">
            <a:normAutofit/>
          </a:bodyPr>
          <a:lstStyle/>
          <a:p>
            <a:r>
              <a:rPr lang="it-IT" sz="4000" dirty="0">
                <a:solidFill>
                  <a:schemeClr val="bg2"/>
                </a:solidFill>
              </a:rPr>
              <a:t>MENU’ NAVIGAZIONE</a:t>
            </a:r>
          </a:p>
        </p:txBody>
      </p:sp>
    </p:spTree>
    <p:extLst>
      <p:ext uri="{BB962C8B-B14F-4D97-AF65-F5344CB8AC3E}">
        <p14:creationId xmlns:p14="http://schemas.microsoft.com/office/powerpoint/2010/main" val="36763439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97A20B64-4CE1-45E7-82ED-EFEC0C98D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36" y="2875843"/>
            <a:ext cx="10373060" cy="1106313"/>
          </a:xfrm>
          <a:prstGeom prst="rect">
            <a:avLst/>
          </a:prstGeom>
        </p:spPr>
      </p:pic>
      <p:sp>
        <p:nvSpPr>
          <p:cNvPr id="25" name="Parentesi graffa aperta 24">
            <a:extLst>
              <a:ext uri="{FF2B5EF4-FFF2-40B4-BE49-F238E27FC236}">
                <a16:creationId xmlns:a16="http://schemas.microsoft.com/office/drawing/2014/main" id="{23D0C15C-B81A-46FB-9320-2E242AD4016C}"/>
              </a:ext>
            </a:extLst>
          </p:cNvPr>
          <p:cNvSpPr/>
          <p:nvPr/>
        </p:nvSpPr>
        <p:spPr>
          <a:xfrm rot="5400000">
            <a:off x="5915292" y="-1922203"/>
            <a:ext cx="396876" cy="9010649"/>
          </a:xfrm>
          <a:prstGeom prst="leftBrace">
            <a:avLst>
              <a:gd name="adj1" fmla="val 15435"/>
              <a:gd name="adj2" fmla="val 50000"/>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6" name="Parentesi graffa aperta 25">
            <a:extLst>
              <a:ext uri="{FF2B5EF4-FFF2-40B4-BE49-F238E27FC236}">
                <a16:creationId xmlns:a16="http://schemas.microsoft.com/office/drawing/2014/main" id="{EAD0B89A-7DFE-4018-8657-2522EFF7DFEC}"/>
              </a:ext>
            </a:extLst>
          </p:cNvPr>
          <p:cNvSpPr/>
          <p:nvPr/>
        </p:nvSpPr>
        <p:spPr>
          <a:xfrm flipV="1">
            <a:off x="807986" y="2989552"/>
            <a:ext cx="302420" cy="320989"/>
          </a:xfrm>
          <a:prstGeom prst="leftBrac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0" name="Parentesi graffa aperta 29">
            <a:extLst>
              <a:ext uri="{FF2B5EF4-FFF2-40B4-BE49-F238E27FC236}">
                <a16:creationId xmlns:a16="http://schemas.microsoft.com/office/drawing/2014/main" id="{777865F7-E8E3-4265-8A08-F1B53BAC0CFF}"/>
              </a:ext>
            </a:extLst>
          </p:cNvPr>
          <p:cNvSpPr/>
          <p:nvPr/>
        </p:nvSpPr>
        <p:spPr>
          <a:xfrm rot="16200000" flipV="1">
            <a:off x="10933362" y="4006828"/>
            <a:ext cx="311943" cy="451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Parentesi graffa aperta 30">
            <a:extLst>
              <a:ext uri="{FF2B5EF4-FFF2-40B4-BE49-F238E27FC236}">
                <a16:creationId xmlns:a16="http://schemas.microsoft.com/office/drawing/2014/main" id="{3F6E084A-93B6-4774-BCD9-E02F73240A46}"/>
              </a:ext>
            </a:extLst>
          </p:cNvPr>
          <p:cNvSpPr/>
          <p:nvPr/>
        </p:nvSpPr>
        <p:spPr>
          <a:xfrm rot="16200000" flipV="1">
            <a:off x="1057145" y="4006828"/>
            <a:ext cx="311943" cy="45116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2" name="Rettangolo 31">
            <a:extLst>
              <a:ext uri="{FF2B5EF4-FFF2-40B4-BE49-F238E27FC236}">
                <a16:creationId xmlns:a16="http://schemas.microsoft.com/office/drawing/2014/main" id="{8FF9E46C-3A9B-49F9-89F3-B5C2876272E5}"/>
              </a:ext>
            </a:extLst>
          </p:cNvPr>
          <p:cNvSpPr/>
          <p:nvPr/>
        </p:nvSpPr>
        <p:spPr>
          <a:xfrm flipV="1">
            <a:off x="1608405" y="2863799"/>
            <a:ext cx="9144004" cy="90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3ACEF66-7314-42BC-A7DA-42368EC58758}"/>
              </a:ext>
            </a:extLst>
          </p:cNvPr>
          <p:cNvSpPr/>
          <p:nvPr/>
        </p:nvSpPr>
        <p:spPr>
          <a:xfrm>
            <a:off x="1510135" y="3348467"/>
            <a:ext cx="9144004" cy="9048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2 33">
            <a:extLst>
              <a:ext uri="{FF2B5EF4-FFF2-40B4-BE49-F238E27FC236}">
                <a16:creationId xmlns:a16="http://schemas.microsoft.com/office/drawing/2014/main" id="{E3C963AC-F499-4DCF-AC91-2C4DC38749D7}"/>
              </a:ext>
            </a:extLst>
          </p:cNvPr>
          <p:cNvCxnSpPr>
            <a:cxnSpLocks/>
          </p:cNvCxnSpPr>
          <p:nvPr/>
        </p:nvCxnSpPr>
        <p:spPr>
          <a:xfrm>
            <a:off x="715437" y="1733808"/>
            <a:ext cx="789939" cy="1191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14350AA2-EDF0-45CE-97B6-14A62A728037}"/>
              </a:ext>
            </a:extLst>
          </p:cNvPr>
          <p:cNvCxnSpPr>
            <a:cxnSpLocks/>
          </p:cNvCxnSpPr>
          <p:nvPr/>
        </p:nvCxnSpPr>
        <p:spPr>
          <a:xfrm flipH="1">
            <a:off x="10722085" y="2486283"/>
            <a:ext cx="865979" cy="88924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38014D5E-9579-4F15-8F5D-639A83F18E06}"/>
              </a:ext>
            </a:extLst>
          </p:cNvPr>
          <p:cNvSpPr txBox="1"/>
          <p:nvPr/>
        </p:nvSpPr>
        <p:spPr>
          <a:xfrm>
            <a:off x="770880" y="4471226"/>
            <a:ext cx="734496" cy="461665"/>
          </a:xfrm>
          <a:prstGeom prst="rect">
            <a:avLst/>
          </a:prstGeom>
          <a:noFill/>
        </p:spPr>
        <p:txBody>
          <a:bodyPr wrap="none" rtlCol="0">
            <a:spAutoFit/>
          </a:bodyPr>
          <a:lstStyle/>
          <a:p>
            <a:r>
              <a:rPr lang="it-IT" sz="2400" dirty="0">
                <a:solidFill>
                  <a:schemeClr val="accent1">
                    <a:lumMod val="75000"/>
                  </a:schemeClr>
                </a:solidFill>
              </a:rPr>
              <a:t>5Vw</a:t>
            </a:r>
          </a:p>
        </p:txBody>
      </p:sp>
      <p:sp>
        <p:nvSpPr>
          <p:cNvPr id="37" name="CasellaDiTesto 36">
            <a:extLst>
              <a:ext uri="{FF2B5EF4-FFF2-40B4-BE49-F238E27FC236}">
                <a16:creationId xmlns:a16="http://schemas.microsoft.com/office/drawing/2014/main" id="{D610DE97-7CA1-4051-9AE5-72FD359F9075}"/>
              </a:ext>
            </a:extLst>
          </p:cNvPr>
          <p:cNvSpPr txBox="1"/>
          <p:nvPr/>
        </p:nvSpPr>
        <p:spPr>
          <a:xfrm>
            <a:off x="10722085" y="4482856"/>
            <a:ext cx="734496" cy="461665"/>
          </a:xfrm>
          <a:prstGeom prst="rect">
            <a:avLst/>
          </a:prstGeom>
          <a:noFill/>
        </p:spPr>
        <p:txBody>
          <a:bodyPr wrap="none" rtlCol="0">
            <a:spAutoFit/>
          </a:bodyPr>
          <a:lstStyle/>
          <a:p>
            <a:r>
              <a:rPr lang="it-IT" sz="2400" dirty="0">
                <a:solidFill>
                  <a:schemeClr val="accent1">
                    <a:lumMod val="75000"/>
                  </a:schemeClr>
                </a:solidFill>
              </a:rPr>
              <a:t>5Vw</a:t>
            </a:r>
          </a:p>
        </p:txBody>
      </p:sp>
      <p:sp>
        <p:nvSpPr>
          <p:cNvPr id="38" name="CasellaDiTesto 37">
            <a:extLst>
              <a:ext uri="{FF2B5EF4-FFF2-40B4-BE49-F238E27FC236}">
                <a16:creationId xmlns:a16="http://schemas.microsoft.com/office/drawing/2014/main" id="{6F0C1AF0-696D-4997-94B8-8DDBF36FDBEC}"/>
              </a:ext>
            </a:extLst>
          </p:cNvPr>
          <p:cNvSpPr txBox="1"/>
          <p:nvPr/>
        </p:nvSpPr>
        <p:spPr>
          <a:xfrm>
            <a:off x="5650867" y="1665194"/>
            <a:ext cx="925726" cy="461665"/>
          </a:xfrm>
          <a:prstGeom prst="rect">
            <a:avLst/>
          </a:prstGeom>
          <a:noFill/>
        </p:spPr>
        <p:txBody>
          <a:bodyPr wrap="square" rtlCol="0">
            <a:spAutoFit/>
          </a:bodyPr>
          <a:lstStyle/>
          <a:p>
            <a:r>
              <a:rPr lang="it-IT" sz="2400" dirty="0">
                <a:solidFill>
                  <a:srgbClr val="FFC000"/>
                </a:solidFill>
              </a:rPr>
              <a:t>90Vw</a:t>
            </a:r>
          </a:p>
        </p:txBody>
      </p:sp>
      <p:sp>
        <p:nvSpPr>
          <p:cNvPr id="39" name="CasellaDiTesto 38">
            <a:extLst>
              <a:ext uri="{FF2B5EF4-FFF2-40B4-BE49-F238E27FC236}">
                <a16:creationId xmlns:a16="http://schemas.microsoft.com/office/drawing/2014/main" id="{474ADC8E-6A73-4258-B8AC-299EF4722514}"/>
              </a:ext>
            </a:extLst>
          </p:cNvPr>
          <p:cNvSpPr txBox="1"/>
          <p:nvPr/>
        </p:nvSpPr>
        <p:spPr>
          <a:xfrm>
            <a:off x="0" y="2925708"/>
            <a:ext cx="676788" cy="461665"/>
          </a:xfrm>
          <a:prstGeom prst="rect">
            <a:avLst/>
          </a:prstGeom>
          <a:noFill/>
        </p:spPr>
        <p:txBody>
          <a:bodyPr wrap="none" rtlCol="0">
            <a:spAutoFit/>
          </a:bodyPr>
          <a:lstStyle/>
          <a:p>
            <a:r>
              <a:rPr lang="it-IT" sz="2400" dirty="0">
                <a:solidFill>
                  <a:schemeClr val="accent2">
                    <a:lumMod val="75000"/>
                  </a:schemeClr>
                </a:solidFill>
              </a:rPr>
              <a:t>7Vh</a:t>
            </a:r>
          </a:p>
        </p:txBody>
      </p:sp>
      <p:sp>
        <p:nvSpPr>
          <p:cNvPr id="40" name="CasellaDiTesto 39">
            <a:extLst>
              <a:ext uri="{FF2B5EF4-FFF2-40B4-BE49-F238E27FC236}">
                <a16:creationId xmlns:a16="http://schemas.microsoft.com/office/drawing/2014/main" id="{3E2776BB-4BA2-4CAE-BF3B-F03D673A0B87}"/>
              </a:ext>
            </a:extLst>
          </p:cNvPr>
          <p:cNvSpPr txBox="1"/>
          <p:nvPr/>
        </p:nvSpPr>
        <p:spPr>
          <a:xfrm>
            <a:off x="327925" y="1272143"/>
            <a:ext cx="784446" cy="461665"/>
          </a:xfrm>
          <a:prstGeom prst="rect">
            <a:avLst/>
          </a:prstGeom>
          <a:noFill/>
        </p:spPr>
        <p:txBody>
          <a:bodyPr wrap="none" rtlCol="0">
            <a:spAutoFit/>
          </a:bodyPr>
          <a:lstStyle/>
          <a:p>
            <a:r>
              <a:rPr lang="it-IT" sz="2400" dirty="0">
                <a:solidFill>
                  <a:srgbClr val="0070C0"/>
                </a:solidFill>
              </a:rPr>
              <a:t>15px</a:t>
            </a:r>
          </a:p>
        </p:txBody>
      </p:sp>
      <p:sp>
        <p:nvSpPr>
          <p:cNvPr id="41" name="CasellaDiTesto 40">
            <a:extLst>
              <a:ext uri="{FF2B5EF4-FFF2-40B4-BE49-F238E27FC236}">
                <a16:creationId xmlns:a16="http://schemas.microsoft.com/office/drawing/2014/main" id="{EE593246-07C2-43E3-9AF6-F4529EAC2291}"/>
              </a:ext>
            </a:extLst>
          </p:cNvPr>
          <p:cNvSpPr txBox="1"/>
          <p:nvPr/>
        </p:nvSpPr>
        <p:spPr>
          <a:xfrm>
            <a:off x="11195841" y="2005826"/>
            <a:ext cx="784446" cy="461665"/>
          </a:xfrm>
          <a:prstGeom prst="rect">
            <a:avLst/>
          </a:prstGeom>
          <a:noFill/>
        </p:spPr>
        <p:txBody>
          <a:bodyPr wrap="none" rtlCol="0">
            <a:spAutoFit/>
          </a:bodyPr>
          <a:lstStyle/>
          <a:p>
            <a:r>
              <a:rPr lang="it-IT" sz="2400" dirty="0">
                <a:solidFill>
                  <a:schemeClr val="accent2">
                    <a:lumMod val="60000"/>
                    <a:lumOff val="40000"/>
                  </a:schemeClr>
                </a:solidFill>
              </a:rPr>
              <a:t>20px</a:t>
            </a:r>
          </a:p>
        </p:txBody>
      </p:sp>
    </p:spTree>
    <p:extLst>
      <p:ext uri="{BB962C8B-B14F-4D97-AF65-F5344CB8AC3E}">
        <p14:creationId xmlns:p14="http://schemas.microsoft.com/office/powerpoint/2010/main" val="264891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7A14DF18-0D9D-48EA-A209-B8CD2F9991F6}"/>
              </a:ext>
            </a:extLst>
          </p:cNvPr>
          <p:cNvSpPr>
            <a:spLocks noGrp="1"/>
          </p:cNvSpPr>
          <p:nvPr>
            <p:ph type="ctrTitle"/>
          </p:nvPr>
        </p:nvSpPr>
        <p:spPr>
          <a:xfrm>
            <a:off x="1524000" y="2776538"/>
            <a:ext cx="9144000" cy="1381188"/>
          </a:xfrm>
        </p:spPr>
        <p:txBody>
          <a:bodyPr anchor="ctr">
            <a:normAutofit/>
          </a:bodyPr>
          <a:lstStyle/>
          <a:p>
            <a:r>
              <a:rPr lang="it-IT" sz="4000" dirty="0">
                <a:solidFill>
                  <a:schemeClr val="bg2"/>
                </a:solidFill>
              </a:rPr>
              <a:t>SEZIONE CONTENUTI</a:t>
            </a:r>
          </a:p>
        </p:txBody>
      </p:sp>
    </p:spTree>
    <p:extLst>
      <p:ext uri="{BB962C8B-B14F-4D97-AF65-F5344CB8AC3E}">
        <p14:creationId xmlns:p14="http://schemas.microsoft.com/office/powerpoint/2010/main" val="34522899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D92E5FB-18DA-43BA-999A-E48D7CE4E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27" y="238125"/>
            <a:ext cx="4450079" cy="6448425"/>
          </a:xfrm>
          <a:prstGeom prst="rect">
            <a:avLst/>
          </a:prstGeom>
        </p:spPr>
      </p:pic>
      <p:sp>
        <p:nvSpPr>
          <p:cNvPr id="4" name="Rettangolo 3">
            <a:extLst>
              <a:ext uri="{FF2B5EF4-FFF2-40B4-BE49-F238E27FC236}">
                <a16:creationId xmlns:a16="http://schemas.microsoft.com/office/drawing/2014/main" id="{151BAF0E-D00F-4058-8BF7-3E0A4039BEB8}"/>
              </a:ext>
            </a:extLst>
          </p:cNvPr>
          <p:cNvSpPr/>
          <p:nvPr/>
        </p:nvSpPr>
        <p:spPr>
          <a:xfrm flipV="1">
            <a:off x="695239" y="588664"/>
            <a:ext cx="3454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884F2E0A-B37E-4338-BE62-9F85C5D1ABE2}"/>
              </a:ext>
            </a:extLst>
          </p:cNvPr>
          <p:cNvSpPr/>
          <p:nvPr/>
        </p:nvSpPr>
        <p:spPr>
          <a:xfrm>
            <a:off x="435611" y="6457950"/>
            <a:ext cx="4083167" cy="1619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47FC59D4-C99F-4613-A231-502264C7D564}"/>
              </a:ext>
            </a:extLst>
          </p:cNvPr>
          <p:cNvSpPr/>
          <p:nvPr/>
        </p:nvSpPr>
        <p:spPr>
          <a:xfrm>
            <a:off x="676886" y="3988831"/>
            <a:ext cx="3525959" cy="1619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a:extLst>
              <a:ext uri="{FF2B5EF4-FFF2-40B4-BE49-F238E27FC236}">
                <a16:creationId xmlns:a16="http://schemas.microsoft.com/office/drawing/2014/main" id="{B331DFE4-02EC-44D3-83D0-A6B49F977997}"/>
              </a:ext>
            </a:extLst>
          </p:cNvPr>
          <p:cNvSpPr/>
          <p:nvPr/>
        </p:nvSpPr>
        <p:spPr>
          <a:xfrm>
            <a:off x="4450318" y="930012"/>
            <a:ext cx="189944" cy="48596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8D3DE3F4-3019-43A4-A363-FF3F2382B438}"/>
              </a:ext>
            </a:extLst>
          </p:cNvPr>
          <p:cNvSpPr/>
          <p:nvPr/>
        </p:nvSpPr>
        <p:spPr>
          <a:xfrm>
            <a:off x="245667" y="930012"/>
            <a:ext cx="189944" cy="485964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544E47AC-7344-4F95-BB87-9A7BDE817F63}"/>
              </a:ext>
            </a:extLst>
          </p:cNvPr>
          <p:cNvSpPr/>
          <p:nvPr/>
        </p:nvSpPr>
        <p:spPr>
          <a:xfrm flipV="1">
            <a:off x="784225" y="6345920"/>
            <a:ext cx="3454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540A83A9-846E-4509-B13A-AEEC89ACE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562" y="740098"/>
            <a:ext cx="5287148" cy="4962617"/>
          </a:xfrm>
          <a:prstGeom prst="rect">
            <a:avLst/>
          </a:prstGeom>
        </p:spPr>
      </p:pic>
      <p:sp>
        <p:nvSpPr>
          <p:cNvPr id="20" name="Parentesi graffa aperta 19">
            <a:extLst>
              <a:ext uri="{FF2B5EF4-FFF2-40B4-BE49-F238E27FC236}">
                <a16:creationId xmlns:a16="http://schemas.microsoft.com/office/drawing/2014/main" id="{D98B875A-F24D-4197-8A48-534382FF1695}"/>
              </a:ext>
            </a:extLst>
          </p:cNvPr>
          <p:cNvSpPr/>
          <p:nvPr/>
        </p:nvSpPr>
        <p:spPr>
          <a:xfrm rot="5400000">
            <a:off x="9291901" y="-1653283"/>
            <a:ext cx="239335" cy="4599802"/>
          </a:xfrm>
          <a:prstGeom prst="leftBrace">
            <a:avLst>
              <a:gd name="adj1" fmla="val 8333"/>
              <a:gd name="adj2" fmla="val 50711"/>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22" name="Rettangolo 21">
            <a:extLst>
              <a:ext uri="{FF2B5EF4-FFF2-40B4-BE49-F238E27FC236}">
                <a16:creationId xmlns:a16="http://schemas.microsoft.com/office/drawing/2014/main" id="{C0B9DC52-1CE3-4246-B338-8696939C0E5C}"/>
              </a:ext>
            </a:extLst>
          </p:cNvPr>
          <p:cNvSpPr/>
          <p:nvPr/>
        </p:nvSpPr>
        <p:spPr>
          <a:xfrm>
            <a:off x="6830221" y="991107"/>
            <a:ext cx="180975" cy="45806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29DCD53A-FF4C-40B8-B8E8-0ECC42F74C47}"/>
              </a:ext>
            </a:extLst>
          </p:cNvPr>
          <p:cNvSpPr/>
          <p:nvPr/>
        </p:nvSpPr>
        <p:spPr>
          <a:xfrm>
            <a:off x="11796198" y="930012"/>
            <a:ext cx="180975" cy="45806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Parentesi graffa aperta 25">
            <a:extLst>
              <a:ext uri="{FF2B5EF4-FFF2-40B4-BE49-F238E27FC236}">
                <a16:creationId xmlns:a16="http://schemas.microsoft.com/office/drawing/2014/main" id="{A024A62C-F19B-41AC-B40C-58DD0B03C469}"/>
              </a:ext>
            </a:extLst>
          </p:cNvPr>
          <p:cNvSpPr/>
          <p:nvPr/>
        </p:nvSpPr>
        <p:spPr>
          <a:xfrm rot="16200000">
            <a:off x="8200165" y="4433016"/>
            <a:ext cx="186782" cy="240526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cxnSp>
        <p:nvCxnSpPr>
          <p:cNvPr id="28" name="Connettore 2 27">
            <a:extLst>
              <a:ext uri="{FF2B5EF4-FFF2-40B4-BE49-F238E27FC236}">
                <a16:creationId xmlns:a16="http://schemas.microsoft.com/office/drawing/2014/main" id="{51747BCC-36DA-4CDC-B1C8-092BA3833AF0}"/>
              </a:ext>
            </a:extLst>
          </p:cNvPr>
          <p:cNvCxnSpPr>
            <a:cxnSpLocks/>
          </p:cNvCxnSpPr>
          <p:nvPr/>
        </p:nvCxnSpPr>
        <p:spPr>
          <a:xfrm flipH="1">
            <a:off x="4149639" y="209115"/>
            <a:ext cx="1563370" cy="4130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38977B6D-EA55-44E2-8DC1-DC0384870EA3}"/>
              </a:ext>
            </a:extLst>
          </p:cNvPr>
          <p:cNvCxnSpPr>
            <a:cxnSpLocks/>
          </p:cNvCxnSpPr>
          <p:nvPr/>
        </p:nvCxnSpPr>
        <p:spPr>
          <a:xfrm flipV="1">
            <a:off x="6337938" y="5597284"/>
            <a:ext cx="559460" cy="60475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825457C3-6903-4A05-AB72-932ADB9A6926}"/>
              </a:ext>
            </a:extLst>
          </p:cNvPr>
          <p:cNvCxnSpPr>
            <a:cxnSpLocks/>
          </p:cNvCxnSpPr>
          <p:nvPr/>
        </p:nvCxnSpPr>
        <p:spPr>
          <a:xfrm flipH="1" flipV="1">
            <a:off x="4554886" y="6538912"/>
            <a:ext cx="760064" cy="809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842955C1-7B5F-4090-A1E5-C9608852DF91}"/>
              </a:ext>
            </a:extLst>
          </p:cNvPr>
          <p:cNvCxnSpPr>
            <a:cxnSpLocks/>
          </p:cNvCxnSpPr>
          <p:nvPr/>
        </p:nvCxnSpPr>
        <p:spPr>
          <a:xfrm flipH="1" flipV="1">
            <a:off x="4250747" y="4069793"/>
            <a:ext cx="760064" cy="8096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curvo 44">
            <a:extLst>
              <a:ext uri="{FF2B5EF4-FFF2-40B4-BE49-F238E27FC236}">
                <a16:creationId xmlns:a16="http://schemas.microsoft.com/office/drawing/2014/main" id="{803B96BD-CD47-405A-AE52-D86BA3551AAD}"/>
              </a:ext>
            </a:extLst>
          </p:cNvPr>
          <p:cNvCxnSpPr>
            <a:cxnSpLocks/>
          </p:cNvCxnSpPr>
          <p:nvPr/>
        </p:nvCxnSpPr>
        <p:spPr>
          <a:xfrm rot="16200000" flipV="1">
            <a:off x="4547296" y="889484"/>
            <a:ext cx="832587" cy="796496"/>
          </a:xfrm>
          <a:prstGeom prst="curvedConnector3">
            <a:avLst>
              <a:gd name="adj1" fmla="val 127457"/>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Parentesi graffa aperta 53">
            <a:extLst>
              <a:ext uri="{FF2B5EF4-FFF2-40B4-BE49-F238E27FC236}">
                <a16:creationId xmlns:a16="http://schemas.microsoft.com/office/drawing/2014/main" id="{3160510B-3737-4633-90E6-B689CBF63BBF}"/>
              </a:ext>
            </a:extLst>
          </p:cNvPr>
          <p:cNvSpPr/>
          <p:nvPr/>
        </p:nvSpPr>
        <p:spPr>
          <a:xfrm rot="16200000">
            <a:off x="10515989" y="4544628"/>
            <a:ext cx="239338" cy="217646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5" name="Parentesi graffa aperta 54">
            <a:extLst>
              <a:ext uri="{FF2B5EF4-FFF2-40B4-BE49-F238E27FC236}">
                <a16:creationId xmlns:a16="http://schemas.microsoft.com/office/drawing/2014/main" id="{996AF390-8F2B-4252-8828-A23C219C904B}"/>
              </a:ext>
            </a:extLst>
          </p:cNvPr>
          <p:cNvSpPr/>
          <p:nvPr/>
        </p:nvSpPr>
        <p:spPr>
          <a:xfrm rot="16200000" flipV="1">
            <a:off x="9303228" y="3644895"/>
            <a:ext cx="257657" cy="5203671"/>
          </a:xfrm>
          <a:prstGeom prst="leftBrace">
            <a:avLst/>
          </a:prstGeom>
          <a:noFill/>
          <a:ln w="57150">
            <a:solidFill>
              <a:srgbClr val="00B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it-IT" dirty="0"/>
          </a:p>
        </p:txBody>
      </p:sp>
      <p:sp>
        <p:nvSpPr>
          <p:cNvPr id="56" name="CasellaDiTesto 55">
            <a:extLst>
              <a:ext uri="{FF2B5EF4-FFF2-40B4-BE49-F238E27FC236}">
                <a16:creationId xmlns:a16="http://schemas.microsoft.com/office/drawing/2014/main" id="{E511D420-1405-492A-BAA1-64B67F0F2D60}"/>
              </a:ext>
            </a:extLst>
          </p:cNvPr>
          <p:cNvSpPr txBox="1"/>
          <p:nvPr/>
        </p:nvSpPr>
        <p:spPr>
          <a:xfrm>
            <a:off x="4996276" y="1585075"/>
            <a:ext cx="734496" cy="461665"/>
          </a:xfrm>
          <a:prstGeom prst="rect">
            <a:avLst/>
          </a:prstGeom>
          <a:noFill/>
        </p:spPr>
        <p:txBody>
          <a:bodyPr wrap="none" rtlCol="0">
            <a:spAutoFit/>
          </a:bodyPr>
          <a:lstStyle/>
          <a:p>
            <a:r>
              <a:rPr lang="it-IT" sz="2400" dirty="0">
                <a:solidFill>
                  <a:schemeClr val="accent6">
                    <a:lumMod val="75000"/>
                  </a:schemeClr>
                </a:solidFill>
              </a:rPr>
              <a:t>5Vw</a:t>
            </a:r>
          </a:p>
        </p:txBody>
      </p:sp>
      <p:sp>
        <p:nvSpPr>
          <p:cNvPr id="57" name="CasellaDiTesto 56">
            <a:extLst>
              <a:ext uri="{FF2B5EF4-FFF2-40B4-BE49-F238E27FC236}">
                <a16:creationId xmlns:a16="http://schemas.microsoft.com/office/drawing/2014/main" id="{B2FB7324-D084-40E6-9946-4858A322D9F8}"/>
              </a:ext>
            </a:extLst>
          </p:cNvPr>
          <p:cNvSpPr txBox="1"/>
          <p:nvPr/>
        </p:nvSpPr>
        <p:spPr>
          <a:xfrm>
            <a:off x="5722534" y="17924"/>
            <a:ext cx="1017918" cy="461665"/>
          </a:xfrm>
          <a:prstGeom prst="rect">
            <a:avLst/>
          </a:prstGeom>
          <a:noFill/>
        </p:spPr>
        <p:txBody>
          <a:bodyPr wrap="square" rtlCol="0">
            <a:spAutoFit/>
          </a:bodyPr>
          <a:lstStyle/>
          <a:p>
            <a:r>
              <a:rPr lang="it-IT" sz="2400" dirty="0">
                <a:solidFill>
                  <a:schemeClr val="accent1">
                    <a:lumMod val="75000"/>
                  </a:schemeClr>
                </a:solidFill>
              </a:rPr>
              <a:t>30px</a:t>
            </a:r>
          </a:p>
        </p:txBody>
      </p:sp>
      <p:sp>
        <p:nvSpPr>
          <p:cNvPr id="59" name="CasellaDiTesto 58">
            <a:extLst>
              <a:ext uri="{FF2B5EF4-FFF2-40B4-BE49-F238E27FC236}">
                <a16:creationId xmlns:a16="http://schemas.microsoft.com/office/drawing/2014/main" id="{9E8B5C93-1730-421E-BC12-06F2209BF4D5}"/>
              </a:ext>
            </a:extLst>
          </p:cNvPr>
          <p:cNvSpPr txBox="1"/>
          <p:nvPr/>
        </p:nvSpPr>
        <p:spPr>
          <a:xfrm>
            <a:off x="5004084" y="3954181"/>
            <a:ext cx="784446" cy="461665"/>
          </a:xfrm>
          <a:prstGeom prst="rect">
            <a:avLst/>
          </a:prstGeom>
          <a:noFill/>
        </p:spPr>
        <p:txBody>
          <a:bodyPr wrap="none" rtlCol="0">
            <a:spAutoFit/>
          </a:bodyPr>
          <a:lstStyle/>
          <a:p>
            <a:r>
              <a:rPr lang="it-IT" sz="2400" dirty="0">
                <a:solidFill>
                  <a:srgbClr val="FFFF00"/>
                </a:solidFill>
              </a:rPr>
              <a:t>60px</a:t>
            </a:r>
          </a:p>
        </p:txBody>
      </p:sp>
      <p:sp>
        <p:nvSpPr>
          <p:cNvPr id="60" name="CasellaDiTesto 59">
            <a:extLst>
              <a:ext uri="{FF2B5EF4-FFF2-40B4-BE49-F238E27FC236}">
                <a16:creationId xmlns:a16="http://schemas.microsoft.com/office/drawing/2014/main" id="{90EE7CA9-D685-45F1-AC60-B02549600DCE}"/>
              </a:ext>
            </a:extLst>
          </p:cNvPr>
          <p:cNvSpPr txBox="1"/>
          <p:nvPr/>
        </p:nvSpPr>
        <p:spPr>
          <a:xfrm>
            <a:off x="5320426" y="6398818"/>
            <a:ext cx="784446" cy="461665"/>
          </a:xfrm>
          <a:prstGeom prst="rect">
            <a:avLst/>
          </a:prstGeom>
          <a:noFill/>
        </p:spPr>
        <p:txBody>
          <a:bodyPr wrap="none" rtlCol="0">
            <a:spAutoFit/>
          </a:bodyPr>
          <a:lstStyle/>
          <a:p>
            <a:r>
              <a:rPr lang="it-IT" sz="2400" dirty="0">
                <a:solidFill>
                  <a:srgbClr val="FF0000"/>
                </a:solidFill>
              </a:rPr>
              <a:t>50px</a:t>
            </a:r>
          </a:p>
        </p:txBody>
      </p:sp>
      <p:sp>
        <p:nvSpPr>
          <p:cNvPr id="61" name="CasellaDiTesto 60">
            <a:extLst>
              <a:ext uri="{FF2B5EF4-FFF2-40B4-BE49-F238E27FC236}">
                <a16:creationId xmlns:a16="http://schemas.microsoft.com/office/drawing/2014/main" id="{1E214AFE-A72F-492E-8E22-5E986BA5B91B}"/>
              </a:ext>
            </a:extLst>
          </p:cNvPr>
          <p:cNvSpPr txBox="1"/>
          <p:nvPr/>
        </p:nvSpPr>
        <p:spPr>
          <a:xfrm>
            <a:off x="5873928" y="5607954"/>
            <a:ext cx="734496" cy="461665"/>
          </a:xfrm>
          <a:prstGeom prst="rect">
            <a:avLst/>
          </a:prstGeom>
          <a:noFill/>
        </p:spPr>
        <p:txBody>
          <a:bodyPr wrap="none" rtlCol="0">
            <a:spAutoFit/>
          </a:bodyPr>
          <a:lstStyle/>
          <a:p>
            <a:r>
              <a:rPr lang="it-IT" sz="2400" dirty="0">
                <a:solidFill>
                  <a:schemeClr val="accent5">
                    <a:lumMod val="50000"/>
                  </a:schemeClr>
                </a:solidFill>
              </a:rPr>
              <a:t>5Vw</a:t>
            </a:r>
          </a:p>
        </p:txBody>
      </p:sp>
      <p:sp>
        <p:nvSpPr>
          <p:cNvPr id="62" name="CasellaDiTesto 61">
            <a:extLst>
              <a:ext uri="{FF2B5EF4-FFF2-40B4-BE49-F238E27FC236}">
                <a16:creationId xmlns:a16="http://schemas.microsoft.com/office/drawing/2014/main" id="{63C20C3C-C5EC-440A-BD25-BF63650175D3}"/>
              </a:ext>
            </a:extLst>
          </p:cNvPr>
          <p:cNvSpPr txBox="1"/>
          <p:nvPr/>
        </p:nvSpPr>
        <p:spPr>
          <a:xfrm>
            <a:off x="9029486" y="-21718"/>
            <a:ext cx="958917" cy="461665"/>
          </a:xfrm>
          <a:prstGeom prst="rect">
            <a:avLst/>
          </a:prstGeom>
          <a:noFill/>
        </p:spPr>
        <p:txBody>
          <a:bodyPr wrap="none" rtlCol="0">
            <a:spAutoFit/>
          </a:bodyPr>
          <a:lstStyle/>
          <a:p>
            <a:r>
              <a:rPr lang="it-IT" sz="2400" dirty="0">
                <a:solidFill>
                  <a:srgbClr val="C00000"/>
                </a:solidFill>
              </a:rPr>
              <a:t>80 </a:t>
            </a:r>
            <a:r>
              <a:rPr lang="it-IT" sz="2400" dirty="0" err="1">
                <a:solidFill>
                  <a:srgbClr val="C00000"/>
                </a:solidFill>
              </a:rPr>
              <a:t>Vw</a:t>
            </a:r>
            <a:endParaRPr lang="it-IT" sz="2400" dirty="0">
              <a:solidFill>
                <a:srgbClr val="C00000"/>
              </a:solidFill>
            </a:endParaRPr>
          </a:p>
        </p:txBody>
      </p:sp>
      <p:sp>
        <p:nvSpPr>
          <p:cNvPr id="63" name="CasellaDiTesto 62">
            <a:extLst>
              <a:ext uri="{FF2B5EF4-FFF2-40B4-BE49-F238E27FC236}">
                <a16:creationId xmlns:a16="http://schemas.microsoft.com/office/drawing/2014/main" id="{6A48DFF1-337F-4DDF-B45F-2FC1EBBD6FBA}"/>
              </a:ext>
            </a:extLst>
          </p:cNvPr>
          <p:cNvSpPr txBox="1"/>
          <p:nvPr/>
        </p:nvSpPr>
        <p:spPr>
          <a:xfrm>
            <a:off x="9411568" y="6459220"/>
            <a:ext cx="958917" cy="461665"/>
          </a:xfrm>
          <a:prstGeom prst="rect">
            <a:avLst/>
          </a:prstGeom>
          <a:noFill/>
        </p:spPr>
        <p:txBody>
          <a:bodyPr wrap="none" rtlCol="0">
            <a:spAutoFit/>
          </a:bodyPr>
          <a:lstStyle/>
          <a:p>
            <a:r>
              <a:rPr lang="it-IT" sz="2400" dirty="0">
                <a:solidFill>
                  <a:srgbClr val="00B050"/>
                </a:solidFill>
              </a:rPr>
              <a:t>90 </a:t>
            </a:r>
            <a:r>
              <a:rPr lang="it-IT" sz="2400" dirty="0" err="1">
                <a:solidFill>
                  <a:srgbClr val="00B050"/>
                </a:solidFill>
              </a:rPr>
              <a:t>Vw</a:t>
            </a:r>
            <a:endParaRPr lang="it-IT" sz="2400" dirty="0">
              <a:solidFill>
                <a:srgbClr val="00B050"/>
              </a:solidFill>
            </a:endParaRPr>
          </a:p>
        </p:txBody>
      </p:sp>
      <p:sp>
        <p:nvSpPr>
          <p:cNvPr id="64" name="CasellaDiTesto 63">
            <a:extLst>
              <a:ext uri="{FF2B5EF4-FFF2-40B4-BE49-F238E27FC236}">
                <a16:creationId xmlns:a16="http://schemas.microsoft.com/office/drawing/2014/main" id="{144F3248-A7D1-497A-9360-F362B81A1449}"/>
              </a:ext>
            </a:extLst>
          </p:cNvPr>
          <p:cNvSpPr txBox="1"/>
          <p:nvPr/>
        </p:nvSpPr>
        <p:spPr>
          <a:xfrm>
            <a:off x="7907071" y="5815299"/>
            <a:ext cx="772969" cy="400110"/>
          </a:xfrm>
          <a:prstGeom prst="rect">
            <a:avLst/>
          </a:prstGeom>
          <a:noFill/>
        </p:spPr>
        <p:txBody>
          <a:bodyPr wrap="none" rtlCol="0">
            <a:spAutoFit/>
          </a:bodyPr>
          <a:lstStyle/>
          <a:p>
            <a:r>
              <a:rPr lang="it-IT" sz="2000" dirty="0">
                <a:solidFill>
                  <a:srgbClr val="C00000"/>
                </a:solidFill>
              </a:rPr>
              <a:t>45Vw</a:t>
            </a:r>
          </a:p>
        </p:txBody>
      </p:sp>
      <p:sp>
        <p:nvSpPr>
          <p:cNvPr id="65" name="CasellaDiTesto 64">
            <a:extLst>
              <a:ext uri="{FF2B5EF4-FFF2-40B4-BE49-F238E27FC236}">
                <a16:creationId xmlns:a16="http://schemas.microsoft.com/office/drawing/2014/main" id="{31578762-0582-4A9C-8C8E-E3C0B2C58DD9}"/>
              </a:ext>
            </a:extLst>
          </p:cNvPr>
          <p:cNvSpPr txBox="1"/>
          <p:nvPr/>
        </p:nvSpPr>
        <p:spPr>
          <a:xfrm>
            <a:off x="10249173" y="5838787"/>
            <a:ext cx="772969" cy="400110"/>
          </a:xfrm>
          <a:prstGeom prst="rect">
            <a:avLst/>
          </a:prstGeom>
          <a:noFill/>
        </p:spPr>
        <p:txBody>
          <a:bodyPr wrap="none" rtlCol="0">
            <a:spAutoFit/>
          </a:bodyPr>
          <a:lstStyle/>
          <a:p>
            <a:r>
              <a:rPr lang="it-IT" sz="2000" dirty="0">
                <a:solidFill>
                  <a:srgbClr val="C00000"/>
                </a:solidFill>
              </a:rPr>
              <a:t>40Vw</a:t>
            </a:r>
          </a:p>
        </p:txBody>
      </p:sp>
    </p:spTree>
    <p:extLst>
      <p:ext uri="{BB962C8B-B14F-4D97-AF65-F5344CB8AC3E}">
        <p14:creationId xmlns:p14="http://schemas.microsoft.com/office/powerpoint/2010/main" val="391717529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87</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Calibri Light</vt:lpstr>
      <vt:lpstr>Tema di Office</vt:lpstr>
      <vt:lpstr>MHW1 Antonio Crisafulli 1000011651 </vt:lpstr>
      <vt:lpstr>Presentazione standard di PowerPoint</vt:lpstr>
      <vt:lpstr>Presentazione standard di PowerPoint</vt:lpstr>
      <vt:lpstr>HEADER</vt:lpstr>
      <vt:lpstr>Presentazione standard di PowerPoint</vt:lpstr>
      <vt:lpstr>MENU’ NAVIGAZIONE</vt:lpstr>
      <vt:lpstr>Presentazione standard di PowerPoint</vt:lpstr>
      <vt:lpstr>SEZIONE CONTENUTI</vt:lpstr>
      <vt:lpstr>Presentazione standard di PowerPoint</vt:lpstr>
      <vt:lpstr>FOOTER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 Antonio Crisafulli 1000011651 </dc:title>
  <dc:creator>ANTONIO CRISAFULLI</dc:creator>
  <cp:lastModifiedBy>ANTONIO CRISAFULLI</cp:lastModifiedBy>
  <cp:revision>25</cp:revision>
  <dcterms:created xsi:type="dcterms:W3CDTF">2021-03-26T13:24:51Z</dcterms:created>
  <dcterms:modified xsi:type="dcterms:W3CDTF">2021-03-27T19:17:39Z</dcterms:modified>
</cp:coreProperties>
</file>