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2" r:id="rId3"/>
    <p:sldId id="266" r:id="rId4"/>
    <p:sldId id="277" r:id="rId5"/>
    <p:sldId id="267" r:id="rId6"/>
    <p:sldId id="281" r:id="rId7"/>
    <p:sldId id="269" r:id="rId8"/>
    <p:sldId id="280" r:id="rId9"/>
    <p:sldId id="270" r:id="rId10"/>
    <p:sldId id="279" r:id="rId11"/>
    <p:sldId id="27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E67E8-F8D4-437C-B6CE-4F8E6A74F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4A0BB7-FB49-4179-9DDF-6BECF99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43029-A77F-420D-86E8-7DB83333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057DAC-387D-4151-8B8F-517553BA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85D30E-82AE-4CB0-A8EE-ACB1A039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57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2578-E611-4A68-A421-2AE2E495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3B0A97-8029-4E36-B0CE-C0BA9C19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A3CA07-DCE9-401A-ABF6-FAC16BDA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5F903-5F7C-4AC4-8567-FA46C02C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A7FF40-7C62-4002-AF95-D5A5942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8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F2E237-C09D-482D-9AF4-B3B4FC4B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1D2C57-ECB2-4CAF-B056-01ED0B380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B4510A-C7BA-4572-B6B0-40464649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752D0-00A1-40A9-8242-81CD224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7FDA71-C2F5-469A-BB7F-85118765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65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568F3-F7B8-4581-9D01-1BBC7FD7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74F7A-ED00-493F-AE9C-E3A70402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EA584A-2DF6-4A5A-A693-DC04C95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324728-9C4A-4799-B91D-1BF147A5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418198-33D3-4E96-8B7A-E8241435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22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42DF5-E9B3-4E2B-BA92-95862C64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E23272-0D75-4339-B084-CFD384F7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D601E0-6A89-4A48-AE9E-ED3D248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7EE4D3-962D-4E45-BD96-23796F77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4229B8-322A-4387-9CC6-377E54ED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04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34039-28F6-452A-88EE-9E4386E2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55778-84F6-4515-B157-176B889A7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316D3C-F727-4346-915A-24CB4AC8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DA5FDB-EEEC-4F6C-9423-58010FCE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4B7AF0-A69E-4BA4-9984-D20D32EE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6D3E24-88A3-4FAC-857C-CF97A96B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3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8EF54-D54F-4CDD-BCC0-03350108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8D0BF5-EB9F-43E4-B7F4-F5E953A3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E07CFB-7756-46FD-807C-0CC104C7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79AE4E-1711-491B-ABC3-8AE1BA63D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A90CA6-0781-4AD3-9D97-1A6D5F444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0A4301-BDCC-4E43-9559-DC9BFB00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36051E-04EA-449E-BE20-176D5F7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7B5114-51F2-446C-85E3-C3E10D99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05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962E4-7DFE-4342-9410-E45FD305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C2BF18-60EB-4C62-89B6-18E68849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905901-A55B-4986-B154-52C76286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14D5DE-FE91-4DF4-A0B8-B05AE53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7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4ED16AA-CCB7-43A7-9AFF-6139DD06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A5FC85-F505-408D-864B-08EFB6D6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5377F0-8267-4B57-BEFA-769D4F1A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19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5388D-09ED-4541-BA49-F4675304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2DD37-9D26-4C99-9DE6-41895784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33340B-966B-4DA3-A263-70EE47A7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7DB515-6020-4DC0-99D4-D00CC827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55D82E-F8F8-417D-8FEF-47677EC3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D1BBED-4A77-4631-8F38-6C952845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5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2BC61-4604-41B5-B4E9-9E76E2D9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787B30-FDA2-4C49-9E69-2F7363F38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A738AD-2955-40FF-A638-7FE2566A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EA38A2-F433-46A8-AD3D-32BDFC20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A39BF5-E97B-4630-9714-91CBACCE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583E80-2F4D-44B0-92D7-3F284948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36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F17F053-9D14-4391-82E3-33EA6146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1FCF79-CA14-47D2-B50B-64F8D93D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565603-D31A-4FF8-BACB-E10B1A22F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9EB5-C093-4A58-B429-11E8DF9C7D92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2662A0-D58E-44F1-975C-78712586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EC8612-3829-477C-A856-AEF4A0E8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0660-B9D5-4793-A310-B85875BC50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fico astratto di fumo rosso blu">
            <a:extLst>
              <a:ext uri="{FF2B5EF4-FFF2-40B4-BE49-F238E27FC236}">
                <a16:creationId xmlns:a16="http://schemas.microsoft.com/office/drawing/2014/main" id="{C9453F49-CBF9-430C-A0C5-1C785563B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51" r="9089" b="2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4DF18-0D9D-48EA-A209-B8CD2F99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400"/>
              <a:t>MHW1</a:t>
            </a:r>
            <a:br>
              <a:rPr lang="it-IT" sz="4400"/>
            </a:br>
            <a:r>
              <a:rPr lang="it-IT" sz="4400"/>
              <a:t>Antonio Crisafulli</a:t>
            </a:r>
            <a:br>
              <a:rPr lang="it-IT" sz="4400"/>
            </a:br>
            <a:r>
              <a:rPr lang="it-IT" sz="4400"/>
              <a:t>1000011651</a:t>
            </a:r>
            <a:br>
              <a:rPr lang="it-IT" sz="4400"/>
            </a:br>
            <a:endParaRPr lang="it-IT" sz="4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80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4DF18-0D9D-48EA-A209-B8CD2F99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7480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FE3937C-BCFA-4BFA-9E72-3680B2AC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39" y="2889250"/>
            <a:ext cx="10027285" cy="1282700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60F7F4D6-0FEB-45D2-ADCD-9220DDE0A2D2}"/>
              </a:ext>
            </a:extLst>
          </p:cNvPr>
          <p:cNvSpPr/>
          <p:nvPr/>
        </p:nvSpPr>
        <p:spPr>
          <a:xfrm rot="10800000" flipH="1">
            <a:off x="1145652" y="2889250"/>
            <a:ext cx="317388" cy="12827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4843783E-9B43-40D6-8D42-69537BF19D70}"/>
              </a:ext>
            </a:extLst>
          </p:cNvPr>
          <p:cNvSpPr/>
          <p:nvPr/>
        </p:nvSpPr>
        <p:spPr>
          <a:xfrm rot="5400000">
            <a:off x="6399981" y="-2489382"/>
            <a:ext cx="458199" cy="10027284"/>
          </a:xfrm>
          <a:prstGeom prst="leftBrace">
            <a:avLst>
              <a:gd name="adj1" fmla="val 8333"/>
              <a:gd name="adj2" fmla="val 5071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3732DF-7E12-4C07-8869-50F936DB97A5}"/>
              </a:ext>
            </a:extLst>
          </p:cNvPr>
          <p:cNvSpPr txBox="1"/>
          <p:nvPr/>
        </p:nvSpPr>
        <p:spPr>
          <a:xfrm>
            <a:off x="6106340" y="1697605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100Vw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403B0F-FEB3-4632-A7EC-68A4D65E324B}"/>
              </a:ext>
            </a:extLst>
          </p:cNvPr>
          <p:cNvSpPr txBox="1"/>
          <p:nvPr/>
        </p:nvSpPr>
        <p:spPr>
          <a:xfrm>
            <a:off x="133136" y="329976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20Vh</a:t>
            </a:r>
          </a:p>
        </p:txBody>
      </p:sp>
    </p:spTree>
    <p:extLst>
      <p:ext uri="{BB962C8B-B14F-4D97-AF65-F5344CB8AC3E}">
        <p14:creationId xmlns:p14="http://schemas.microsoft.com/office/powerpoint/2010/main" val="266270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AD47BB-57A3-4825-BB8C-5095EFBC8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52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3A0E9567-91FF-467D-8A6C-CFEFAEA8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81" y="0"/>
            <a:ext cx="3474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4DF18-0D9D-48EA-A209-B8CD2F99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3414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DA9250AE-172E-48C3-969C-6B791183B766}"/>
              </a:ext>
            </a:extLst>
          </p:cNvPr>
          <p:cNvSpPr/>
          <p:nvPr/>
        </p:nvSpPr>
        <p:spPr>
          <a:xfrm rot="16200000" flipV="1">
            <a:off x="1945480" y="5020468"/>
            <a:ext cx="338137" cy="422276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FF093E3C-1E21-4D72-91EF-E4F1314B4097}"/>
              </a:ext>
            </a:extLst>
          </p:cNvPr>
          <p:cNvSpPr/>
          <p:nvPr/>
        </p:nvSpPr>
        <p:spPr>
          <a:xfrm rot="16200000" flipV="1">
            <a:off x="10206832" y="5014117"/>
            <a:ext cx="371477" cy="401637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3F2C69C9-2752-4994-9580-F65A632CF6C2}"/>
              </a:ext>
            </a:extLst>
          </p:cNvPr>
          <p:cNvSpPr/>
          <p:nvPr/>
        </p:nvSpPr>
        <p:spPr>
          <a:xfrm rot="5400000" flipV="1">
            <a:off x="5767388" y="-2328862"/>
            <a:ext cx="933452" cy="7915276"/>
          </a:xfrm>
          <a:prstGeom prst="leftBrace">
            <a:avLst/>
          </a:prstGeom>
          <a:noFill/>
          <a:ln w="57150"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A003473C-067C-4360-A1B0-29312D6D8C24}"/>
              </a:ext>
            </a:extLst>
          </p:cNvPr>
          <p:cNvSpPr/>
          <p:nvPr/>
        </p:nvSpPr>
        <p:spPr>
          <a:xfrm>
            <a:off x="1244604" y="2176825"/>
            <a:ext cx="611187" cy="277105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BB63DC3-3D58-45FA-986C-5EC2C6EAA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2176825"/>
            <a:ext cx="8689975" cy="2771050"/>
          </a:xfrm>
          <a:prstGeom prst="rect">
            <a:avLst/>
          </a:prstGeom>
        </p:spPr>
      </p:pic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2AD0D462-1BA1-4D78-A767-05CCA5286732}"/>
              </a:ext>
            </a:extLst>
          </p:cNvPr>
          <p:cNvSpPr/>
          <p:nvPr/>
        </p:nvSpPr>
        <p:spPr>
          <a:xfrm rot="16200000" flipV="1">
            <a:off x="5804586" y="1859572"/>
            <a:ext cx="933452" cy="4981577"/>
          </a:xfrm>
          <a:prstGeom prst="leftBrace">
            <a:avLst/>
          </a:prstGeom>
          <a:noFill/>
          <a:ln w="5715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10082C-1B1A-4830-A32A-A32940BCC88F}"/>
              </a:ext>
            </a:extLst>
          </p:cNvPr>
          <p:cNvSpPr txBox="1"/>
          <p:nvPr/>
        </p:nvSpPr>
        <p:spPr>
          <a:xfrm>
            <a:off x="336562" y="3362295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rgbClr val="FF0000"/>
                </a:solidFill>
              </a:rPr>
              <a:t>65Vh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BD37CE0-0829-40E2-8EB5-EA000CA429D4}"/>
              </a:ext>
            </a:extLst>
          </p:cNvPr>
          <p:cNvSpPr txBox="1"/>
          <p:nvPr/>
        </p:nvSpPr>
        <p:spPr>
          <a:xfrm>
            <a:off x="5808449" y="428891"/>
            <a:ext cx="92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</a:rPr>
              <a:t>90Vw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35EBDDF-174B-48DC-BF23-A311D73D79A4}"/>
              </a:ext>
            </a:extLst>
          </p:cNvPr>
          <p:cNvSpPr txBox="1"/>
          <p:nvPr/>
        </p:nvSpPr>
        <p:spPr>
          <a:xfrm>
            <a:off x="5844188" y="5062537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60Vw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E0343BD-80B1-473C-A04F-6E56DCAA45AE}"/>
              </a:ext>
            </a:extLst>
          </p:cNvPr>
          <p:cNvSpPr txBox="1"/>
          <p:nvPr/>
        </p:nvSpPr>
        <p:spPr>
          <a:xfrm>
            <a:off x="1736982" y="5400675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5Vw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80CE7B-349D-41F3-89FD-2CCE1AB29297}"/>
              </a:ext>
            </a:extLst>
          </p:cNvPr>
          <p:cNvSpPr txBox="1"/>
          <p:nvPr/>
        </p:nvSpPr>
        <p:spPr>
          <a:xfrm>
            <a:off x="10025322" y="552420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5Vw</a:t>
            </a:r>
          </a:p>
        </p:txBody>
      </p:sp>
    </p:spTree>
    <p:extLst>
      <p:ext uri="{BB962C8B-B14F-4D97-AF65-F5344CB8AC3E}">
        <p14:creationId xmlns:p14="http://schemas.microsoft.com/office/powerpoint/2010/main" val="274949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4DF18-0D9D-48EA-A209-B8CD2F99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MENU’ NAVIGAZIONE</a:t>
            </a:r>
          </a:p>
        </p:txBody>
      </p:sp>
    </p:spTree>
    <p:extLst>
      <p:ext uri="{BB962C8B-B14F-4D97-AF65-F5344CB8AC3E}">
        <p14:creationId xmlns:p14="http://schemas.microsoft.com/office/powerpoint/2010/main" val="367634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79DD333-B42F-441B-9143-AAD77AB10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32" y="2708757"/>
            <a:ext cx="10046335" cy="720243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50563596-DE32-4538-99BC-625ECC2308F9}"/>
              </a:ext>
            </a:extLst>
          </p:cNvPr>
          <p:cNvSpPr/>
          <p:nvPr/>
        </p:nvSpPr>
        <p:spPr>
          <a:xfrm rot="5400000">
            <a:off x="5897561" y="-2093911"/>
            <a:ext cx="396876" cy="9010649"/>
          </a:xfrm>
          <a:prstGeom prst="leftBrace">
            <a:avLst>
              <a:gd name="adj1" fmla="val 15435"/>
              <a:gd name="adj2" fmla="val 500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14486FDE-7548-41D1-BB82-862A0A897D44}"/>
              </a:ext>
            </a:extLst>
          </p:cNvPr>
          <p:cNvSpPr/>
          <p:nvPr/>
        </p:nvSpPr>
        <p:spPr>
          <a:xfrm flipV="1">
            <a:off x="790255" y="2817844"/>
            <a:ext cx="302420" cy="320989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7F889EF-ACFD-4A08-A1B3-A52DE0BCFDED}"/>
              </a:ext>
            </a:extLst>
          </p:cNvPr>
          <p:cNvSpPr/>
          <p:nvPr/>
        </p:nvSpPr>
        <p:spPr>
          <a:xfrm rot="16200000" flipV="1">
            <a:off x="10706019" y="3441628"/>
            <a:ext cx="311943" cy="45116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95095A3B-E729-4E9A-A649-ED7CB3A4F71C}"/>
              </a:ext>
            </a:extLst>
          </p:cNvPr>
          <p:cNvSpPr/>
          <p:nvPr/>
        </p:nvSpPr>
        <p:spPr>
          <a:xfrm rot="16200000" flipV="1">
            <a:off x="1142443" y="3536102"/>
            <a:ext cx="311943" cy="45116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569C5A-3DE1-4A33-BE76-6A51802FEC6A}"/>
              </a:ext>
            </a:extLst>
          </p:cNvPr>
          <p:cNvSpPr/>
          <p:nvPr/>
        </p:nvSpPr>
        <p:spPr>
          <a:xfrm>
            <a:off x="1523998" y="2708757"/>
            <a:ext cx="9144004" cy="9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D14D4D1-F9D0-432D-8BE7-BDB1DF52F983}"/>
              </a:ext>
            </a:extLst>
          </p:cNvPr>
          <p:cNvSpPr/>
          <p:nvPr/>
        </p:nvSpPr>
        <p:spPr>
          <a:xfrm>
            <a:off x="1523998" y="3157235"/>
            <a:ext cx="9144004" cy="9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D45B17D-178D-4AF7-B96A-33061368619D}"/>
              </a:ext>
            </a:extLst>
          </p:cNvPr>
          <p:cNvCxnSpPr>
            <a:cxnSpLocks/>
          </p:cNvCxnSpPr>
          <p:nvPr/>
        </p:nvCxnSpPr>
        <p:spPr>
          <a:xfrm>
            <a:off x="697706" y="1562100"/>
            <a:ext cx="789939" cy="1191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594B4A6-FC11-4B64-A7B4-4822419F0D0B}"/>
              </a:ext>
            </a:extLst>
          </p:cNvPr>
          <p:cNvCxnSpPr>
            <a:cxnSpLocks/>
          </p:cNvCxnSpPr>
          <p:nvPr/>
        </p:nvCxnSpPr>
        <p:spPr>
          <a:xfrm flipH="1">
            <a:off x="10704354" y="2314575"/>
            <a:ext cx="865979" cy="889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5430643-AF40-4BA3-9E6A-8373997CA4AD}"/>
              </a:ext>
            </a:extLst>
          </p:cNvPr>
          <p:cNvSpPr txBox="1"/>
          <p:nvPr/>
        </p:nvSpPr>
        <p:spPr>
          <a:xfrm>
            <a:off x="856178" y="400050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5Vw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725436F-F843-4772-A769-7F84F8815C62}"/>
              </a:ext>
            </a:extLst>
          </p:cNvPr>
          <p:cNvSpPr txBox="1"/>
          <p:nvPr/>
        </p:nvSpPr>
        <p:spPr>
          <a:xfrm>
            <a:off x="10494742" y="391765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5Vw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9A21786-0B48-45A7-BF11-5143175E9F99}"/>
              </a:ext>
            </a:extLst>
          </p:cNvPr>
          <p:cNvSpPr txBox="1"/>
          <p:nvPr/>
        </p:nvSpPr>
        <p:spPr>
          <a:xfrm>
            <a:off x="5633136" y="1493486"/>
            <a:ext cx="92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C000"/>
                </a:solidFill>
              </a:rPr>
              <a:t>90Vw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535DFE8-1EED-4CA3-8321-4BEFCB924516}"/>
              </a:ext>
            </a:extLst>
          </p:cNvPr>
          <p:cNvSpPr txBox="1"/>
          <p:nvPr/>
        </p:nvSpPr>
        <p:spPr>
          <a:xfrm>
            <a:off x="695" y="275400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</a:rPr>
              <a:t>7Vh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4E134B9-2698-4238-9C57-96FD270BF06C}"/>
              </a:ext>
            </a:extLst>
          </p:cNvPr>
          <p:cNvSpPr txBox="1"/>
          <p:nvPr/>
        </p:nvSpPr>
        <p:spPr>
          <a:xfrm>
            <a:off x="310194" y="1100435"/>
            <a:ext cx="78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0070C0"/>
                </a:solidFill>
              </a:rPr>
              <a:t>15px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D500F1-C889-4115-8D62-115AC349A7A7}"/>
              </a:ext>
            </a:extLst>
          </p:cNvPr>
          <p:cNvSpPr txBox="1"/>
          <p:nvPr/>
        </p:nvSpPr>
        <p:spPr>
          <a:xfrm>
            <a:off x="11269669" y="1852910"/>
            <a:ext cx="92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70C0"/>
                </a:solidFill>
              </a:rPr>
              <a:t>20px</a:t>
            </a:r>
          </a:p>
        </p:txBody>
      </p:sp>
    </p:spTree>
    <p:extLst>
      <p:ext uri="{BB962C8B-B14F-4D97-AF65-F5344CB8AC3E}">
        <p14:creationId xmlns:p14="http://schemas.microsoft.com/office/powerpoint/2010/main" val="264891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4DF18-0D9D-48EA-A209-B8CD2F99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SEZIONE CONTENUTI</a:t>
            </a:r>
          </a:p>
        </p:txBody>
      </p:sp>
    </p:spTree>
    <p:extLst>
      <p:ext uri="{BB962C8B-B14F-4D97-AF65-F5344CB8AC3E}">
        <p14:creationId xmlns:p14="http://schemas.microsoft.com/office/powerpoint/2010/main" val="345228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D92E5FB-18DA-43BA-999A-E48D7CE4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7" y="238125"/>
            <a:ext cx="4450079" cy="64484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51BAF0E-D00F-4058-8BF7-3E0A4039BEB8}"/>
              </a:ext>
            </a:extLst>
          </p:cNvPr>
          <p:cNvSpPr/>
          <p:nvPr/>
        </p:nvSpPr>
        <p:spPr>
          <a:xfrm flipV="1">
            <a:off x="695239" y="588664"/>
            <a:ext cx="345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84F2E0A-B37E-4338-BE62-9F85C5D1ABE2}"/>
              </a:ext>
            </a:extLst>
          </p:cNvPr>
          <p:cNvSpPr/>
          <p:nvPr/>
        </p:nvSpPr>
        <p:spPr>
          <a:xfrm>
            <a:off x="435611" y="6457950"/>
            <a:ext cx="4083167" cy="161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7FC59D4-C99F-4613-A231-502264C7D564}"/>
              </a:ext>
            </a:extLst>
          </p:cNvPr>
          <p:cNvSpPr/>
          <p:nvPr/>
        </p:nvSpPr>
        <p:spPr>
          <a:xfrm>
            <a:off x="676886" y="3988831"/>
            <a:ext cx="3525959" cy="161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331DFE4-02EC-44D3-83D0-A6B49F977997}"/>
              </a:ext>
            </a:extLst>
          </p:cNvPr>
          <p:cNvSpPr/>
          <p:nvPr/>
        </p:nvSpPr>
        <p:spPr>
          <a:xfrm>
            <a:off x="4450318" y="930012"/>
            <a:ext cx="189944" cy="48596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D3DE3F4-3019-43A4-A363-FF3F2382B438}"/>
              </a:ext>
            </a:extLst>
          </p:cNvPr>
          <p:cNvSpPr/>
          <p:nvPr/>
        </p:nvSpPr>
        <p:spPr>
          <a:xfrm>
            <a:off x="245667" y="930012"/>
            <a:ext cx="189944" cy="48596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44E47AC-7344-4F95-BB87-9A7BDE817F63}"/>
              </a:ext>
            </a:extLst>
          </p:cNvPr>
          <p:cNvSpPr/>
          <p:nvPr/>
        </p:nvSpPr>
        <p:spPr>
          <a:xfrm flipV="1">
            <a:off x="784225" y="6345920"/>
            <a:ext cx="345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540A83A9-846E-4509-B13A-AEEC89AC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98" y="680436"/>
            <a:ext cx="5287148" cy="4962617"/>
          </a:xfrm>
          <a:prstGeom prst="rect">
            <a:avLst/>
          </a:prstGeom>
        </p:spPr>
      </p:pic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D98B875A-F24D-4197-8A48-534382FF1695}"/>
              </a:ext>
            </a:extLst>
          </p:cNvPr>
          <p:cNvSpPr/>
          <p:nvPr/>
        </p:nvSpPr>
        <p:spPr>
          <a:xfrm rot="5400000">
            <a:off x="8510841" y="-1665518"/>
            <a:ext cx="239335" cy="4599802"/>
          </a:xfrm>
          <a:prstGeom prst="leftBrace">
            <a:avLst>
              <a:gd name="adj1" fmla="val 8333"/>
              <a:gd name="adj2" fmla="val 5071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0B9DC52-1CE3-4246-B338-8696939C0E5C}"/>
              </a:ext>
            </a:extLst>
          </p:cNvPr>
          <p:cNvSpPr/>
          <p:nvPr/>
        </p:nvSpPr>
        <p:spPr>
          <a:xfrm>
            <a:off x="6048375" y="871439"/>
            <a:ext cx="180975" cy="4580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9DCD53A-FF4C-40B8-B8E8-0ECC42F74C47}"/>
              </a:ext>
            </a:extLst>
          </p:cNvPr>
          <p:cNvSpPr/>
          <p:nvPr/>
        </p:nvSpPr>
        <p:spPr>
          <a:xfrm>
            <a:off x="10991850" y="871439"/>
            <a:ext cx="180975" cy="4580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A024A62C-F19B-41AC-B40C-58DD0B03C469}"/>
              </a:ext>
            </a:extLst>
          </p:cNvPr>
          <p:cNvSpPr/>
          <p:nvPr/>
        </p:nvSpPr>
        <p:spPr>
          <a:xfrm rot="16200000">
            <a:off x="7427203" y="4360313"/>
            <a:ext cx="186782" cy="24052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1747BCC-36DA-4CDC-B1C8-092BA3833AF0}"/>
              </a:ext>
            </a:extLst>
          </p:cNvPr>
          <p:cNvCxnSpPr>
            <a:cxnSpLocks/>
          </p:cNvCxnSpPr>
          <p:nvPr/>
        </p:nvCxnSpPr>
        <p:spPr>
          <a:xfrm flipH="1">
            <a:off x="4149639" y="209115"/>
            <a:ext cx="1563370" cy="413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8977B6D-EA55-44E2-8DC1-DC0384870EA3}"/>
              </a:ext>
            </a:extLst>
          </p:cNvPr>
          <p:cNvCxnSpPr>
            <a:cxnSpLocks/>
          </p:cNvCxnSpPr>
          <p:nvPr/>
        </p:nvCxnSpPr>
        <p:spPr>
          <a:xfrm flipV="1">
            <a:off x="5579402" y="5480876"/>
            <a:ext cx="559460" cy="6047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25457C3-6903-4A05-AB72-932ADB9A6926}"/>
              </a:ext>
            </a:extLst>
          </p:cNvPr>
          <p:cNvCxnSpPr>
            <a:cxnSpLocks/>
          </p:cNvCxnSpPr>
          <p:nvPr/>
        </p:nvCxnSpPr>
        <p:spPr>
          <a:xfrm flipH="1" flipV="1">
            <a:off x="4554886" y="6538912"/>
            <a:ext cx="760064" cy="80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42955C1-7B5F-4090-A1E5-C9608852DF91}"/>
              </a:ext>
            </a:extLst>
          </p:cNvPr>
          <p:cNvCxnSpPr>
            <a:cxnSpLocks/>
          </p:cNvCxnSpPr>
          <p:nvPr/>
        </p:nvCxnSpPr>
        <p:spPr>
          <a:xfrm flipH="1" flipV="1">
            <a:off x="4250747" y="4069793"/>
            <a:ext cx="760064" cy="8096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curvo 44">
            <a:extLst>
              <a:ext uri="{FF2B5EF4-FFF2-40B4-BE49-F238E27FC236}">
                <a16:creationId xmlns:a16="http://schemas.microsoft.com/office/drawing/2014/main" id="{803B96BD-CD47-405A-AE52-D86BA3551A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47296" y="889484"/>
            <a:ext cx="832587" cy="796496"/>
          </a:xfrm>
          <a:prstGeom prst="curvedConnector3">
            <a:avLst>
              <a:gd name="adj1" fmla="val 12745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entesi graffa aperta 53">
            <a:extLst>
              <a:ext uri="{FF2B5EF4-FFF2-40B4-BE49-F238E27FC236}">
                <a16:creationId xmlns:a16="http://schemas.microsoft.com/office/drawing/2014/main" id="{3160510B-3737-4633-90E6-B689CBF63BBF}"/>
              </a:ext>
            </a:extLst>
          </p:cNvPr>
          <p:cNvSpPr/>
          <p:nvPr/>
        </p:nvSpPr>
        <p:spPr>
          <a:xfrm rot="16200000">
            <a:off x="9722510" y="4483486"/>
            <a:ext cx="239338" cy="2176463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Parentesi graffa aperta 54">
            <a:extLst>
              <a:ext uri="{FF2B5EF4-FFF2-40B4-BE49-F238E27FC236}">
                <a16:creationId xmlns:a16="http://schemas.microsoft.com/office/drawing/2014/main" id="{996AF390-8F2B-4252-8828-A23C219C904B}"/>
              </a:ext>
            </a:extLst>
          </p:cNvPr>
          <p:cNvSpPr/>
          <p:nvPr/>
        </p:nvSpPr>
        <p:spPr>
          <a:xfrm rot="16200000" flipV="1">
            <a:off x="8501679" y="3531570"/>
            <a:ext cx="257657" cy="5203671"/>
          </a:xfrm>
          <a:prstGeom prst="leftBrac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511D420-1405-492A-BAA1-64B67F0F2D60}"/>
              </a:ext>
            </a:extLst>
          </p:cNvPr>
          <p:cNvSpPr txBox="1"/>
          <p:nvPr/>
        </p:nvSpPr>
        <p:spPr>
          <a:xfrm>
            <a:off x="4996276" y="1585075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5Vw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2FB7324-D084-40E6-9946-4858A322D9F8}"/>
              </a:ext>
            </a:extLst>
          </p:cNvPr>
          <p:cNvSpPr txBox="1"/>
          <p:nvPr/>
        </p:nvSpPr>
        <p:spPr>
          <a:xfrm>
            <a:off x="5722534" y="17924"/>
            <a:ext cx="101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30px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E8B5C93-1730-421E-BC12-06F2209BF4D5}"/>
              </a:ext>
            </a:extLst>
          </p:cNvPr>
          <p:cNvSpPr txBox="1"/>
          <p:nvPr/>
        </p:nvSpPr>
        <p:spPr>
          <a:xfrm>
            <a:off x="5004084" y="3954181"/>
            <a:ext cx="78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60px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0EE7CA9-D685-45F1-AC60-B02549600DCE}"/>
              </a:ext>
            </a:extLst>
          </p:cNvPr>
          <p:cNvSpPr txBox="1"/>
          <p:nvPr/>
        </p:nvSpPr>
        <p:spPr>
          <a:xfrm>
            <a:off x="5320426" y="6398818"/>
            <a:ext cx="78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50px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E214AFE-A72F-492E-8E22-5E986BA5B91B}"/>
              </a:ext>
            </a:extLst>
          </p:cNvPr>
          <p:cNvSpPr txBox="1"/>
          <p:nvPr/>
        </p:nvSpPr>
        <p:spPr>
          <a:xfrm>
            <a:off x="4947702" y="570262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50000"/>
                  </a:schemeClr>
                </a:solidFill>
              </a:rPr>
              <a:t>5Vw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63C20C3C-C5EC-440A-BD25-BF63650175D3}"/>
              </a:ext>
            </a:extLst>
          </p:cNvPr>
          <p:cNvSpPr txBox="1"/>
          <p:nvPr/>
        </p:nvSpPr>
        <p:spPr>
          <a:xfrm>
            <a:off x="8599718" y="6383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80 </a:t>
            </a:r>
            <a:r>
              <a:rPr lang="it-IT" sz="2400" dirty="0" err="1">
                <a:solidFill>
                  <a:srgbClr val="C00000"/>
                </a:solidFill>
              </a:rPr>
              <a:t>Vw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A48DFF1-337F-4DDF-B45F-2FC1EBBD6FBA}"/>
              </a:ext>
            </a:extLst>
          </p:cNvPr>
          <p:cNvSpPr txBox="1"/>
          <p:nvPr/>
        </p:nvSpPr>
        <p:spPr>
          <a:xfrm>
            <a:off x="8158812" y="6428121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90 </a:t>
            </a:r>
            <a:r>
              <a:rPr lang="it-IT" sz="2400" dirty="0" err="1">
                <a:solidFill>
                  <a:schemeClr val="bg2">
                    <a:lumMod val="50000"/>
                  </a:schemeClr>
                </a:solidFill>
              </a:rPr>
              <a:t>Vw</a:t>
            </a:r>
            <a:endParaRPr lang="it-IT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144F3248-A7D1-497A-9360-F362B81A1449}"/>
              </a:ext>
            </a:extLst>
          </p:cNvPr>
          <p:cNvSpPr txBox="1"/>
          <p:nvPr/>
        </p:nvSpPr>
        <p:spPr>
          <a:xfrm>
            <a:off x="7111667" y="5745013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45Vw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1578762-0582-4A9C-8C8E-E3C0B2C58DD9}"/>
              </a:ext>
            </a:extLst>
          </p:cNvPr>
          <p:cNvSpPr txBox="1"/>
          <p:nvPr/>
        </p:nvSpPr>
        <p:spPr>
          <a:xfrm>
            <a:off x="9508946" y="5756188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40Vw</a:t>
            </a:r>
          </a:p>
        </p:txBody>
      </p:sp>
    </p:spTree>
    <p:extLst>
      <p:ext uri="{BB962C8B-B14F-4D97-AF65-F5344CB8AC3E}">
        <p14:creationId xmlns:p14="http://schemas.microsoft.com/office/powerpoint/2010/main" val="3917175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MHW1 Antonio Crisafulli 1000011651 </vt:lpstr>
      <vt:lpstr>Presentazione standard di PowerPoint</vt:lpstr>
      <vt:lpstr>Presentazione standard di PowerPoint</vt:lpstr>
      <vt:lpstr>HEADER</vt:lpstr>
      <vt:lpstr>Presentazione standard di PowerPoint</vt:lpstr>
      <vt:lpstr>MENU’ NAVIGAZIONE</vt:lpstr>
      <vt:lpstr>Presentazione standard di PowerPoint</vt:lpstr>
      <vt:lpstr>SEZIONE CONTENUTI</vt:lpstr>
      <vt:lpstr>Presentazione standard di PowerPoint</vt:lpstr>
      <vt:lpstr>FOOTER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Antonio Crisafulli 1000011651 </dc:title>
  <dc:creator>ANTONIO CRISAFULLI</dc:creator>
  <cp:lastModifiedBy>ANTONIO CRISAFULLI</cp:lastModifiedBy>
  <cp:revision>21</cp:revision>
  <dcterms:created xsi:type="dcterms:W3CDTF">2021-03-26T13:24:51Z</dcterms:created>
  <dcterms:modified xsi:type="dcterms:W3CDTF">2021-03-26T19:02:31Z</dcterms:modified>
</cp:coreProperties>
</file>