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5050" autoAdjust="0"/>
  </p:normalViewPr>
  <p:slideViewPr>
    <p:cSldViewPr snapToGrid="0">
      <p:cViewPr varScale="1">
        <p:scale>
          <a:sx n="82" d="100"/>
          <a:sy n="82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3F-FCBA-19A0-E95E-CE44820F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6" y="885825"/>
            <a:ext cx="571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755E1-6D1E-51AC-03E4-E7FD9D0A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40E06-219D-B4EC-1EDF-5F9D1F5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" r="994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Scatter plot of Price vs. Number of Reviews</a:t>
            </a:r>
            <a:endParaRPr lang="en-US" sz="37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/>
          </a:p>
          <a:p>
            <a:r>
              <a:rPr lang="en-US" sz="1600" b="1"/>
              <a:t>No Clear Correlation</a:t>
            </a:r>
            <a:endParaRPr lang="en-US" sz="1600"/>
          </a:p>
          <a:p>
            <a:r>
              <a:rPr lang="en-US" sz="1600" b="1"/>
              <a:t>Seasonal Impact:</a:t>
            </a:r>
            <a:r>
              <a:rPr lang="en-US" sz="160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598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10</cp:revision>
  <dcterms:created xsi:type="dcterms:W3CDTF">2024-08-08T23:13:15Z</dcterms:created>
  <dcterms:modified xsi:type="dcterms:W3CDTF">2024-08-09T01:38:17Z</dcterms:modified>
</cp:coreProperties>
</file>