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59" r:id="rId7"/>
    <p:sldId id="260" r:id="rId8"/>
    <p:sldId id="263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CF18D-4EAA-4E22-91CD-06A220B68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24BB81-183A-472B-823A-3F0285B30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745F8F-A747-493A-917E-A3D66F22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EAE6-F6BD-406A-8CF2-9BF47663B198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03C002-06AC-4164-87EB-C8B99D56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80898-3529-4561-9979-2889F8B2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1BF5-0830-4DF8-B5A9-C9678DB35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74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347DB-436B-44A6-806A-B5A4F951F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D05847-B727-4991-BC55-2B3B9F7EC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04FC66-8C55-4635-8D5E-F74465C6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EAE6-F6BD-406A-8CF2-9BF47663B198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2D4C00-A77D-4A6C-95E9-F75CD1BA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05DD0D-E55B-478B-8212-63011E6A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1BF5-0830-4DF8-B5A9-C9678DB35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63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13A026-2856-44CB-970B-1B39CB1733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25A411-3F67-4B51-9D8C-2E96A5FDA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1F3FF9-4750-45A4-9B56-2D4FD0B1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EAE6-F6BD-406A-8CF2-9BF47663B198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777A3A-9570-4EB3-8A67-DEA67398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E28DF-594B-4F89-B4F9-938424A9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1BF5-0830-4DF8-B5A9-C9678DB35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22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5114F-3CD0-4594-BBEA-AA8B192B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88F87-C3ED-4DA5-86AF-86176F24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FF863-1F67-4ABF-A68D-C6C6F130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EAE6-F6BD-406A-8CF2-9BF47663B198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900FCC-E714-41EE-AE84-3FAC6730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A9FCA3-C1BC-4E84-9C0C-00556214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1BF5-0830-4DF8-B5A9-C9678DB35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22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B4573-779B-4203-8E4B-F1AD4101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4BFD2C-806E-43F9-A86C-45A3AA034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023555-D5CF-4050-A232-4B15C5D29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EAE6-F6BD-406A-8CF2-9BF47663B198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BD216-DC5C-4C3A-BDD6-62AEF257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F495AA-AE2A-4EF3-AA58-316BCB58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1BF5-0830-4DF8-B5A9-C9678DB35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46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E3736-8EE0-45E3-AF58-28CA0F9B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FF8336-FFA2-4196-8FAC-380B4DABD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B55B4C-1CD9-46E0-AC3D-BF8F8AE49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8A3A51-7F92-487A-99D5-AE31C30F3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EAE6-F6BD-406A-8CF2-9BF47663B198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8FD1E0-2951-4948-B34E-ABA7C7E0B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2D56E8-F9FE-4A5C-82CF-5F769258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1BF5-0830-4DF8-B5A9-C9678DB35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25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6BDAE-C373-478F-9608-F373DCE05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97AFD-321F-4521-8965-87311E822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D9546D-0D6A-4CBB-9D54-64383C605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C4815C-506E-4592-92A7-8C17F31F8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2B9BB4-6511-413C-9608-5D1FD3E56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C80FD6-A534-466D-96A0-223AE1545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EAE6-F6BD-406A-8CF2-9BF47663B198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A3055A-68AC-4CC9-925E-01D7A63E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290419-3D50-467D-A12E-BD0DE4EBD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1BF5-0830-4DF8-B5A9-C9678DB35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69A64-E1B4-4A44-B1F7-BA6A08AA9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D34B27-9C5E-483F-B670-0A38B0D0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EAE6-F6BD-406A-8CF2-9BF47663B198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5B0166-7C67-4719-B28C-4625B65B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175680-7544-452E-AF55-2BEC8DE1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1BF5-0830-4DF8-B5A9-C9678DB35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50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86A727-09BA-4A79-A9EA-BC5438B8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EAE6-F6BD-406A-8CF2-9BF47663B198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272205-AED5-4B50-8823-7BB3F4AC2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162965-1A05-4737-80D1-D4A6315D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1BF5-0830-4DF8-B5A9-C9678DB35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80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C9B58-6C16-4C49-9990-5F73F423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A71822-ADDC-4368-A377-28FC65BF1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8E3868-17DF-4C5B-B37C-894A6B94A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B60AA2-793E-45E2-8D69-B6045EE8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EAE6-F6BD-406A-8CF2-9BF47663B198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2BD5B2-6099-426B-AF62-FCC6C2BE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4F985E-C4DC-4459-821A-09AA4EF4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1BF5-0830-4DF8-B5A9-C9678DB35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03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8D885-9544-402E-885A-44AF14DCE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ECB175-2482-4BA3-AA48-8944ECEF9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3BAD29-C029-4D7D-B0F1-1752DF7F8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133935-616E-4E52-B2A5-D6D3B6450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EAE6-F6BD-406A-8CF2-9BF47663B198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2F2545-CA86-4F78-B61B-E900420B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A0DB34-BB2E-48B3-B023-0B256D576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1BF5-0830-4DF8-B5A9-C9678DB35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57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85E7FA-A81D-4EBD-BD45-E643787E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42D18C-8763-47F4-A130-281A999AE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1535C-C2D8-456F-9EF7-2CAFA521F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EAE6-F6BD-406A-8CF2-9BF47663B198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D0075-45B9-4204-A36B-1B1DF9AAF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2332A2-BA2A-4C56-9626-F1492E481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41BF5-0830-4DF8-B5A9-C9678DB35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64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91EC07B-A9E2-4CB9-92E3-74AB219D5ADF}"/>
              </a:ext>
            </a:extLst>
          </p:cNvPr>
          <p:cNvSpPr/>
          <p:nvPr/>
        </p:nvSpPr>
        <p:spPr>
          <a:xfrm>
            <a:off x="1143775" y="1720919"/>
            <a:ext cx="1451295" cy="1224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4F17BECD-F762-4329-8A5C-0F194D2AF37D}"/>
              </a:ext>
            </a:extLst>
          </p:cNvPr>
          <p:cNvSpPr/>
          <p:nvPr/>
        </p:nvSpPr>
        <p:spPr>
          <a:xfrm rot="1881023">
            <a:off x="1486306" y="1439673"/>
            <a:ext cx="1194318" cy="100770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399F2E-DC51-4D2B-B464-8027B1838B18}"/>
              </a:ext>
            </a:extLst>
          </p:cNvPr>
          <p:cNvSpPr/>
          <p:nvPr/>
        </p:nvSpPr>
        <p:spPr>
          <a:xfrm>
            <a:off x="1143775" y="3668580"/>
            <a:ext cx="1451295" cy="1224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AD08997E-C5DE-45AB-A39A-8FC9D27812EE}"/>
              </a:ext>
            </a:extLst>
          </p:cNvPr>
          <p:cNvSpPr/>
          <p:nvPr/>
        </p:nvSpPr>
        <p:spPr>
          <a:xfrm rot="1881023">
            <a:off x="1429186" y="3613382"/>
            <a:ext cx="1194318" cy="100770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A27643-3C35-41F8-98A8-702017F940F9}"/>
              </a:ext>
            </a:extLst>
          </p:cNvPr>
          <p:cNvSpPr/>
          <p:nvPr/>
        </p:nvSpPr>
        <p:spPr>
          <a:xfrm>
            <a:off x="3726158" y="3668580"/>
            <a:ext cx="1451295" cy="1224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15B4EFCA-2651-4145-BE60-7C0CCE60D782}"/>
              </a:ext>
            </a:extLst>
          </p:cNvPr>
          <p:cNvSpPr/>
          <p:nvPr/>
        </p:nvSpPr>
        <p:spPr>
          <a:xfrm rot="1881023">
            <a:off x="4076753" y="2907567"/>
            <a:ext cx="1194318" cy="100770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DA95AF-0BC8-4504-9553-CA89434CBB3D}"/>
              </a:ext>
            </a:extLst>
          </p:cNvPr>
          <p:cNvSpPr/>
          <p:nvPr/>
        </p:nvSpPr>
        <p:spPr>
          <a:xfrm>
            <a:off x="5753828" y="1770768"/>
            <a:ext cx="1451295" cy="1224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EC559A51-FB15-449E-AD4C-0D04D279225A}"/>
              </a:ext>
            </a:extLst>
          </p:cNvPr>
          <p:cNvSpPr/>
          <p:nvPr/>
        </p:nvSpPr>
        <p:spPr>
          <a:xfrm>
            <a:off x="5882316" y="1559659"/>
            <a:ext cx="1194318" cy="100770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C682C8-B5A8-475D-9118-1B894D903CB6}"/>
              </a:ext>
            </a:extLst>
          </p:cNvPr>
          <p:cNvSpPr/>
          <p:nvPr/>
        </p:nvSpPr>
        <p:spPr>
          <a:xfrm>
            <a:off x="8060896" y="1770768"/>
            <a:ext cx="1451295" cy="1224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8F0BA587-F274-4C8C-BF28-3DA964995F19}"/>
              </a:ext>
            </a:extLst>
          </p:cNvPr>
          <p:cNvSpPr/>
          <p:nvPr/>
        </p:nvSpPr>
        <p:spPr>
          <a:xfrm>
            <a:off x="8189384" y="1826836"/>
            <a:ext cx="1194318" cy="100770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1A1E905-FC4E-437C-8A9D-517302D549FC}"/>
              </a:ext>
            </a:extLst>
          </p:cNvPr>
          <p:cNvSpPr/>
          <p:nvPr/>
        </p:nvSpPr>
        <p:spPr>
          <a:xfrm>
            <a:off x="5882317" y="3668580"/>
            <a:ext cx="1451295" cy="1224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66410117-A47B-4808-AA2F-C0BD6C71F7AF}"/>
              </a:ext>
            </a:extLst>
          </p:cNvPr>
          <p:cNvSpPr/>
          <p:nvPr/>
        </p:nvSpPr>
        <p:spPr>
          <a:xfrm rot="10800000">
            <a:off x="6010805" y="3457471"/>
            <a:ext cx="1194318" cy="100770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AEBB91D-723F-4872-A159-B5C93BB5C5F0}"/>
              </a:ext>
            </a:extLst>
          </p:cNvPr>
          <p:cNvSpPr/>
          <p:nvPr/>
        </p:nvSpPr>
        <p:spPr>
          <a:xfrm>
            <a:off x="8060896" y="3668580"/>
            <a:ext cx="1451295" cy="1224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DA66BAA7-681C-44EF-987F-114AE8F01516}"/>
              </a:ext>
            </a:extLst>
          </p:cNvPr>
          <p:cNvSpPr/>
          <p:nvPr/>
        </p:nvSpPr>
        <p:spPr>
          <a:xfrm rot="10800000">
            <a:off x="8189384" y="3777123"/>
            <a:ext cx="1194318" cy="100770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A70ED66-2385-476B-A37B-6EA8B23B9C53}"/>
              </a:ext>
            </a:extLst>
          </p:cNvPr>
          <p:cNvSpPr txBox="1"/>
          <p:nvPr/>
        </p:nvSpPr>
        <p:spPr>
          <a:xfrm>
            <a:off x="1248226" y="572009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Draw 2 part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64A3F26-6F70-406A-A834-A1AC4797AA15}"/>
              </a:ext>
            </a:extLst>
          </p:cNvPr>
          <p:cNvSpPr txBox="1"/>
          <p:nvPr/>
        </p:nvSpPr>
        <p:spPr>
          <a:xfrm>
            <a:off x="5677813" y="572009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Draw one part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26644F9-C834-4D8F-AD88-C8AE5D6C2041}"/>
              </a:ext>
            </a:extLst>
          </p:cNvPr>
          <p:cNvSpPr txBox="1"/>
          <p:nvPr/>
        </p:nvSpPr>
        <p:spPr>
          <a:xfrm>
            <a:off x="10117123" y="233068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Only draw up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18A0845-7176-400D-A73A-CAE968EF37C9}"/>
              </a:ext>
            </a:extLst>
          </p:cNvPr>
          <p:cNvSpPr txBox="1"/>
          <p:nvPr/>
        </p:nvSpPr>
        <p:spPr>
          <a:xfrm>
            <a:off x="10117123" y="4280976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Only draw down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95AE367-F60E-4DAF-B95C-37E3B3093021}"/>
              </a:ext>
            </a:extLst>
          </p:cNvPr>
          <p:cNvSpPr txBox="1"/>
          <p:nvPr/>
        </p:nvSpPr>
        <p:spPr>
          <a:xfrm>
            <a:off x="138985" y="1775990"/>
            <a:ext cx="1043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cy0&lt;0</a:t>
            </a:r>
          </a:p>
          <a:p>
            <a:r>
              <a:rPr lang="en-US" altLang="zh-CN" dirty="0"/>
              <a:t>cy0&lt;cy1</a:t>
            </a:r>
          </a:p>
          <a:p>
            <a:r>
              <a:rPr lang="en-US" altLang="zh-CN" dirty="0"/>
              <a:t>cy2&gt;cy1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C1F5D63-8607-4126-A0BC-29FFDD0AD5B5}"/>
              </a:ext>
            </a:extLst>
          </p:cNvPr>
          <p:cNvSpPr txBox="1"/>
          <p:nvPr/>
        </p:nvSpPr>
        <p:spPr>
          <a:xfrm>
            <a:off x="175450" y="3784784"/>
            <a:ext cx="1005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cy0&gt;=0</a:t>
            </a:r>
          </a:p>
          <a:p>
            <a:r>
              <a:rPr lang="en-US" altLang="zh-CN" dirty="0"/>
              <a:t>cy0&lt;cy1</a:t>
            </a:r>
          </a:p>
          <a:p>
            <a:r>
              <a:rPr lang="en-US" altLang="zh-CN" dirty="0"/>
              <a:t>cy2&gt;cy1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B9D3734-68E8-4F08-B2B2-ED4F1476622D}"/>
              </a:ext>
            </a:extLst>
          </p:cNvPr>
          <p:cNvSpPr txBox="1"/>
          <p:nvPr/>
        </p:nvSpPr>
        <p:spPr>
          <a:xfrm>
            <a:off x="6096000" y="829284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cy0&lt;0</a:t>
            </a:r>
          </a:p>
          <a:p>
            <a:r>
              <a:rPr lang="en-US" altLang="zh-CN" dirty="0"/>
              <a:t>cy2=cy1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8EC0469-58D3-4967-9944-0E6D4C8FA31C}"/>
              </a:ext>
            </a:extLst>
          </p:cNvPr>
          <p:cNvSpPr txBox="1"/>
          <p:nvPr/>
        </p:nvSpPr>
        <p:spPr>
          <a:xfrm>
            <a:off x="8264605" y="857355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cy0&gt;=0</a:t>
            </a:r>
          </a:p>
          <a:p>
            <a:r>
              <a:rPr lang="en-US" altLang="zh-CN" dirty="0"/>
              <a:t>cy2=cy1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6EF8059-BD6C-4A3E-A459-B045301A33C4}"/>
              </a:ext>
            </a:extLst>
          </p:cNvPr>
          <p:cNvSpPr txBox="1"/>
          <p:nvPr/>
        </p:nvSpPr>
        <p:spPr>
          <a:xfrm>
            <a:off x="6289736" y="510448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cy1&lt;0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F152B5B-3DFD-455A-882F-57745E18EBDF}"/>
              </a:ext>
            </a:extLst>
          </p:cNvPr>
          <p:cNvSpPr txBox="1"/>
          <p:nvPr/>
        </p:nvSpPr>
        <p:spPr>
          <a:xfrm>
            <a:off x="8339826" y="5001915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Cy0&gt;=0</a:t>
            </a:r>
          </a:p>
          <a:p>
            <a:r>
              <a:rPr lang="en-US" altLang="zh-CN" dirty="0"/>
              <a:t>cy0=cy1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23FD47F-915B-4841-A6D9-6CBB52BA9BD8}"/>
              </a:ext>
            </a:extLst>
          </p:cNvPr>
          <p:cNvSpPr txBox="1"/>
          <p:nvPr/>
        </p:nvSpPr>
        <p:spPr>
          <a:xfrm>
            <a:off x="3951713" y="5003758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cy1&lt;0</a:t>
            </a:r>
          </a:p>
          <a:p>
            <a:r>
              <a:rPr lang="en-US" altLang="zh-CN" dirty="0"/>
              <a:t>cy0&lt;cy1</a:t>
            </a:r>
          </a:p>
        </p:txBody>
      </p:sp>
    </p:spTree>
    <p:extLst>
      <p:ext uri="{BB962C8B-B14F-4D97-AF65-F5344CB8AC3E}">
        <p14:creationId xmlns:p14="http://schemas.microsoft.com/office/powerpoint/2010/main" val="101731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4BC21EF-A02E-40F3-86C7-FBD1513D6930}"/>
              </a:ext>
            </a:extLst>
          </p:cNvPr>
          <p:cNvSpPr txBox="1"/>
          <p:nvPr/>
        </p:nvSpPr>
        <p:spPr>
          <a:xfrm>
            <a:off x="2365695" y="998290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(cy2&gt;cy1)&amp;&amp;(cy1&gt;0)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530E9AE-8625-4F98-9BB3-EBCE82C77DFB}"/>
              </a:ext>
            </a:extLst>
          </p:cNvPr>
          <p:cNvCxnSpPr>
            <a:stCxn id="4" idx="3"/>
          </p:cNvCxnSpPr>
          <p:nvPr/>
        </p:nvCxnSpPr>
        <p:spPr>
          <a:xfrm flipV="1">
            <a:off x="4595793" y="1182848"/>
            <a:ext cx="1863730" cy="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7F755DC-1853-43D7-A241-4AF0B86A8CD8}"/>
              </a:ext>
            </a:extLst>
          </p:cNvPr>
          <p:cNvSpPr txBox="1"/>
          <p:nvPr/>
        </p:nvSpPr>
        <p:spPr>
          <a:xfrm>
            <a:off x="6535025" y="998290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Draw 2 part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823CC0-864D-414F-A623-1B7F858A0BDD}"/>
              </a:ext>
            </a:extLst>
          </p:cNvPr>
          <p:cNvSpPr txBox="1"/>
          <p:nvPr/>
        </p:nvSpPr>
        <p:spPr>
          <a:xfrm>
            <a:off x="2988285" y="1702857"/>
            <a:ext cx="1138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cy2=cy1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8AE64EC-D2FA-460D-A744-01784A03FB72}"/>
              </a:ext>
            </a:extLst>
          </p:cNvPr>
          <p:cNvCxnSpPr>
            <a:stCxn id="9" idx="3"/>
          </p:cNvCxnSpPr>
          <p:nvPr/>
        </p:nvCxnSpPr>
        <p:spPr>
          <a:xfrm flipV="1">
            <a:off x="4127090" y="1879134"/>
            <a:ext cx="2332433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01AFCA2-F276-48D9-A64D-5F481C213D89}"/>
              </a:ext>
            </a:extLst>
          </p:cNvPr>
          <p:cNvSpPr txBox="1"/>
          <p:nvPr/>
        </p:nvSpPr>
        <p:spPr>
          <a:xfrm>
            <a:off x="6535025" y="1694468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Only up part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2002531-E67D-43FA-8403-122C5146FE57}"/>
              </a:ext>
            </a:extLst>
          </p:cNvPr>
          <p:cNvSpPr txBox="1"/>
          <p:nvPr/>
        </p:nvSpPr>
        <p:spPr>
          <a:xfrm>
            <a:off x="2514306" y="2399035"/>
            <a:ext cx="2086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(cy1&lt;0)||(cy1==cy2)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A572A12-EF6A-4D86-B964-64CAA0E20B73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4601067" y="2583701"/>
            <a:ext cx="1933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560D0CA-0A55-41F4-A821-5835994FBA26}"/>
              </a:ext>
            </a:extLst>
          </p:cNvPr>
          <p:cNvSpPr txBox="1"/>
          <p:nvPr/>
        </p:nvSpPr>
        <p:spPr>
          <a:xfrm>
            <a:off x="6535025" y="2399035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Only down part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6A39AB6-D58C-429C-A8C1-3D1F1F556573}"/>
              </a:ext>
            </a:extLst>
          </p:cNvPr>
          <p:cNvSpPr/>
          <p:nvPr/>
        </p:nvSpPr>
        <p:spPr>
          <a:xfrm>
            <a:off x="4462942" y="3737874"/>
            <a:ext cx="1174459" cy="410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6B80B56-ECBF-43DC-8EAE-B7DAA40F40EB}"/>
              </a:ext>
            </a:extLst>
          </p:cNvPr>
          <p:cNvSpPr/>
          <p:nvPr/>
        </p:nvSpPr>
        <p:spPr>
          <a:xfrm>
            <a:off x="4462942" y="5209645"/>
            <a:ext cx="117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AA7749A-50E8-485B-8DE8-499F796C2F72}"/>
              </a:ext>
            </a:extLst>
          </p:cNvPr>
          <p:cNvSpPr txBox="1"/>
          <p:nvPr/>
        </p:nvSpPr>
        <p:spPr>
          <a:xfrm>
            <a:off x="4462943" y="4194495"/>
            <a:ext cx="2379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If (cy2 == cy1){return}</a:t>
            </a:r>
          </a:p>
          <a:p>
            <a:r>
              <a:rPr lang="en-US" altLang="zh-CN" dirty="0"/>
              <a:t>Jump position:</a:t>
            </a:r>
          </a:p>
          <a:p>
            <a:r>
              <a:rPr lang="en-US" altLang="zh-CN" dirty="0"/>
              <a:t>If (cy1&lt;0){</a:t>
            </a:r>
            <a:r>
              <a:rPr lang="en-US" altLang="zh-CN" dirty="0" err="1"/>
              <a:t>cal</a:t>
            </a:r>
            <a:r>
              <a:rPr lang="en-US" altLang="zh-CN" dirty="0"/>
              <a:t> the shift}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1561F09-E94C-4416-B924-3CBADACBE128}"/>
              </a:ext>
            </a:extLst>
          </p:cNvPr>
          <p:cNvSpPr txBox="1"/>
          <p:nvPr/>
        </p:nvSpPr>
        <p:spPr>
          <a:xfrm>
            <a:off x="4415221" y="305966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If (cy1&lt;0){jump}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6075526-AAAF-4EF0-8A61-B08B3139A0BF}"/>
              </a:ext>
            </a:extLst>
          </p:cNvPr>
          <p:cNvSpPr txBox="1"/>
          <p:nvPr/>
        </p:nvSpPr>
        <p:spPr>
          <a:xfrm>
            <a:off x="4415221" y="3389085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If (cy1&gt;=0)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46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DB2F4C8-C652-487D-B7F8-EFD9187F5FCE}"/>
              </a:ext>
            </a:extLst>
          </p:cNvPr>
          <p:cNvCxnSpPr/>
          <p:nvPr/>
        </p:nvCxnSpPr>
        <p:spPr>
          <a:xfrm>
            <a:off x="857250" y="2505075"/>
            <a:ext cx="3133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BD56F2E5-9BA8-4233-9512-34D3F9E33059}"/>
              </a:ext>
            </a:extLst>
          </p:cNvPr>
          <p:cNvSpPr/>
          <p:nvPr/>
        </p:nvSpPr>
        <p:spPr>
          <a:xfrm rot="17982647">
            <a:off x="1409700" y="1333500"/>
            <a:ext cx="1524000" cy="13525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64F4F-E326-479B-BEEC-E3E38189CB14}"/>
              </a:ext>
            </a:extLst>
          </p:cNvPr>
          <p:cNvSpPr txBox="1"/>
          <p:nvPr/>
        </p:nvSpPr>
        <p:spPr>
          <a:xfrm>
            <a:off x="2514600" y="32099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B92269-005A-446F-932A-8A72FC9AEE9E}"/>
              </a:ext>
            </a:extLst>
          </p:cNvPr>
          <p:cNvSpPr txBox="1"/>
          <p:nvPr/>
        </p:nvSpPr>
        <p:spPr>
          <a:xfrm>
            <a:off x="1381125" y="13335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814678-2E2A-4D6E-BBF7-696A5BC2051B}"/>
              </a:ext>
            </a:extLst>
          </p:cNvPr>
          <p:cNvSpPr txBox="1"/>
          <p:nvPr/>
        </p:nvSpPr>
        <p:spPr>
          <a:xfrm>
            <a:off x="3104114" y="13335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D10320-CB20-453E-9476-BECEE68D4FCD}"/>
              </a:ext>
            </a:extLst>
          </p:cNvPr>
          <p:cNvSpPr txBox="1"/>
          <p:nvPr/>
        </p:nvSpPr>
        <p:spPr>
          <a:xfrm>
            <a:off x="5057775" y="1257300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Clip 0,1</a:t>
            </a:r>
          </a:p>
          <a:p>
            <a:r>
              <a:rPr lang="en-US" altLang="zh-CN" dirty="0"/>
              <a:t>Clip 0,2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A6BD1C6-6CD8-40E0-8AA4-706AD00CA60D}"/>
              </a:ext>
            </a:extLst>
          </p:cNvPr>
          <p:cNvSpPr txBox="1"/>
          <p:nvPr/>
        </p:nvSpPr>
        <p:spPr>
          <a:xfrm>
            <a:off x="1687619" y="245006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c0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BD737A-DDF2-4306-B64A-DDB73909F842}"/>
              </a:ext>
            </a:extLst>
          </p:cNvPr>
          <p:cNvSpPr txBox="1"/>
          <p:nvPr/>
        </p:nvSpPr>
        <p:spPr>
          <a:xfrm>
            <a:off x="2795529" y="245006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791194-E0F6-492E-8152-4DCB359669B9}"/>
              </a:ext>
            </a:extLst>
          </p:cNvPr>
          <p:cNvSpPr txBox="1"/>
          <p:nvPr/>
        </p:nvSpPr>
        <p:spPr>
          <a:xfrm>
            <a:off x="371475" y="304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763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DB2F4C8-C652-487D-B7F8-EFD9187F5FCE}"/>
              </a:ext>
            </a:extLst>
          </p:cNvPr>
          <p:cNvCxnSpPr/>
          <p:nvPr/>
        </p:nvCxnSpPr>
        <p:spPr>
          <a:xfrm>
            <a:off x="857250" y="2505075"/>
            <a:ext cx="3133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BD56F2E5-9BA8-4233-9512-34D3F9E33059}"/>
              </a:ext>
            </a:extLst>
          </p:cNvPr>
          <p:cNvSpPr/>
          <p:nvPr/>
        </p:nvSpPr>
        <p:spPr>
          <a:xfrm rot="17982647">
            <a:off x="1409700" y="1333500"/>
            <a:ext cx="1524000" cy="13525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64F4F-E326-479B-BEEC-E3E38189CB14}"/>
              </a:ext>
            </a:extLst>
          </p:cNvPr>
          <p:cNvSpPr txBox="1"/>
          <p:nvPr/>
        </p:nvSpPr>
        <p:spPr>
          <a:xfrm>
            <a:off x="2270865" y="30067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B92269-005A-446F-932A-8A72FC9AEE9E}"/>
              </a:ext>
            </a:extLst>
          </p:cNvPr>
          <p:cNvSpPr txBox="1"/>
          <p:nvPr/>
        </p:nvSpPr>
        <p:spPr>
          <a:xfrm>
            <a:off x="1381125" y="13335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814678-2E2A-4D6E-BBF7-696A5BC2051B}"/>
              </a:ext>
            </a:extLst>
          </p:cNvPr>
          <p:cNvSpPr txBox="1"/>
          <p:nvPr/>
        </p:nvSpPr>
        <p:spPr>
          <a:xfrm>
            <a:off x="3104114" y="13335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D10320-CB20-453E-9476-BECEE68D4FCD}"/>
              </a:ext>
            </a:extLst>
          </p:cNvPr>
          <p:cNvSpPr txBox="1"/>
          <p:nvPr/>
        </p:nvSpPr>
        <p:spPr>
          <a:xfrm>
            <a:off x="5057775" y="1257300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Clip 0,1</a:t>
            </a:r>
          </a:p>
          <a:p>
            <a:r>
              <a:rPr lang="en-US" altLang="zh-CN" dirty="0"/>
              <a:t>Clip 0,2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A6BD1C6-6CD8-40E0-8AA4-706AD00CA60D}"/>
              </a:ext>
            </a:extLst>
          </p:cNvPr>
          <p:cNvSpPr txBox="1"/>
          <p:nvPr/>
        </p:nvSpPr>
        <p:spPr>
          <a:xfrm>
            <a:off x="2693424" y="2163829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c0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BD737A-DDF2-4306-B64A-DDB73909F842}"/>
              </a:ext>
            </a:extLst>
          </p:cNvPr>
          <p:cNvSpPr txBox="1"/>
          <p:nvPr/>
        </p:nvSpPr>
        <p:spPr>
          <a:xfrm>
            <a:off x="1633839" y="214741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791194-E0F6-492E-8152-4DCB359669B9}"/>
              </a:ext>
            </a:extLst>
          </p:cNvPr>
          <p:cNvSpPr txBox="1"/>
          <p:nvPr/>
        </p:nvSpPr>
        <p:spPr>
          <a:xfrm>
            <a:off x="371475" y="304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820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DB2F4C8-C652-487D-B7F8-EFD9187F5FCE}"/>
              </a:ext>
            </a:extLst>
          </p:cNvPr>
          <p:cNvCxnSpPr/>
          <p:nvPr/>
        </p:nvCxnSpPr>
        <p:spPr>
          <a:xfrm>
            <a:off x="857250" y="2505075"/>
            <a:ext cx="3133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BD56F2E5-9BA8-4233-9512-34D3F9E33059}"/>
              </a:ext>
            </a:extLst>
          </p:cNvPr>
          <p:cNvSpPr/>
          <p:nvPr/>
        </p:nvSpPr>
        <p:spPr>
          <a:xfrm rot="17982647">
            <a:off x="1409700" y="1333500"/>
            <a:ext cx="1524000" cy="13525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64F4F-E326-479B-BEEC-E3E38189CB14}"/>
              </a:ext>
            </a:extLst>
          </p:cNvPr>
          <p:cNvSpPr txBox="1"/>
          <p:nvPr/>
        </p:nvSpPr>
        <p:spPr>
          <a:xfrm>
            <a:off x="2270865" y="30067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B92269-005A-446F-932A-8A72FC9AEE9E}"/>
              </a:ext>
            </a:extLst>
          </p:cNvPr>
          <p:cNvSpPr txBox="1"/>
          <p:nvPr/>
        </p:nvSpPr>
        <p:spPr>
          <a:xfrm>
            <a:off x="1381125" y="13335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814678-2E2A-4D6E-BBF7-696A5BC2051B}"/>
              </a:ext>
            </a:extLst>
          </p:cNvPr>
          <p:cNvSpPr txBox="1"/>
          <p:nvPr/>
        </p:nvSpPr>
        <p:spPr>
          <a:xfrm>
            <a:off x="3104114" y="13335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D10320-CB20-453E-9476-BECEE68D4FCD}"/>
              </a:ext>
            </a:extLst>
          </p:cNvPr>
          <p:cNvSpPr txBox="1"/>
          <p:nvPr/>
        </p:nvSpPr>
        <p:spPr>
          <a:xfrm>
            <a:off x="5057775" y="1257300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Clip 0,1</a:t>
            </a:r>
          </a:p>
          <a:p>
            <a:r>
              <a:rPr lang="en-US" altLang="zh-CN" dirty="0"/>
              <a:t>Clip 0,2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A6BD1C6-6CD8-40E0-8AA4-706AD00CA60D}"/>
              </a:ext>
            </a:extLst>
          </p:cNvPr>
          <p:cNvSpPr txBox="1"/>
          <p:nvPr/>
        </p:nvSpPr>
        <p:spPr>
          <a:xfrm>
            <a:off x="2693424" y="2163829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c0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BD737A-DDF2-4306-B64A-DDB73909F842}"/>
              </a:ext>
            </a:extLst>
          </p:cNvPr>
          <p:cNvSpPr txBox="1"/>
          <p:nvPr/>
        </p:nvSpPr>
        <p:spPr>
          <a:xfrm>
            <a:off x="1633839" y="214741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791194-E0F6-492E-8152-4DCB359669B9}"/>
              </a:ext>
            </a:extLst>
          </p:cNvPr>
          <p:cNvSpPr txBox="1"/>
          <p:nvPr/>
        </p:nvSpPr>
        <p:spPr>
          <a:xfrm>
            <a:off x="371475" y="304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95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DB2F4C8-C652-487D-B7F8-EFD9187F5FCE}"/>
              </a:ext>
            </a:extLst>
          </p:cNvPr>
          <p:cNvCxnSpPr/>
          <p:nvPr/>
        </p:nvCxnSpPr>
        <p:spPr>
          <a:xfrm>
            <a:off x="857250" y="2505075"/>
            <a:ext cx="3133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BD56F2E5-9BA8-4233-9512-34D3F9E33059}"/>
              </a:ext>
            </a:extLst>
          </p:cNvPr>
          <p:cNvSpPr/>
          <p:nvPr/>
        </p:nvSpPr>
        <p:spPr>
          <a:xfrm rot="14411601">
            <a:off x="1478638" y="2193991"/>
            <a:ext cx="1524000" cy="13525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64F4F-E326-479B-BEEC-E3E38189CB14}"/>
              </a:ext>
            </a:extLst>
          </p:cNvPr>
          <p:cNvSpPr txBox="1"/>
          <p:nvPr/>
        </p:nvSpPr>
        <p:spPr>
          <a:xfrm>
            <a:off x="2270865" y="153429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B92269-005A-446F-932A-8A72FC9AEE9E}"/>
              </a:ext>
            </a:extLst>
          </p:cNvPr>
          <p:cNvSpPr txBox="1"/>
          <p:nvPr/>
        </p:nvSpPr>
        <p:spPr>
          <a:xfrm>
            <a:off x="1439046" y="30609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814678-2E2A-4D6E-BBF7-696A5BC2051B}"/>
              </a:ext>
            </a:extLst>
          </p:cNvPr>
          <p:cNvSpPr txBox="1"/>
          <p:nvPr/>
        </p:nvSpPr>
        <p:spPr>
          <a:xfrm>
            <a:off x="3216959" y="31493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D10320-CB20-453E-9476-BECEE68D4FCD}"/>
              </a:ext>
            </a:extLst>
          </p:cNvPr>
          <p:cNvSpPr txBox="1"/>
          <p:nvPr/>
        </p:nvSpPr>
        <p:spPr>
          <a:xfrm>
            <a:off x="5057775" y="1257300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Clip 0,1</a:t>
            </a:r>
          </a:p>
          <a:p>
            <a:r>
              <a:rPr lang="en-US" altLang="zh-CN" dirty="0"/>
              <a:t>Clip 0,2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A6BD1C6-6CD8-40E0-8AA4-706AD00CA60D}"/>
              </a:ext>
            </a:extLst>
          </p:cNvPr>
          <p:cNvSpPr txBox="1"/>
          <p:nvPr/>
        </p:nvSpPr>
        <p:spPr>
          <a:xfrm>
            <a:off x="1736393" y="213574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c0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BD737A-DDF2-4306-B64A-DDB73909F842}"/>
              </a:ext>
            </a:extLst>
          </p:cNvPr>
          <p:cNvSpPr txBox="1"/>
          <p:nvPr/>
        </p:nvSpPr>
        <p:spPr>
          <a:xfrm>
            <a:off x="2795528" y="2098596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791194-E0F6-492E-8152-4DCB359669B9}"/>
              </a:ext>
            </a:extLst>
          </p:cNvPr>
          <p:cNvSpPr txBox="1"/>
          <p:nvPr/>
        </p:nvSpPr>
        <p:spPr>
          <a:xfrm>
            <a:off x="371475" y="304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752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DB2F4C8-C652-487D-B7F8-EFD9187F5FCE}"/>
              </a:ext>
            </a:extLst>
          </p:cNvPr>
          <p:cNvCxnSpPr/>
          <p:nvPr/>
        </p:nvCxnSpPr>
        <p:spPr>
          <a:xfrm>
            <a:off x="857250" y="2505075"/>
            <a:ext cx="3133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BD56F2E5-9BA8-4233-9512-34D3F9E33059}"/>
              </a:ext>
            </a:extLst>
          </p:cNvPr>
          <p:cNvSpPr/>
          <p:nvPr/>
        </p:nvSpPr>
        <p:spPr>
          <a:xfrm rot="14411601">
            <a:off x="1478638" y="2193991"/>
            <a:ext cx="1524000" cy="13525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64F4F-E326-479B-BEEC-E3E38189CB14}"/>
              </a:ext>
            </a:extLst>
          </p:cNvPr>
          <p:cNvSpPr txBox="1"/>
          <p:nvPr/>
        </p:nvSpPr>
        <p:spPr>
          <a:xfrm>
            <a:off x="2270865" y="153429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B92269-005A-446F-932A-8A72FC9AEE9E}"/>
              </a:ext>
            </a:extLst>
          </p:cNvPr>
          <p:cNvSpPr txBox="1"/>
          <p:nvPr/>
        </p:nvSpPr>
        <p:spPr>
          <a:xfrm>
            <a:off x="1439046" y="30609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814678-2E2A-4D6E-BBF7-696A5BC2051B}"/>
              </a:ext>
            </a:extLst>
          </p:cNvPr>
          <p:cNvSpPr txBox="1"/>
          <p:nvPr/>
        </p:nvSpPr>
        <p:spPr>
          <a:xfrm>
            <a:off x="3216959" y="31493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D10320-CB20-453E-9476-BECEE68D4FCD}"/>
              </a:ext>
            </a:extLst>
          </p:cNvPr>
          <p:cNvSpPr txBox="1"/>
          <p:nvPr/>
        </p:nvSpPr>
        <p:spPr>
          <a:xfrm>
            <a:off x="5057775" y="1257300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Clip 0,1</a:t>
            </a:r>
          </a:p>
          <a:p>
            <a:r>
              <a:rPr lang="en-US" altLang="zh-CN" dirty="0"/>
              <a:t>Clip 0,2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A6BD1C6-6CD8-40E0-8AA4-706AD00CA60D}"/>
              </a:ext>
            </a:extLst>
          </p:cNvPr>
          <p:cNvSpPr txBox="1"/>
          <p:nvPr/>
        </p:nvSpPr>
        <p:spPr>
          <a:xfrm>
            <a:off x="1736393" y="213574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c0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BD737A-DDF2-4306-B64A-DDB73909F842}"/>
              </a:ext>
            </a:extLst>
          </p:cNvPr>
          <p:cNvSpPr txBox="1"/>
          <p:nvPr/>
        </p:nvSpPr>
        <p:spPr>
          <a:xfrm>
            <a:off x="2795528" y="2098596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791194-E0F6-492E-8152-4DCB359669B9}"/>
              </a:ext>
            </a:extLst>
          </p:cNvPr>
          <p:cNvSpPr txBox="1"/>
          <p:nvPr/>
        </p:nvSpPr>
        <p:spPr>
          <a:xfrm>
            <a:off x="371475" y="304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680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DB2F4C8-C652-487D-B7F8-EFD9187F5FCE}"/>
              </a:ext>
            </a:extLst>
          </p:cNvPr>
          <p:cNvCxnSpPr/>
          <p:nvPr/>
        </p:nvCxnSpPr>
        <p:spPr>
          <a:xfrm>
            <a:off x="857250" y="2505075"/>
            <a:ext cx="3133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BD56F2E5-9BA8-4233-9512-34D3F9E33059}"/>
              </a:ext>
            </a:extLst>
          </p:cNvPr>
          <p:cNvSpPr/>
          <p:nvPr/>
        </p:nvSpPr>
        <p:spPr>
          <a:xfrm rot="14411601">
            <a:off x="1478638" y="2193991"/>
            <a:ext cx="1524000" cy="13525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64F4F-E326-479B-BEEC-E3E38189CB14}"/>
              </a:ext>
            </a:extLst>
          </p:cNvPr>
          <p:cNvSpPr txBox="1"/>
          <p:nvPr/>
        </p:nvSpPr>
        <p:spPr>
          <a:xfrm>
            <a:off x="3216959" y="30506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B92269-005A-446F-932A-8A72FC9AEE9E}"/>
              </a:ext>
            </a:extLst>
          </p:cNvPr>
          <p:cNvSpPr txBox="1"/>
          <p:nvPr/>
        </p:nvSpPr>
        <p:spPr>
          <a:xfrm>
            <a:off x="1439046" y="30609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814678-2E2A-4D6E-BBF7-696A5BC2051B}"/>
              </a:ext>
            </a:extLst>
          </p:cNvPr>
          <p:cNvSpPr txBox="1"/>
          <p:nvPr/>
        </p:nvSpPr>
        <p:spPr>
          <a:xfrm>
            <a:off x="2270865" y="14850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D10320-CB20-453E-9476-BECEE68D4FCD}"/>
              </a:ext>
            </a:extLst>
          </p:cNvPr>
          <p:cNvSpPr txBox="1"/>
          <p:nvPr/>
        </p:nvSpPr>
        <p:spPr>
          <a:xfrm>
            <a:off x="5057775" y="1257300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Clip 0,1</a:t>
            </a:r>
          </a:p>
          <a:p>
            <a:r>
              <a:rPr lang="en-US" altLang="zh-CN" dirty="0"/>
              <a:t>Clip 0,2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A6BD1C6-6CD8-40E0-8AA4-706AD00CA60D}"/>
              </a:ext>
            </a:extLst>
          </p:cNvPr>
          <p:cNvSpPr txBox="1"/>
          <p:nvPr/>
        </p:nvSpPr>
        <p:spPr>
          <a:xfrm>
            <a:off x="1736393" y="213574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c0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BD737A-DDF2-4306-B64A-DDB73909F842}"/>
              </a:ext>
            </a:extLst>
          </p:cNvPr>
          <p:cNvSpPr txBox="1"/>
          <p:nvPr/>
        </p:nvSpPr>
        <p:spPr>
          <a:xfrm>
            <a:off x="2795528" y="2098596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791194-E0F6-492E-8152-4DCB359669B9}"/>
              </a:ext>
            </a:extLst>
          </p:cNvPr>
          <p:cNvSpPr txBox="1"/>
          <p:nvPr/>
        </p:nvSpPr>
        <p:spPr>
          <a:xfrm>
            <a:off x="371475" y="304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96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4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166</Words>
  <Application>Microsoft Office PowerPoint</Application>
  <PresentationFormat>宽屏</PresentationFormat>
  <Paragraphs>78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 ye</dc:creator>
  <cp:lastModifiedBy>ye ming</cp:lastModifiedBy>
  <cp:revision>6</cp:revision>
  <dcterms:created xsi:type="dcterms:W3CDTF">2021-02-13T13:45:42Z</dcterms:created>
  <dcterms:modified xsi:type="dcterms:W3CDTF">2021-02-16T14:13:34Z</dcterms:modified>
</cp:coreProperties>
</file>