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979755875528422E-3"/>
          <c:y val="6.965174129353234E-2"/>
          <c:w val="0.93844453707383746"/>
          <c:h val="0.927031509121061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24793"/>
                </a:gs>
                <a:gs pos="100000">
                  <a:srgbClr val="0DB04A"/>
                </a:gs>
              </a:gsLst>
              <a:lin ang="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FF-4848-9254-444E3E9DDDE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FF-4848-9254-444E3E9DDDE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FF-4848-9254-444E3E9DDDE2}"/>
              </c:ext>
            </c:extLst>
          </c:dPt>
          <c:dPt>
            <c:idx val="3"/>
            <c:invertIfNegative val="0"/>
            <c:bubble3D val="0"/>
            <c:spPr>
              <a:solidFill>
                <a:srgbClr val="0071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FF-4848-9254-444E3E9DDDE2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FFF-4848-9254-444E3E9DDDE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83%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FFF-4848-9254-444E3E9DDD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1">
                  <c:v>0.2</c:v>
                </c:pt>
                <c:pt idx="2">
                  <c:v>0.4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FF-4848-9254-444E3E9DDD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0"/>
        <c:axId val="1412495984"/>
        <c:axId val="1412495440"/>
      </c:barChart>
      <c:catAx>
        <c:axId val="1412495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2495440"/>
        <c:crosses val="autoZero"/>
        <c:auto val="1"/>
        <c:lblAlgn val="ctr"/>
        <c:lblOffset val="100"/>
        <c:noMultiLvlLbl val="0"/>
      </c:catAx>
      <c:valAx>
        <c:axId val="1412495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1249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8008-CCBA-4E17-909C-F108EF428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79439-5C51-4CF4-8DC2-B1349BBA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FEE56-8F28-47C1-84EC-867E316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395E8-2BCC-4184-9D4A-C41D1FD9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15C85-EECE-499D-9523-C5B3A447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2BBAA-F339-4A33-A196-0E21CFE0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B69C95-B966-4289-886A-7E3930FD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CA022-760B-4066-91DD-B4E47C60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46F95-AD58-46D6-B1DD-08F37735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1804C2-97F5-414D-AD20-9C61161A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C56DF-7A78-462B-9A6E-420BF3408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183338-3587-4F9E-8A3D-9F31B99B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264B5-3FEC-4E4E-98A7-FA3A421E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8B211-9F7A-46BF-9A93-FAF670B0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F3225-30CC-43C2-8B1B-B3789245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9838A-6DC9-4193-983D-AFDE82F2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B3C45-F277-4E6D-A2C5-219F9A20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38FEA-63DE-4A9D-A5C1-49041025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04EC6-5F0B-463F-BE10-B12B80FC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6F0C8-E577-48E0-A9CE-4EB81BC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4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0D187-2A09-4C59-B968-CAAD3E3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4A953-9EA4-4012-BB1C-8AB1148A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3DF1-BA2A-43DA-BDA5-C2B11D94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C05A6-BF8C-467E-8808-760FFA55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10FE9-2CCC-4205-9418-69D327B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9B4D6-248E-419F-9ADB-3D3EC561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5C9B5-90AB-47E7-A543-50E985496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71572-A0FB-4F19-9E49-7FBD027C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E5BCFF-FA77-4A69-A044-8A20FAC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014B65-2AF1-46D4-BE7D-73E2ADAA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FFAC4-FE00-48C0-9975-257037C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9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1687-ABA8-4C2A-BA97-00A72DD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E04F8-C165-4D2D-9F8C-B5184895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973AA-8047-499D-A808-4E04B1D9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D2D3DB-DFB7-4C05-90CC-89A348DFA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006D05-07E8-4591-9B0F-235907E12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721938-B83D-4D60-B120-D5300CCE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120101-ED8F-435A-84AA-B3801E6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EE4044-126D-4EF2-BA84-E9E76F49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F77F5-F4F3-4598-B4E3-01102FB8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DA44D6-D646-4D61-BFA8-BC7C213E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1FCACA-36DF-4940-960C-85623911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F27EAB-3B91-4DEF-A0E1-5D34E708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0E58EA-4FBD-4C4B-B592-2751E45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4C7D7D-769D-4321-BFA6-25EC3C3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917071-FE99-45FA-A77D-6BCEBA48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8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D5B50-CE90-4E79-B6C1-911512A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CDAF0-B9E8-4BD7-9D76-4B80595E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27BAC8-40B0-40A3-941E-2E3A141B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0EB4B-ED18-4ACF-8703-7BEBB2AC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B629F8-AB7C-435E-B641-35A67505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880F7-B1E9-4491-BE88-1F2B522F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D10A-F3EB-4B14-8967-68892A61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D95C-913D-4AF1-BFDF-545238480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435E2-BD87-4C2A-8E46-D34356DD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C99C3-B936-4217-BAC3-CF4F6708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E13F-02D5-41F2-85D9-EAAF08E6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B9DA2E-8092-4967-B2C8-3B8060EB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5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694C1F-A7E2-44A1-B14F-259DF78C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3C01D-DE3F-43E6-A74A-E87926A7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90FB5-98FA-47B8-90F3-93A226A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AAA7-E9C6-4A6B-B021-21A845EF3E77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EBAE9-5B3E-4CFC-9C93-B65706D89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9F647-DD0E-4C3B-A4C0-C27A3C38A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5EF9-E67C-4124-8B24-76251EC2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0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ce.edu.br/blog/qualidade-da-educacao-publica-na-atualidade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FE61B-04E5-4737-A8FF-A7A56BEC7ADF}"/>
              </a:ext>
            </a:extLst>
          </p:cNvPr>
          <p:cNvSpPr txBox="1">
            <a:spLocks/>
          </p:cNvSpPr>
          <p:nvPr/>
        </p:nvSpPr>
        <p:spPr>
          <a:xfrm>
            <a:off x="3848564" y="300460"/>
            <a:ext cx="8486775" cy="369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Contexto e Desafios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8A86A2-09F4-47C9-8D09-06A8FDAD5E51}"/>
              </a:ext>
            </a:extLst>
          </p:cNvPr>
          <p:cNvSpPr/>
          <p:nvPr/>
        </p:nvSpPr>
        <p:spPr>
          <a:xfrm>
            <a:off x="6696327" y="2184842"/>
            <a:ext cx="3240000" cy="3240000"/>
          </a:xfrm>
          <a:prstGeom prst="ellipse">
            <a:avLst/>
          </a:prstGeom>
          <a:noFill/>
          <a:ln w="190500"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3274D1-FFBD-4CD0-9AF8-9DACBEFA8918}"/>
              </a:ext>
            </a:extLst>
          </p:cNvPr>
          <p:cNvSpPr/>
          <p:nvPr/>
        </p:nvSpPr>
        <p:spPr>
          <a:xfrm rot="2604366">
            <a:off x="6748432" y="2458103"/>
            <a:ext cx="735315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2E8D5C-F82A-41DF-A745-451D4B3D2240}"/>
              </a:ext>
            </a:extLst>
          </p:cNvPr>
          <p:cNvSpPr/>
          <p:nvPr/>
        </p:nvSpPr>
        <p:spPr>
          <a:xfrm>
            <a:off x="6271081" y="3591151"/>
            <a:ext cx="735315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DB0FFE-F4F2-4DE7-A703-075CF40CABEF}"/>
              </a:ext>
            </a:extLst>
          </p:cNvPr>
          <p:cNvSpPr/>
          <p:nvPr/>
        </p:nvSpPr>
        <p:spPr>
          <a:xfrm rot="18884505">
            <a:off x="6748432" y="4830605"/>
            <a:ext cx="735315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104BD-F394-4742-AFEF-D0EC483F18B1}"/>
              </a:ext>
            </a:extLst>
          </p:cNvPr>
          <p:cNvSpPr txBox="1"/>
          <p:nvPr/>
        </p:nvSpPr>
        <p:spPr>
          <a:xfrm rot="16200000">
            <a:off x="6373733" y="3564678"/>
            <a:ext cx="13516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004274"/>
                </a:solidFill>
              </a:rPr>
              <a:t>Contexto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51DA72-C325-4321-A999-BEF88DAA41FC}"/>
              </a:ext>
            </a:extLst>
          </p:cNvPr>
          <p:cNvSpPr txBox="1"/>
          <p:nvPr/>
        </p:nvSpPr>
        <p:spPr>
          <a:xfrm>
            <a:off x="4045183" y="3208697"/>
            <a:ext cx="2004837" cy="703735"/>
          </a:xfrm>
          <a:prstGeom prst="rect">
            <a:avLst/>
          </a:prstGeom>
          <a:noFill/>
        </p:spPr>
        <p:txBody>
          <a:bodyPr wrap="square" lIns="27000" tIns="27000" rIns="27000" bIns="27000" rtlCol="0">
            <a:noAutofit/>
          </a:bodyPr>
          <a:lstStyle>
            <a:defPPr>
              <a:defRPr lang="pt-BR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100"/>
            </a:lvl1pPr>
          </a:lstStyle>
          <a:p>
            <a:r>
              <a:rPr lang="pt-BR" dirty="0"/>
              <a:t>Análise da base de dados de candidatos que realizaram a prova do Enem no ano de 2016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B44AB4-EC97-4EDF-9CD6-E8629678C7E1}"/>
              </a:ext>
            </a:extLst>
          </p:cNvPr>
          <p:cNvCxnSpPr/>
          <p:nvPr/>
        </p:nvCxnSpPr>
        <p:spPr>
          <a:xfrm flipH="1">
            <a:off x="6118830" y="3532916"/>
            <a:ext cx="529568" cy="271927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5E1B0FD-3CCF-4FC5-8B35-E4BAF403EB69}"/>
              </a:ext>
            </a:extLst>
          </p:cNvPr>
          <p:cNvCxnSpPr>
            <a:cxnSpLocks/>
          </p:cNvCxnSpPr>
          <p:nvPr/>
        </p:nvCxnSpPr>
        <p:spPr>
          <a:xfrm flipH="1">
            <a:off x="3632358" y="3799015"/>
            <a:ext cx="2484000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a livre 77">
            <a:extLst>
              <a:ext uri="{FF2B5EF4-FFF2-40B4-BE49-F238E27FC236}">
                <a16:creationId xmlns:a16="http://schemas.microsoft.com/office/drawing/2014/main" id="{E2F8F49F-21F6-4679-93CF-C9FB8D3EFA73}"/>
              </a:ext>
            </a:extLst>
          </p:cNvPr>
          <p:cNvSpPr/>
          <p:nvPr/>
        </p:nvSpPr>
        <p:spPr>
          <a:xfrm>
            <a:off x="8510061" y="2111683"/>
            <a:ext cx="873659" cy="486000"/>
          </a:xfrm>
          <a:custGeom>
            <a:avLst/>
            <a:gdLst>
              <a:gd name="connsiteX0" fmla="*/ 131234 w 1342854"/>
              <a:gd name="connsiteY0" fmla="*/ 200730 h 625163"/>
              <a:gd name="connsiteX1" fmla="*/ 1148665 w 1342854"/>
              <a:gd name="connsiteY1" fmla="*/ 612854 h 625163"/>
              <a:gd name="connsiteX2" fmla="*/ 1251696 w 1342854"/>
              <a:gd name="connsiteY2" fmla="*/ 471186 h 625163"/>
              <a:gd name="connsiteX3" fmla="*/ 131234 w 1342854"/>
              <a:gd name="connsiteY3" fmla="*/ 7547 h 625163"/>
              <a:gd name="connsiteX4" fmla="*/ 131234 w 1342854"/>
              <a:gd name="connsiteY4" fmla="*/ 200730 h 625163"/>
              <a:gd name="connsiteX0" fmla="*/ 131234 w 1342854"/>
              <a:gd name="connsiteY0" fmla="*/ 200730 h 625163"/>
              <a:gd name="connsiteX1" fmla="*/ 1148665 w 1342854"/>
              <a:gd name="connsiteY1" fmla="*/ 612854 h 625163"/>
              <a:gd name="connsiteX2" fmla="*/ 1251696 w 1342854"/>
              <a:gd name="connsiteY2" fmla="*/ 471186 h 625163"/>
              <a:gd name="connsiteX3" fmla="*/ 131234 w 1342854"/>
              <a:gd name="connsiteY3" fmla="*/ 7547 h 625163"/>
              <a:gd name="connsiteX4" fmla="*/ 131234 w 1342854"/>
              <a:gd name="connsiteY4" fmla="*/ 200730 h 625163"/>
              <a:gd name="connsiteX0" fmla="*/ 72619 w 1284239"/>
              <a:gd name="connsiteY0" fmla="*/ 235031 h 659464"/>
              <a:gd name="connsiteX1" fmla="*/ 1090050 w 1284239"/>
              <a:gd name="connsiteY1" fmla="*/ 647155 h 659464"/>
              <a:gd name="connsiteX2" fmla="*/ 1193081 w 1284239"/>
              <a:gd name="connsiteY2" fmla="*/ 505487 h 659464"/>
              <a:gd name="connsiteX3" fmla="*/ 72619 w 1284239"/>
              <a:gd name="connsiteY3" fmla="*/ 41848 h 659464"/>
              <a:gd name="connsiteX4" fmla="*/ 72619 w 1284239"/>
              <a:gd name="connsiteY4" fmla="*/ 235031 h 659464"/>
              <a:gd name="connsiteX0" fmla="*/ 189350 w 1400970"/>
              <a:gd name="connsiteY0" fmla="*/ 199392 h 623825"/>
              <a:gd name="connsiteX1" fmla="*/ 1206781 w 1400970"/>
              <a:gd name="connsiteY1" fmla="*/ 611516 h 623825"/>
              <a:gd name="connsiteX2" fmla="*/ 1309812 w 1400970"/>
              <a:gd name="connsiteY2" fmla="*/ 469848 h 623825"/>
              <a:gd name="connsiteX3" fmla="*/ 189350 w 1400970"/>
              <a:gd name="connsiteY3" fmla="*/ 6209 h 623825"/>
              <a:gd name="connsiteX4" fmla="*/ 189350 w 1400970"/>
              <a:gd name="connsiteY4" fmla="*/ 199392 h 623825"/>
              <a:gd name="connsiteX0" fmla="*/ 191929 w 1403549"/>
              <a:gd name="connsiteY0" fmla="*/ 197993 h 622426"/>
              <a:gd name="connsiteX1" fmla="*/ 1209360 w 1403549"/>
              <a:gd name="connsiteY1" fmla="*/ 610117 h 622426"/>
              <a:gd name="connsiteX2" fmla="*/ 1312391 w 1403549"/>
              <a:gd name="connsiteY2" fmla="*/ 468449 h 622426"/>
              <a:gd name="connsiteX3" fmla="*/ 191929 w 1403549"/>
              <a:gd name="connsiteY3" fmla="*/ 4810 h 622426"/>
              <a:gd name="connsiteX4" fmla="*/ 191929 w 1403549"/>
              <a:gd name="connsiteY4" fmla="*/ 197993 h 622426"/>
              <a:gd name="connsiteX0" fmla="*/ 191929 w 1403549"/>
              <a:gd name="connsiteY0" fmla="*/ 197993 h 622426"/>
              <a:gd name="connsiteX1" fmla="*/ 1209360 w 1403549"/>
              <a:gd name="connsiteY1" fmla="*/ 610117 h 622426"/>
              <a:gd name="connsiteX2" fmla="*/ 1312391 w 1403549"/>
              <a:gd name="connsiteY2" fmla="*/ 468449 h 622426"/>
              <a:gd name="connsiteX3" fmla="*/ 191929 w 1403549"/>
              <a:gd name="connsiteY3" fmla="*/ 4810 h 622426"/>
              <a:gd name="connsiteX4" fmla="*/ 191929 w 1403549"/>
              <a:gd name="connsiteY4" fmla="*/ 197993 h 622426"/>
              <a:gd name="connsiteX0" fmla="*/ 191929 w 1414308"/>
              <a:gd name="connsiteY0" fmla="*/ 197993 h 687032"/>
              <a:gd name="connsiteX1" fmla="*/ 1209360 w 1414308"/>
              <a:gd name="connsiteY1" fmla="*/ 610117 h 687032"/>
              <a:gd name="connsiteX2" fmla="*/ 1312391 w 1414308"/>
              <a:gd name="connsiteY2" fmla="*/ 468449 h 687032"/>
              <a:gd name="connsiteX3" fmla="*/ 191929 w 1414308"/>
              <a:gd name="connsiteY3" fmla="*/ 4810 h 687032"/>
              <a:gd name="connsiteX4" fmla="*/ 191929 w 1414308"/>
              <a:gd name="connsiteY4" fmla="*/ 197993 h 687032"/>
              <a:gd name="connsiteX0" fmla="*/ 191929 w 1400230"/>
              <a:gd name="connsiteY0" fmla="*/ 197993 h 653791"/>
              <a:gd name="connsiteX1" fmla="*/ 1209360 w 1400230"/>
              <a:gd name="connsiteY1" fmla="*/ 610117 h 653791"/>
              <a:gd name="connsiteX2" fmla="*/ 1312391 w 1400230"/>
              <a:gd name="connsiteY2" fmla="*/ 468449 h 653791"/>
              <a:gd name="connsiteX3" fmla="*/ 191929 w 1400230"/>
              <a:gd name="connsiteY3" fmla="*/ 4810 h 653791"/>
              <a:gd name="connsiteX4" fmla="*/ 191929 w 1400230"/>
              <a:gd name="connsiteY4" fmla="*/ 197993 h 653791"/>
              <a:gd name="connsiteX0" fmla="*/ 191929 w 1392729"/>
              <a:gd name="connsiteY0" fmla="*/ 197993 h 657503"/>
              <a:gd name="connsiteX1" fmla="*/ 1209360 w 1392729"/>
              <a:gd name="connsiteY1" fmla="*/ 610117 h 657503"/>
              <a:gd name="connsiteX2" fmla="*/ 1312391 w 1392729"/>
              <a:gd name="connsiteY2" fmla="*/ 468449 h 657503"/>
              <a:gd name="connsiteX3" fmla="*/ 191929 w 1392729"/>
              <a:gd name="connsiteY3" fmla="*/ 4810 h 657503"/>
              <a:gd name="connsiteX4" fmla="*/ 191929 w 1392729"/>
              <a:gd name="connsiteY4" fmla="*/ 197993 h 657503"/>
              <a:gd name="connsiteX0" fmla="*/ 191929 w 1392729"/>
              <a:gd name="connsiteY0" fmla="*/ 197993 h 657503"/>
              <a:gd name="connsiteX1" fmla="*/ 1209360 w 1392729"/>
              <a:gd name="connsiteY1" fmla="*/ 610117 h 657503"/>
              <a:gd name="connsiteX2" fmla="*/ 1312391 w 1392729"/>
              <a:gd name="connsiteY2" fmla="*/ 468449 h 657503"/>
              <a:gd name="connsiteX3" fmla="*/ 191929 w 1392729"/>
              <a:gd name="connsiteY3" fmla="*/ 4810 h 657503"/>
              <a:gd name="connsiteX4" fmla="*/ 191929 w 1392729"/>
              <a:gd name="connsiteY4" fmla="*/ 197993 h 657503"/>
              <a:gd name="connsiteX0" fmla="*/ 191929 w 1392729"/>
              <a:gd name="connsiteY0" fmla="*/ 197993 h 657503"/>
              <a:gd name="connsiteX1" fmla="*/ 1209360 w 1392729"/>
              <a:gd name="connsiteY1" fmla="*/ 610117 h 657503"/>
              <a:gd name="connsiteX2" fmla="*/ 1312391 w 1392729"/>
              <a:gd name="connsiteY2" fmla="*/ 468449 h 657503"/>
              <a:gd name="connsiteX3" fmla="*/ 191929 w 1392729"/>
              <a:gd name="connsiteY3" fmla="*/ 4810 h 657503"/>
              <a:gd name="connsiteX4" fmla="*/ 191929 w 1392729"/>
              <a:gd name="connsiteY4" fmla="*/ 197993 h 657503"/>
              <a:gd name="connsiteX0" fmla="*/ 191929 w 1312391"/>
              <a:gd name="connsiteY0" fmla="*/ 197993 h 693833"/>
              <a:gd name="connsiteX1" fmla="*/ 1209360 w 1312391"/>
              <a:gd name="connsiteY1" fmla="*/ 610117 h 693833"/>
              <a:gd name="connsiteX2" fmla="*/ 1312391 w 1312391"/>
              <a:gd name="connsiteY2" fmla="*/ 468449 h 693833"/>
              <a:gd name="connsiteX3" fmla="*/ 191929 w 1312391"/>
              <a:gd name="connsiteY3" fmla="*/ 4810 h 693833"/>
              <a:gd name="connsiteX4" fmla="*/ 191929 w 1312391"/>
              <a:gd name="connsiteY4" fmla="*/ 197993 h 693833"/>
              <a:gd name="connsiteX0" fmla="*/ 191929 w 1312391"/>
              <a:gd name="connsiteY0" fmla="*/ 197993 h 693833"/>
              <a:gd name="connsiteX1" fmla="*/ 1209360 w 1312391"/>
              <a:gd name="connsiteY1" fmla="*/ 610117 h 693833"/>
              <a:gd name="connsiteX2" fmla="*/ 1312391 w 1312391"/>
              <a:gd name="connsiteY2" fmla="*/ 468449 h 693833"/>
              <a:gd name="connsiteX3" fmla="*/ 191929 w 1312391"/>
              <a:gd name="connsiteY3" fmla="*/ 4810 h 693833"/>
              <a:gd name="connsiteX4" fmla="*/ 191929 w 1312391"/>
              <a:gd name="connsiteY4" fmla="*/ 197993 h 693833"/>
              <a:gd name="connsiteX0" fmla="*/ 191929 w 1312391"/>
              <a:gd name="connsiteY0" fmla="*/ 197993 h 610117"/>
              <a:gd name="connsiteX1" fmla="*/ 1209360 w 1312391"/>
              <a:gd name="connsiteY1" fmla="*/ 610117 h 610117"/>
              <a:gd name="connsiteX2" fmla="*/ 1312391 w 1312391"/>
              <a:gd name="connsiteY2" fmla="*/ 468449 h 610117"/>
              <a:gd name="connsiteX3" fmla="*/ 191929 w 1312391"/>
              <a:gd name="connsiteY3" fmla="*/ 4810 h 610117"/>
              <a:gd name="connsiteX4" fmla="*/ 191929 w 1312391"/>
              <a:gd name="connsiteY4" fmla="*/ 197993 h 610117"/>
              <a:gd name="connsiteX0" fmla="*/ 191929 w 1312391"/>
              <a:gd name="connsiteY0" fmla="*/ 197993 h 610117"/>
              <a:gd name="connsiteX1" fmla="*/ 1209360 w 1312391"/>
              <a:gd name="connsiteY1" fmla="*/ 610117 h 610117"/>
              <a:gd name="connsiteX2" fmla="*/ 1312391 w 1312391"/>
              <a:gd name="connsiteY2" fmla="*/ 468449 h 610117"/>
              <a:gd name="connsiteX3" fmla="*/ 191929 w 1312391"/>
              <a:gd name="connsiteY3" fmla="*/ 4810 h 610117"/>
              <a:gd name="connsiteX4" fmla="*/ 191929 w 1312391"/>
              <a:gd name="connsiteY4" fmla="*/ 197993 h 610117"/>
              <a:gd name="connsiteX0" fmla="*/ 191929 w 1312391"/>
              <a:gd name="connsiteY0" fmla="*/ 197993 h 610117"/>
              <a:gd name="connsiteX1" fmla="*/ 1209360 w 1312391"/>
              <a:gd name="connsiteY1" fmla="*/ 610117 h 610117"/>
              <a:gd name="connsiteX2" fmla="*/ 1312391 w 1312391"/>
              <a:gd name="connsiteY2" fmla="*/ 468449 h 610117"/>
              <a:gd name="connsiteX3" fmla="*/ 191929 w 1312391"/>
              <a:gd name="connsiteY3" fmla="*/ 4810 h 610117"/>
              <a:gd name="connsiteX4" fmla="*/ 191929 w 1312391"/>
              <a:gd name="connsiteY4" fmla="*/ 197993 h 610117"/>
              <a:gd name="connsiteX0" fmla="*/ 143064 w 1263526"/>
              <a:gd name="connsiteY0" fmla="*/ 193183 h 605307"/>
              <a:gd name="connsiteX1" fmla="*/ 1160495 w 1263526"/>
              <a:gd name="connsiteY1" fmla="*/ 605307 h 605307"/>
              <a:gd name="connsiteX2" fmla="*/ 1263526 w 1263526"/>
              <a:gd name="connsiteY2" fmla="*/ 463639 h 605307"/>
              <a:gd name="connsiteX3" fmla="*/ 143064 w 1263526"/>
              <a:gd name="connsiteY3" fmla="*/ 0 h 605307"/>
              <a:gd name="connsiteX4" fmla="*/ 143064 w 1263526"/>
              <a:gd name="connsiteY4" fmla="*/ 193183 h 605307"/>
              <a:gd name="connsiteX0" fmla="*/ 143064 w 1263526"/>
              <a:gd name="connsiteY0" fmla="*/ 193183 h 605307"/>
              <a:gd name="connsiteX1" fmla="*/ 1160495 w 1263526"/>
              <a:gd name="connsiteY1" fmla="*/ 605307 h 605307"/>
              <a:gd name="connsiteX2" fmla="*/ 1263526 w 1263526"/>
              <a:gd name="connsiteY2" fmla="*/ 463639 h 605307"/>
              <a:gd name="connsiteX3" fmla="*/ 143064 w 1263526"/>
              <a:gd name="connsiteY3" fmla="*/ 0 h 605307"/>
              <a:gd name="connsiteX4" fmla="*/ 143064 w 1263526"/>
              <a:gd name="connsiteY4" fmla="*/ 193183 h 605307"/>
              <a:gd name="connsiteX0" fmla="*/ 0 w 1120462"/>
              <a:gd name="connsiteY0" fmla="*/ 193183 h 605307"/>
              <a:gd name="connsiteX1" fmla="*/ 1017431 w 1120462"/>
              <a:gd name="connsiteY1" fmla="*/ 605307 h 605307"/>
              <a:gd name="connsiteX2" fmla="*/ 1120462 w 1120462"/>
              <a:gd name="connsiteY2" fmla="*/ 463639 h 605307"/>
              <a:gd name="connsiteX3" fmla="*/ 0 w 1120462"/>
              <a:gd name="connsiteY3" fmla="*/ 0 h 605307"/>
              <a:gd name="connsiteX4" fmla="*/ 0 w 1120462"/>
              <a:gd name="connsiteY4" fmla="*/ 193183 h 605307"/>
              <a:gd name="connsiteX0" fmla="*/ 0 w 1120462"/>
              <a:gd name="connsiteY0" fmla="*/ 193183 h 605307"/>
              <a:gd name="connsiteX1" fmla="*/ 1017431 w 1120462"/>
              <a:gd name="connsiteY1" fmla="*/ 605307 h 605307"/>
              <a:gd name="connsiteX2" fmla="*/ 1120462 w 1120462"/>
              <a:gd name="connsiteY2" fmla="*/ 463639 h 605307"/>
              <a:gd name="connsiteX3" fmla="*/ 0 w 1120462"/>
              <a:gd name="connsiteY3" fmla="*/ 0 h 605307"/>
              <a:gd name="connsiteX4" fmla="*/ 0 w 1120462"/>
              <a:gd name="connsiteY4" fmla="*/ 193183 h 605307"/>
              <a:gd name="connsiteX0" fmla="*/ 0 w 1120462"/>
              <a:gd name="connsiteY0" fmla="*/ 193183 h 593277"/>
              <a:gd name="connsiteX1" fmla="*/ 992378 w 1120462"/>
              <a:gd name="connsiteY1" fmla="*/ 593277 h 593277"/>
              <a:gd name="connsiteX2" fmla="*/ 1120462 w 1120462"/>
              <a:gd name="connsiteY2" fmla="*/ 463639 h 593277"/>
              <a:gd name="connsiteX3" fmla="*/ 0 w 1120462"/>
              <a:gd name="connsiteY3" fmla="*/ 0 h 593277"/>
              <a:gd name="connsiteX4" fmla="*/ 0 w 1120462"/>
              <a:gd name="connsiteY4" fmla="*/ 193183 h 593277"/>
              <a:gd name="connsiteX0" fmla="*/ 0 w 1120462"/>
              <a:gd name="connsiteY0" fmla="*/ 205214 h 593277"/>
              <a:gd name="connsiteX1" fmla="*/ 992378 w 1120462"/>
              <a:gd name="connsiteY1" fmla="*/ 593277 h 593277"/>
              <a:gd name="connsiteX2" fmla="*/ 1120462 w 1120462"/>
              <a:gd name="connsiteY2" fmla="*/ 463639 h 593277"/>
              <a:gd name="connsiteX3" fmla="*/ 0 w 1120462"/>
              <a:gd name="connsiteY3" fmla="*/ 0 h 593277"/>
              <a:gd name="connsiteX4" fmla="*/ 0 w 1120462"/>
              <a:gd name="connsiteY4" fmla="*/ 205214 h 593277"/>
              <a:gd name="connsiteX0" fmla="*/ 0 w 1120462"/>
              <a:gd name="connsiteY0" fmla="*/ 205214 h 605307"/>
              <a:gd name="connsiteX1" fmla="*/ 979852 w 1120462"/>
              <a:gd name="connsiteY1" fmla="*/ 605307 h 605307"/>
              <a:gd name="connsiteX2" fmla="*/ 1120462 w 1120462"/>
              <a:gd name="connsiteY2" fmla="*/ 463639 h 605307"/>
              <a:gd name="connsiteX3" fmla="*/ 0 w 1120462"/>
              <a:gd name="connsiteY3" fmla="*/ 0 h 605307"/>
              <a:gd name="connsiteX4" fmla="*/ 0 w 1120462"/>
              <a:gd name="connsiteY4" fmla="*/ 205214 h 605307"/>
              <a:gd name="connsiteX0" fmla="*/ 0 w 1132988"/>
              <a:gd name="connsiteY0" fmla="*/ 217244 h 605307"/>
              <a:gd name="connsiteX1" fmla="*/ 992378 w 1132988"/>
              <a:gd name="connsiteY1" fmla="*/ 605307 h 605307"/>
              <a:gd name="connsiteX2" fmla="*/ 1132988 w 1132988"/>
              <a:gd name="connsiteY2" fmla="*/ 463639 h 605307"/>
              <a:gd name="connsiteX3" fmla="*/ 12526 w 1132988"/>
              <a:gd name="connsiteY3" fmla="*/ 0 h 605307"/>
              <a:gd name="connsiteX4" fmla="*/ 0 w 1132988"/>
              <a:gd name="connsiteY4" fmla="*/ 217244 h 60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988" h="605307">
                <a:moveTo>
                  <a:pt x="0" y="217244"/>
                </a:moveTo>
                <a:cubicBezTo>
                  <a:pt x="544304" y="323133"/>
                  <a:pt x="818513" y="482957"/>
                  <a:pt x="992378" y="605307"/>
                </a:cubicBezTo>
                <a:cubicBezTo>
                  <a:pt x="1179122" y="379927"/>
                  <a:pt x="886326" y="743289"/>
                  <a:pt x="1132988" y="463639"/>
                </a:cubicBezTo>
                <a:cubicBezTo>
                  <a:pt x="680081" y="92298"/>
                  <a:pt x="192830" y="40783"/>
                  <a:pt x="12526" y="0"/>
                </a:cubicBezTo>
                <a:cubicBezTo>
                  <a:pt x="12526" y="191037"/>
                  <a:pt x="79" y="-93875"/>
                  <a:pt x="0" y="217244"/>
                </a:cubicBezTo>
                <a:close/>
              </a:path>
            </a:pathLst>
          </a:cu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DC7BC1-3904-4A20-B9B1-97900BD687D9}"/>
              </a:ext>
            </a:extLst>
          </p:cNvPr>
          <p:cNvSpPr/>
          <p:nvPr/>
        </p:nvSpPr>
        <p:spPr>
          <a:xfrm rot="5400000">
            <a:off x="7978827" y="1928438"/>
            <a:ext cx="675000" cy="4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3" name="Forma livre 79">
            <a:extLst>
              <a:ext uri="{FF2B5EF4-FFF2-40B4-BE49-F238E27FC236}">
                <a16:creationId xmlns:a16="http://schemas.microsoft.com/office/drawing/2014/main" id="{CAEFA822-E867-4D32-AF50-4AB695ADFF8D}"/>
              </a:ext>
            </a:extLst>
          </p:cNvPr>
          <p:cNvSpPr/>
          <p:nvPr/>
        </p:nvSpPr>
        <p:spPr>
          <a:xfrm>
            <a:off x="9562909" y="2788104"/>
            <a:ext cx="454261" cy="841187"/>
          </a:xfrm>
          <a:custGeom>
            <a:avLst/>
            <a:gdLst>
              <a:gd name="connsiteX0" fmla="*/ 10397 w 584925"/>
              <a:gd name="connsiteY0" fmla="*/ 214218 h 1266417"/>
              <a:gd name="connsiteX1" fmla="*/ 396764 w 584925"/>
              <a:gd name="connsiteY1" fmla="*/ 1141497 h 1266417"/>
              <a:gd name="connsiteX2" fmla="*/ 577068 w 584925"/>
              <a:gd name="connsiteY2" fmla="*/ 1141497 h 1266417"/>
              <a:gd name="connsiteX3" fmla="*/ 152065 w 584925"/>
              <a:gd name="connsiteY3" fmla="*/ 72550 h 1266417"/>
              <a:gd name="connsiteX4" fmla="*/ 10397 w 584925"/>
              <a:gd name="connsiteY4" fmla="*/ 214218 h 1266417"/>
              <a:gd name="connsiteX0" fmla="*/ 10397 w 584925"/>
              <a:gd name="connsiteY0" fmla="*/ 214218 h 1266417"/>
              <a:gd name="connsiteX1" fmla="*/ 396764 w 584925"/>
              <a:gd name="connsiteY1" fmla="*/ 1141497 h 1266417"/>
              <a:gd name="connsiteX2" fmla="*/ 577068 w 584925"/>
              <a:gd name="connsiteY2" fmla="*/ 1141497 h 1266417"/>
              <a:gd name="connsiteX3" fmla="*/ 152065 w 584925"/>
              <a:gd name="connsiteY3" fmla="*/ 72550 h 1266417"/>
              <a:gd name="connsiteX4" fmla="*/ 10397 w 584925"/>
              <a:gd name="connsiteY4" fmla="*/ 214218 h 1266417"/>
              <a:gd name="connsiteX0" fmla="*/ 10397 w 584925"/>
              <a:gd name="connsiteY0" fmla="*/ 214218 h 1266417"/>
              <a:gd name="connsiteX1" fmla="*/ 396764 w 584925"/>
              <a:gd name="connsiteY1" fmla="*/ 1141497 h 1266417"/>
              <a:gd name="connsiteX2" fmla="*/ 577068 w 584925"/>
              <a:gd name="connsiteY2" fmla="*/ 1141497 h 1266417"/>
              <a:gd name="connsiteX3" fmla="*/ 152065 w 584925"/>
              <a:gd name="connsiteY3" fmla="*/ 72550 h 1266417"/>
              <a:gd name="connsiteX4" fmla="*/ 10397 w 584925"/>
              <a:gd name="connsiteY4" fmla="*/ 214218 h 1266417"/>
              <a:gd name="connsiteX0" fmla="*/ 10397 w 584925"/>
              <a:gd name="connsiteY0" fmla="*/ 214218 h 1556397"/>
              <a:gd name="connsiteX1" fmla="*/ 396764 w 584925"/>
              <a:gd name="connsiteY1" fmla="*/ 1141497 h 1556397"/>
              <a:gd name="connsiteX2" fmla="*/ 577068 w 584925"/>
              <a:gd name="connsiteY2" fmla="*/ 1141497 h 1556397"/>
              <a:gd name="connsiteX3" fmla="*/ 152065 w 584925"/>
              <a:gd name="connsiteY3" fmla="*/ 72550 h 1556397"/>
              <a:gd name="connsiteX4" fmla="*/ 10397 w 584925"/>
              <a:gd name="connsiteY4" fmla="*/ 214218 h 1556397"/>
              <a:gd name="connsiteX0" fmla="*/ 10397 w 584376"/>
              <a:gd name="connsiteY0" fmla="*/ 214218 h 1488466"/>
              <a:gd name="connsiteX1" fmla="*/ 396764 w 584376"/>
              <a:gd name="connsiteY1" fmla="*/ 1141497 h 1488466"/>
              <a:gd name="connsiteX2" fmla="*/ 577068 w 584376"/>
              <a:gd name="connsiteY2" fmla="*/ 1141497 h 1488466"/>
              <a:gd name="connsiteX3" fmla="*/ 152065 w 584376"/>
              <a:gd name="connsiteY3" fmla="*/ 72550 h 1488466"/>
              <a:gd name="connsiteX4" fmla="*/ 10397 w 584376"/>
              <a:gd name="connsiteY4" fmla="*/ 214218 h 1488466"/>
              <a:gd name="connsiteX0" fmla="*/ 68770 w 642749"/>
              <a:gd name="connsiteY0" fmla="*/ 226301 h 1500549"/>
              <a:gd name="connsiteX1" fmla="*/ 455137 w 642749"/>
              <a:gd name="connsiteY1" fmla="*/ 1153580 h 1500549"/>
              <a:gd name="connsiteX2" fmla="*/ 635441 w 642749"/>
              <a:gd name="connsiteY2" fmla="*/ 1153580 h 1500549"/>
              <a:gd name="connsiteX3" fmla="*/ 210438 w 642749"/>
              <a:gd name="connsiteY3" fmla="*/ 84633 h 1500549"/>
              <a:gd name="connsiteX4" fmla="*/ 68770 w 642749"/>
              <a:gd name="connsiteY4" fmla="*/ 226301 h 1500549"/>
              <a:gd name="connsiteX0" fmla="*/ 46695 w 620674"/>
              <a:gd name="connsiteY0" fmla="*/ 219989 h 1494237"/>
              <a:gd name="connsiteX1" fmla="*/ 433062 w 620674"/>
              <a:gd name="connsiteY1" fmla="*/ 1147268 h 1494237"/>
              <a:gd name="connsiteX2" fmla="*/ 613366 w 620674"/>
              <a:gd name="connsiteY2" fmla="*/ 1147268 h 1494237"/>
              <a:gd name="connsiteX3" fmla="*/ 188363 w 620674"/>
              <a:gd name="connsiteY3" fmla="*/ 78321 h 1494237"/>
              <a:gd name="connsiteX4" fmla="*/ 46695 w 620674"/>
              <a:gd name="connsiteY4" fmla="*/ 219989 h 1494237"/>
              <a:gd name="connsiteX0" fmla="*/ 46695 w 620674"/>
              <a:gd name="connsiteY0" fmla="*/ 219989 h 1494237"/>
              <a:gd name="connsiteX1" fmla="*/ 433062 w 620674"/>
              <a:gd name="connsiteY1" fmla="*/ 1147268 h 1494237"/>
              <a:gd name="connsiteX2" fmla="*/ 613366 w 620674"/>
              <a:gd name="connsiteY2" fmla="*/ 1147268 h 1494237"/>
              <a:gd name="connsiteX3" fmla="*/ 188363 w 620674"/>
              <a:gd name="connsiteY3" fmla="*/ 78321 h 1494237"/>
              <a:gd name="connsiteX4" fmla="*/ 46695 w 620674"/>
              <a:gd name="connsiteY4" fmla="*/ 219989 h 1494237"/>
              <a:gd name="connsiteX0" fmla="*/ 0 w 573979"/>
              <a:gd name="connsiteY0" fmla="*/ 214219 h 1488467"/>
              <a:gd name="connsiteX1" fmla="*/ 386367 w 573979"/>
              <a:gd name="connsiteY1" fmla="*/ 1141498 h 1488467"/>
              <a:gd name="connsiteX2" fmla="*/ 566671 w 573979"/>
              <a:gd name="connsiteY2" fmla="*/ 1141498 h 1488467"/>
              <a:gd name="connsiteX3" fmla="*/ 141668 w 573979"/>
              <a:gd name="connsiteY3" fmla="*/ 72551 h 1488467"/>
              <a:gd name="connsiteX4" fmla="*/ 0 w 573979"/>
              <a:gd name="connsiteY4" fmla="*/ 214219 h 1488467"/>
              <a:gd name="connsiteX0" fmla="*/ 0 w 573979"/>
              <a:gd name="connsiteY0" fmla="*/ 214219 h 1488467"/>
              <a:gd name="connsiteX1" fmla="*/ 386367 w 573979"/>
              <a:gd name="connsiteY1" fmla="*/ 1141498 h 1488467"/>
              <a:gd name="connsiteX2" fmla="*/ 566671 w 573979"/>
              <a:gd name="connsiteY2" fmla="*/ 1141498 h 1488467"/>
              <a:gd name="connsiteX3" fmla="*/ 141668 w 573979"/>
              <a:gd name="connsiteY3" fmla="*/ 72551 h 1488467"/>
              <a:gd name="connsiteX4" fmla="*/ 0 w 573979"/>
              <a:gd name="connsiteY4" fmla="*/ 214219 h 1488467"/>
              <a:gd name="connsiteX0" fmla="*/ 0 w 578828"/>
              <a:gd name="connsiteY0" fmla="*/ 214219 h 1217893"/>
              <a:gd name="connsiteX1" fmla="*/ 386367 w 578828"/>
              <a:gd name="connsiteY1" fmla="*/ 1141498 h 1217893"/>
              <a:gd name="connsiteX2" fmla="*/ 566671 w 578828"/>
              <a:gd name="connsiteY2" fmla="*/ 1141498 h 1217893"/>
              <a:gd name="connsiteX3" fmla="*/ 141668 w 578828"/>
              <a:gd name="connsiteY3" fmla="*/ 72551 h 1217893"/>
              <a:gd name="connsiteX4" fmla="*/ 0 w 578828"/>
              <a:gd name="connsiteY4" fmla="*/ 214219 h 1217893"/>
              <a:gd name="connsiteX0" fmla="*/ 0 w 578828"/>
              <a:gd name="connsiteY0" fmla="*/ 214219 h 1217893"/>
              <a:gd name="connsiteX1" fmla="*/ 386367 w 578828"/>
              <a:gd name="connsiteY1" fmla="*/ 1141498 h 1217893"/>
              <a:gd name="connsiteX2" fmla="*/ 566671 w 578828"/>
              <a:gd name="connsiteY2" fmla="*/ 1141498 h 1217893"/>
              <a:gd name="connsiteX3" fmla="*/ 141668 w 578828"/>
              <a:gd name="connsiteY3" fmla="*/ 72551 h 1217893"/>
              <a:gd name="connsiteX4" fmla="*/ 0 w 578828"/>
              <a:gd name="connsiteY4" fmla="*/ 214219 h 1217893"/>
              <a:gd name="connsiteX0" fmla="*/ 0 w 566671"/>
              <a:gd name="connsiteY0" fmla="*/ 214219 h 1149651"/>
              <a:gd name="connsiteX1" fmla="*/ 386367 w 566671"/>
              <a:gd name="connsiteY1" fmla="*/ 1141498 h 1149651"/>
              <a:gd name="connsiteX2" fmla="*/ 566671 w 566671"/>
              <a:gd name="connsiteY2" fmla="*/ 1141498 h 1149651"/>
              <a:gd name="connsiteX3" fmla="*/ 141668 w 566671"/>
              <a:gd name="connsiteY3" fmla="*/ 72551 h 1149651"/>
              <a:gd name="connsiteX4" fmla="*/ 0 w 566671"/>
              <a:gd name="connsiteY4" fmla="*/ 214219 h 1149651"/>
              <a:gd name="connsiteX0" fmla="*/ 0 w 566671"/>
              <a:gd name="connsiteY0" fmla="*/ 214219 h 1149651"/>
              <a:gd name="connsiteX1" fmla="*/ 386367 w 566671"/>
              <a:gd name="connsiteY1" fmla="*/ 1141498 h 1149651"/>
              <a:gd name="connsiteX2" fmla="*/ 566671 w 566671"/>
              <a:gd name="connsiteY2" fmla="*/ 1141498 h 1149651"/>
              <a:gd name="connsiteX3" fmla="*/ 141668 w 566671"/>
              <a:gd name="connsiteY3" fmla="*/ 72551 h 1149651"/>
              <a:gd name="connsiteX4" fmla="*/ 0 w 566671"/>
              <a:gd name="connsiteY4" fmla="*/ 214219 h 1149651"/>
              <a:gd name="connsiteX0" fmla="*/ 0 w 566671"/>
              <a:gd name="connsiteY0" fmla="*/ 237104 h 1172536"/>
              <a:gd name="connsiteX1" fmla="*/ 386367 w 566671"/>
              <a:gd name="connsiteY1" fmla="*/ 1164383 h 1172536"/>
              <a:gd name="connsiteX2" fmla="*/ 566671 w 566671"/>
              <a:gd name="connsiteY2" fmla="*/ 1164383 h 1172536"/>
              <a:gd name="connsiteX3" fmla="*/ 141668 w 566671"/>
              <a:gd name="connsiteY3" fmla="*/ 95436 h 1172536"/>
              <a:gd name="connsiteX4" fmla="*/ 0 w 566671"/>
              <a:gd name="connsiteY4" fmla="*/ 237104 h 1172536"/>
              <a:gd name="connsiteX0" fmla="*/ 0 w 566671"/>
              <a:gd name="connsiteY0" fmla="*/ 237104 h 1172536"/>
              <a:gd name="connsiteX1" fmla="*/ 386367 w 566671"/>
              <a:gd name="connsiteY1" fmla="*/ 1164383 h 1172536"/>
              <a:gd name="connsiteX2" fmla="*/ 566671 w 566671"/>
              <a:gd name="connsiteY2" fmla="*/ 1164383 h 1172536"/>
              <a:gd name="connsiteX3" fmla="*/ 141668 w 566671"/>
              <a:gd name="connsiteY3" fmla="*/ 95436 h 1172536"/>
              <a:gd name="connsiteX4" fmla="*/ 0 w 566671"/>
              <a:gd name="connsiteY4" fmla="*/ 237104 h 1172536"/>
              <a:gd name="connsiteX0" fmla="*/ 0 w 566671"/>
              <a:gd name="connsiteY0" fmla="*/ 141668 h 1077100"/>
              <a:gd name="connsiteX1" fmla="*/ 386367 w 566671"/>
              <a:gd name="connsiteY1" fmla="*/ 1068947 h 1077100"/>
              <a:gd name="connsiteX2" fmla="*/ 566671 w 566671"/>
              <a:gd name="connsiteY2" fmla="*/ 1068947 h 1077100"/>
              <a:gd name="connsiteX3" fmla="*/ 141668 w 566671"/>
              <a:gd name="connsiteY3" fmla="*/ 0 h 1077100"/>
              <a:gd name="connsiteX4" fmla="*/ 0 w 566671"/>
              <a:gd name="connsiteY4" fmla="*/ 141668 h 1077100"/>
              <a:gd name="connsiteX0" fmla="*/ 0 w 592429"/>
              <a:gd name="connsiteY0" fmla="*/ 141668 h 1068947"/>
              <a:gd name="connsiteX1" fmla="*/ 386367 w 592429"/>
              <a:gd name="connsiteY1" fmla="*/ 1068947 h 1068947"/>
              <a:gd name="connsiteX2" fmla="*/ 592429 w 592429"/>
              <a:gd name="connsiteY2" fmla="*/ 1056068 h 1068947"/>
              <a:gd name="connsiteX3" fmla="*/ 141668 w 592429"/>
              <a:gd name="connsiteY3" fmla="*/ 0 h 1068947"/>
              <a:gd name="connsiteX4" fmla="*/ 0 w 592429"/>
              <a:gd name="connsiteY4" fmla="*/ 141668 h 1068947"/>
              <a:gd name="connsiteX0" fmla="*/ 0 w 592429"/>
              <a:gd name="connsiteY0" fmla="*/ 141668 h 1081826"/>
              <a:gd name="connsiteX1" fmla="*/ 386367 w 592429"/>
              <a:gd name="connsiteY1" fmla="*/ 1081826 h 1081826"/>
              <a:gd name="connsiteX2" fmla="*/ 592429 w 592429"/>
              <a:gd name="connsiteY2" fmla="*/ 1056068 h 1081826"/>
              <a:gd name="connsiteX3" fmla="*/ 141668 w 592429"/>
              <a:gd name="connsiteY3" fmla="*/ 0 h 1081826"/>
              <a:gd name="connsiteX4" fmla="*/ 0 w 592429"/>
              <a:gd name="connsiteY4" fmla="*/ 141668 h 1081826"/>
              <a:gd name="connsiteX0" fmla="*/ 0 w 605681"/>
              <a:gd name="connsiteY0" fmla="*/ 141668 h 1102202"/>
              <a:gd name="connsiteX1" fmla="*/ 386367 w 605681"/>
              <a:gd name="connsiteY1" fmla="*/ 1081826 h 1102202"/>
              <a:gd name="connsiteX2" fmla="*/ 605681 w 605681"/>
              <a:gd name="connsiteY2" fmla="*/ 1095824 h 1102202"/>
              <a:gd name="connsiteX3" fmla="*/ 141668 w 605681"/>
              <a:gd name="connsiteY3" fmla="*/ 0 h 1102202"/>
              <a:gd name="connsiteX4" fmla="*/ 0 w 605681"/>
              <a:gd name="connsiteY4" fmla="*/ 141668 h 1102202"/>
              <a:gd name="connsiteX0" fmla="*/ 0 w 605681"/>
              <a:gd name="connsiteY0" fmla="*/ 141668 h 1121583"/>
              <a:gd name="connsiteX1" fmla="*/ 386367 w 605681"/>
              <a:gd name="connsiteY1" fmla="*/ 1121583 h 1121583"/>
              <a:gd name="connsiteX2" fmla="*/ 605681 w 605681"/>
              <a:gd name="connsiteY2" fmla="*/ 1095824 h 1121583"/>
              <a:gd name="connsiteX3" fmla="*/ 141668 w 605681"/>
              <a:gd name="connsiteY3" fmla="*/ 0 h 1121583"/>
              <a:gd name="connsiteX4" fmla="*/ 0 w 605681"/>
              <a:gd name="connsiteY4" fmla="*/ 141668 h 112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681" h="1121583">
                <a:moveTo>
                  <a:pt x="0" y="141668"/>
                </a:moveTo>
                <a:cubicBezTo>
                  <a:pt x="130934" y="345585"/>
                  <a:pt x="266165" y="439003"/>
                  <a:pt x="386367" y="1121583"/>
                </a:cubicBezTo>
                <a:cubicBezTo>
                  <a:pt x="545206" y="1108704"/>
                  <a:pt x="376007" y="1119435"/>
                  <a:pt x="605681" y="1095824"/>
                </a:cubicBezTo>
                <a:cubicBezTo>
                  <a:pt x="564898" y="582816"/>
                  <a:pt x="328412" y="208208"/>
                  <a:pt x="141668" y="0"/>
                </a:cubicBezTo>
                <a:cubicBezTo>
                  <a:pt x="-173865" y="268311"/>
                  <a:pt x="165280" y="-36491"/>
                  <a:pt x="0" y="141668"/>
                </a:cubicBezTo>
                <a:close/>
              </a:path>
            </a:pathLst>
          </a:cu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4" name="Forma livre 82">
            <a:extLst>
              <a:ext uri="{FF2B5EF4-FFF2-40B4-BE49-F238E27FC236}">
                <a16:creationId xmlns:a16="http://schemas.microsoft.com/office/drawing/2014/main" id="{C20C7E82-8582-4C08-B07E-A104DA78A1C9}"/>
              </a:ext>
            </a:extLst>
          </p:cNvPr>
          <p:cNvSpPr/>
          <p:nvPr/>
        </p:nvSpPr>
        <p:spPr>
          <a:xfrm>
            <a:off x="9562907" y="3977044"/>
            <a:ext cx="454401" cy="916758"/>
          </a:xfrm>
          <a:custGeom>
            <a:avLst/>
            <a:gdLst>
              <a:gd name="connsiteX0" fmla="*/ 384049 w 607465"/>
              <a:gd name="connsiteY0" fmla="*/ 84089 h 1282303"/>
              <a:gd name="connsiteX1" fmla="*/ 396927 w 607465"/>
              <a:gd name="connsiteY1" fmla="*/ 187120 h 1282303"/>
              <a:gd name="connsiteX2" fmla="*/ 10561 w 607465"/>
              <a:gd name="connsiteY2" fmla="*/ 1075762 h 1282303"/>
              <a:gd name="connsiteX3" fmla="*/ 152229 w 607465"/>
              <a:gd name="connsiteY3" fmla="*/ 1204551 h 1282303"/>
              <a:gd name="connsiteX4" fmla="*/ 602989 w 607465"/>
              <a:gd name="connsiteY4" fmla="*/ 84089 h 1282303"/>
              <a:gd name="connsiteX5" fmla="*/ 384049 w 607465"/>
              <a:gd name="connsiteY5" fmla="*/ 84089 h 1282303"/>
              <a:gd name="connsiteX0" fmla="*/ 384049 w 607465"/>
              <a:gd name="connsiteY0" fmla="*/ 84089 h 1282303"/>
              <a:gd name="connsiteX1" fmla="*/ 396927 w 607465"/>
              <a:gd name="connsiteY1" fmla="*/ 187120 h 1282303"/>
              <a:gd name="connsiteX2" fmla="*/ 10561 w 607465"/>
              <a:gd name="connsiteY2" fmla="*/ 1075762 h 1282303"/>
              <a:gd name="connsiteX3" fmla="*/ 152229 w 607465"/>
              <a:gd name="connsiteY3" fmla="*/ 1204551 h 1282303"/>
              <a:gd name="connsiteX4" fmla="*/ 602989 w 607465"/>
              <a:gd name="connsiteY4" fmla="*/ 84089 h 1282303"/>
              <a:gd name="connsiteX5" fmla="*/ 384049 w 607465"/>
              <a:gd name="connsiteY5" fmla="*/ 84089 h 1282303"/>
              <a:gd name="connsiteX0" fmla="*/ 384049 w 603520"/>
              <a:gd name="connsiteY0" fmla="*/ 84089 h 1282303"/>
              <a:gd name="connsiteX1" fmla="*/ 396927 w 603520"/>
              <a:gd name="connsiteY1" fmla="*/ 187120 h 1282303"/>
              <a:gd name="connsiteX2" fmla="*/ 10561 w 603520"/>
              <a:gd name="connsiteY2" fmla="*/ 1075762 h 1282303"/>
              <a:gd name="connsiteX3" fmla="*/ 152229 w 603520"/>
              <a:gd name="connsiteY3" fmla="*/ 1204551 h 1282303"/>
              <a:gd name="connsiteX4" fmla="*/ 602989 w 603520"/>
              <a:gd name="connsiteY4" fmla="*/ 84089 h 1282303"/>
              <a:gd name="connsiteX5" fmla="*/ 384049 w 603520"/>
              <a:gd name="connsiteY5" fmla="*/ 84089 h 1282303"/>
              <a:gd name="connsiteX0" fmla="*/ 384049 w 603520"/>
              <a:gd name="connsiteY0" fmla="*/ 84089 h 1282303"/>
              <a:gd name="connsiteX1" fmla="*/ 396927 w 603520"/>
              <a:gd name="connsiteY1" fmla="*/ 187120 h 1282303"/>
              <a:gd name="connsiteX2" fmla="*/ 10561 w 603520"/>
              <a:gd name="connsiteY2" fmla="*/ 1075762 h 1282303"/>
              <a:gd name="connsiteX3" fmla="*/ 152229 w 603520"/>
              <a:gd name="connsiteY3" fmla="*/ 1204551 h 1282303"/>
              <a:gd name="connsiteX4" fmla="*/ 602989 w 603520"/>
              <a:gd name="connsiteY4" fmla="*/ 84089 h 1282303"/>
              <a:gd name="connsiteX5" fmla="*/ 384049 w 603520"/>
              <a:gd name="connsiteY5" fmla="*/ 84089 h 1282303"/>
              <a:gd name="connsiteX0" fmla="*/ 384049 w 603520"/>
              <a:gd name="connsiteY0" fmla="*/ 84089 h 1282303"/>
              <a:gd name="connsiteX1" fmla="*/ 396927 w 603520"/>
              <a:gd name="connsiteY1" fmla="*/ 187120 h 1282303"/>
              <a:gd name="connsiteX2" fmla="*/ 10561 w 603520"/>
              <a:gd name="connsiteY2" fmla="*/ 1075762 h 1282303"/>
              <a:gd name="connsiteX3" fmla="*/ 152229 w 603520"/>
              <a:gd name="connsiteY3" fmla="*/ 1204551 h 1282303"/>
              <a:gd name="connsiteX4" fmla="*/ 602989 w 603520"/>
              <a:gd name="connsiteY4" fmla="*/ 84089 h 1282303"/>
              <a:gd name="connsiteX5" fmla="*/ 384049 w 603520"/>
              <a:gd name="connsiteY5" fmla="*/ 84089 h 1282303"/>
              <a:gd name="connsiteX0" fmla="*/ 420494 w 639965"/>
              <a:gd name="connsiteY0" fmla="*/ 84089 h 1282303"/>
              <a:gd name="connsiteX1" fmla="*/ 433372 w 639965"/>
              <a:gd name="connsiteY1" fmla="*/ 187120 h 1282303"/>
              <a:gd name="connsiteX2" fmla="*/ 47006 w 639965"/>
              <a:gd name="connsiteY2" fmla="*/ 1075762 h 1282303"/>
              <a:gd name="connsiteX3" fmla="*/ 188674 w 639965"/>
              <a:gd name="connsiteY3" fmla="*/ 1204551 h 1282303"/>
              <a:gd name="connsiteX4" fmla="*/ 639434 w 639965"/>
              <a:gd name="connsiteY4" fmla="*/ 84089 h 1282303"/>
              <a:gd name="connsiteX5" fmla="*/ 420494 w 639965"/>
              <a:gd name="connsiteY5" fmla="*/ 84089 h 1282303"/>
              <a:gd name="connsiteX0" fmla="*/ 420494 w 639965"/>
              <a:gd name="connsiteY0" fmla="*/ 84089 h 1282303"/>
              <a:gd name="connsiteX1" fmla="*/ 433372 w 639965"/>
              <a:gd name="connsiteY1" fmla="*/ 187120 h 1282303"/>
              <a:gd name="connsiteX2" fmla="*/ 47006 w 639965"/>
              <a:gd name="connsiteY2" fmla="*/ 1075762 h 1282303"/>
              <a:gd name="connsiteX3" fmla="*/ 188674 w 639965"/>
              <a:gd name="connsiteY3" fmla="*/ 1204551 h 1282303"/>
              <a:gd name="connsiteX4" fmla="*/ 639434 w 639965"/>
              <a:gd name="connsiteY4" fmla="*/ 84089 h 1282303"/>
              <a:gd name="connsiteX5" fmla="*/ 420494 w 639965"/>
              <a:gd name="connsiteY5" fmla="*/ 84089 h 1282303"/>
              <a:gd name="connsiteX0" fmla="*/ 373488 w 592959"/>
              <a:gd name="connsiteY0" fmla="*/ 84089 h 1298168"/>
              <a:gd name="connsiteX1" fmla="*/ 386366 w 592959"/>
              <a:gd name="connsiteY1" fmla="*/ 187120 h 1298168"/>
              <a:gd name="connsiteX2" fmla="*/ 0 w 592959"/>
              <a:gd name="connsiteY2" fmla="*/ 1075762 h 1298168"/>
              <a:gd name="connsiteX3" fmla="*/ 141668 w 592959"/>
              <a:gd name="connsiteY3" fmla="*/ 1204551 h 1298168"/>
              <a:gd name="connsiteX4" fmla="*/ 592428 w 592959"/>
              <a:gd name="connsiteY4" fmla="*/ 84089 h 1298168"/>
              <a:gd name="connsiteX5" fmla="*/ 373488 w 592959"/>
              <a:gd name="connsiteY5" fmla="*/ 84089 h 1298168"/>
              <a:gd name="connsiteX0" fmla="*/ 373488 w 592959"/>
              <a:gd name="connsiteY0" fmla="*/ 84089 h 1317199"/>
              <a:gd name="connsiteX1" fmla="*/ 386366 w 592959"/>
              <a:gd name="connsiteY1" fmla="*/ 187120 h 1317199"/>
              <a:gd name="connsiteX2" fmla="*/ 0 w 592959"/>
              <a:gd name="connsiteY2" fmla="*/ 1075762 h 1317199"/>
              <a:gd name="connsiteX3" fmla="*/ 141668 w 592959"/>
              <a:gd name="connsiteY3" fmla="*/ 1204551 h 1317199"/>
              <a:gd name="connsiteX4" fmla="*/ 592428 w 592959"/>
              <a:gd name="connsiteY4" fmla="*/ 84089 h 1317199"/>
              <a:gd name="connsiteX5" fmla="*/ 373488 w 592959"/>
              <a:gd name="connsiteY5" fmla="*/ 84089 h 1317199"/>
              <a:gd name="connsiteX0" fmla="*/ 373488 w 592959"/>
              <a:gd name="connsiteY0" fmla="*/ 84089 h 1317199"/>
              <a:gd name="connsiteX1" fmla="*/ 386366 w 592959"/>
              <a:gd name="connsiteY1" fmla="*/ 187120 h 1317199"/>
              <a:gd name="connsiteX2" fmla="*/ 0 w 592959"/>
              <a:gd name="connsiteY2" fmla="*/ 1075762 h 1317199"/>
              <a:gd name="connsiteX3" fmla="*/ 141668 w 592959"/>
              <a:gd name="connsiteY3" fmla="*/ 1204551 h 1317199"/>
              <a:gd name="connsiteX4" fmla="*/ 592428 w 592959"/>
              <a:gd name="connsiteY4" fmla="*/ 84089 h 1317199"/>
              <a:gd name="connsiteX5" fmla="*/ 373488 w 592959"/>
              <a:gd name="connsiteY5" fmla="*/ 84089 h 1317199"/>
              <a:gd name="connsiteX0" fmla="*/ 373488 w 592959"/>
              <a:gd name="connsiteY0" fmla="*/ 84089 h 1204551"/>
              <a:gd name="connsiteX1" fmla="*/ 386366 w 592959"/>
              <a:gd name="connsiteY1" fmla="*/ 187120 h 1204551"/>
              <a:gd name="connsiteX2" fmla="*/ 0 w 592959"/>
              <a:gd name="connsiteY2" fmla="*/ 1075762 h 1204551"/>
              <a:gd name="connsiteX3" fmla="*/ 141668 w 592959"/>
              <a:gd name="connsiteY3" fmla="*/ 1204551 h 1204551"/>
              <a:gd name="connsiteX4" fmla="*/ 592428 w 592959"/>
              <a:gd name="connsiteY4" fmla="*/ 84089 h 1204551"/>
              <a:gd name="connsiteX5" fmla="*/ 373488 w 592959"/>
              <a:gd name="connsiteY5" fmla="*/ 84089 h 1204551"/>
              <a:gd name="connsiteX0" fmla="*/ 373488 w 592959"/>
              <a:gd name="connsiteY0" fmla="*/ 84089 h 1204551"/>
              <a:gd name="connsiteX1" fmla="*/ 386366 w 592959"/>
              <a:gd name="connsiteY1" fmla="*/ 187120 h 1204551"/>
              <a:gd name="connsiteX2" fmla="*/ 0 w 592959"/>
              <a:gd name="connsiteY2" fmla="*/ 1075762 h 1204551"/>
              <a:gd name="connsiteX3" fmla="*/ 141668 w 592959"/>
              <a:gd name="connsiteY3" fmla="*/ 1204551 h 1204551"/>
              <a:gd name="connsiteX4" fmla="*/ 592428 w 592959"/>
              <a:gd name="connsiteY4" fmla="*/ 84089 h 1204551"/>
              <a:gd name="connsiteX5" fmla="*/ 373488 w 592959"/>
              <a:gd name="connsiteY5" fmla="*/ 84089 h 1204551"/>
              <a:gd name="connsiteX0" fmla="*/ 373488 w 592959"/>
              <a:gd name="connsiteY0" fmla="*/ 34101 h 1154563"/>
              <a:gd name="connsiteX1" fmla="*/ 386366 w 592959"/>
              <a:gd name="connsiteY1" fmla="*/ 137132 h 1154563"/>
              <a:gd name="connsiteX2" fmla="*/ 0 w 592959"/>
              <a:gd name="connsiteY2" fmla="*/ 1025774 h 1154563"/>
              <a:gd name="connsiteX3" fmla="*/ 141668 w 592959"/>
              <a:gd name="connsiteY3" fmla="*/ 1154563 h 1154563"/>
              <a:gd name="connsiteX4" fmla="*/ 592428 w 592959"/>
              <a:gd name="connsiteY4" fmla="*/ 34101 h 1154563"/>
              <a:gd name="connsiteX5" fmla="*/ 373488 w 592959"/>
              <a:gd name="connsiteY5" fmla="*/ 34101 h 1154563"/>
              <a:gd name="connsiteX0" fmla="*/ 373488 w 592959"/>
              <a:gd name="connsiteY0" fmla="*/ 34101 h 1154563"/>
              <a:gd name="connsiteX1" fmla="*/ 386366 w 592959"/>
              <a:gd name="connsiteY1" fmla="*/ 137132 h 1154563"/>
              <a:gd name="connsiteX2" fmla="*/ 0 w 592959"/>
              <a:gd name="connsiteY2" fmla="*/ 1025774 h 1154563"/>
              <a:gd name="connsiteX3" fmla="*/ 141668 w 592959"/>
              <a:gd name="connsiteY3" fmla="*/ 1154563 h 1154563"/>
              <a:gd name="connsiteX4" fmla="*/ 592428 w 592959"/>
              <a:gd name="connsiteY4" fmla="*/ 34101 h 1154563"/>
              <a:gd name="connsiteX5" fmla="*/ 373488 w 592959"/>
              <a:gd name="connsiteY5" fmla="*/ 34101 h 1154563"/>
              <a:gd name="connsiteX0" fmla="*/ 592428 w 599367"/>
              <a:gd name="connsiteY0" fmla="*/ 85703 h 1206165"/>
              <a:gd name="connsiteX1" fmla="*/ 386366 w 599367"/>
              <a:gd name="connsiteY1" fmla="*/ 188734 h 1206165"/>
              <a:gd name="connsiteX2" fmla="*/ 0 w 599367"/>
              <a:gd name="connsiteY2" fmla="*/ 1077376 h 1206165"/>
              <a:gd name="connsiteX3" fmla="*/ 141668 w 599367"/>
              <a:gd name="connsiteY3" fmla="*/ 1206165 h 1206165"/>
              <a:gd name="connsiteX4" fmla="*/ 592428 w 599367"/>
              <a:gd name="connsiteY4" fmla="*/ 85703 h 1206165"/>
              <a:gd name="connsiteX0" fmla="*/ 592428 w 599367"/>
              <a:gd name="connsiteY0" fmla="*/ 119382 h 1239844"/>
              <a:gd name="connsiteX1" fmla="*/ 386366 w 599367"/>
              <a:gd name="connsiteY1" fmla="*/ 132261 h 1239844"/>
              <a:gd name="connsiteX2" fmla="*/ 0 w 599367"/>
              <a:gd name="connsiteY2" fmla="*/ 1111055 h 1239844"/>
              <a:gd name="connsiteX3" fmla="*/ 141668 w 599367"/>
              <a:gd name="connsiteY3" fmla="*/ 1239844 h 1239844"/>
              <a:gd name="connsiteX4" fmla="*/ 592428 w 599367"/>
              <a:gd name="connsiteY4" fmla="*/ 119382 h 1239844"/>
              <a:gd name="connsiteX0" fmla="*/ 592428 w 596942"/>
              <a:gd name="connsiteY0" fmla="*/ 190675 h 1311137"/>
              <a:gd name="connsiteX1" fmla="*/ 386366 w 596942"/>
              <a:gd name="connsiteY1" fmla="*/ 203554 h 1311137"/>
              <a:gd name="connsiteX2" fmla="*/ 0 w 596942"/>
              <a:gd name="connsiteY2" fmla="*/ 1182348 h 1311137"/>
              <a:gd name="connsiteX3" fmla="*/ 141668 w 596942"/>
              <a:gd name="connsiteY3" fmla="*/ 1311137 h 1311137"/>
              <a:gd name="connsiteX4" fmla="*/ 592428 w 596942"/>
              <a:gd name="connsiteY4" fmla="*/ 190675 h 1311137"/>
              <a:gd name="connsiteX0" fmla="*/ 592428 w 596942"/>
              <a:gd name="connsiteY0" fmla="*/ 153724 h 1274186"/>
              <a:gd name="connsiteX1" fmla="*/ 386366 w 596942"/>
              <a:gd name="connsiteY1" fmla="*/ 166603 h 1274186"/>
              <a:gd name="connsiteX2" fmla="*/ 0 w 596942"/>
              <a:gd name="connsiteY2" fmla="*/ 1145397 h 1274186"/>
              <a:gd name="connsiteX3" fmla="*/ 141668 w 596942"/>
              <a:gd name="connsiteY3" fmla="*/ 1274186 h 1274186"/>
              <a:gd name="connsiteX4" fmla="*/ 592428 w 596942"/>
              <a:gd name="connsiteY4" fmla="*/ 153724 h 1274186"/>
              <a:gd name="connsiteX0" fmla="*/ 592428 w 596942"/>
              <a:gd name="connsiteY0" fmla="*/ 153724 h 1274186"/>
              <a:gd name="connsiteX1" fmla="*/ 386366 w 596942"/>
              <a:gd name="connsiteY1" fmla="*/ 166603 h 1274186"/>
              <a:gd name="connsiteX2" fmla="*/ 0 w 596942"/>
              <a:gd name="connsiteY2" fmla="*/ 1145397 h 1274186"/>
              <a:gd name="connsiteX3" fmla="*/ 141668 w 596942"/>
              <a:gd name="connsiteY3" fmla="*/ 1274186 h 1274186"/>
              <a:gd name="connsiteX4" fmla="*/ 592428 w 596942"/>
              <a:gd name="connsiteY4" fmla="*/ 153724 h 1274186"/>
              <a:gd name="connsiteX0" fmla="*/ 592428 w 592959"/>
              <a:gd name="connsiteY0" fmla="*/ 104588 h 1225050"/>
              <a:gd name="connsiteX1" fmla="*/ 386366 w 592959"/>
              <a:gd name="connsiteY1" fmla="*/ 117467 h 1225050"/>
              <a:gd name="connsiteX2" fmla="*/ 0 w 592959"/>
              <a:gd name="connsiteY2" fmla="*/ 1096261 h 1225050"/>
              <a:gd name="connsiteX3" fmla="*/ 141668 w 592959"/>
              <a:gd name="connsiteY3" fmla="*/ 1225050 h 1225050"/>
              <a:gd name="connsiteX4" fmla="*/ 592428 w 592959"/>
              <a:gd name="connsiteY4" fmla="*/ 104588 h 1225050"/>
              <a:gd name="connsiteX0" fmla="*/ 592428 w 592959"/>
              <a:gd name="connsiteY0" fmla="*/ 104588 h 1225050"/>
              <a:gd name="connsiteX1" fmla="*/ 386366 w 592959"/>
              <a:gd name="connsiteY1" fmla="*/ 117467 h 1225050"/>
              <a:gd name="connsiteX2" fmla="*/ 0 w 592959"/>
              <a:gd name="connsiteY2" fmla="*/ 1096261 h 1225050"/>
              <a:gd name="connsiteX3" fmla="*/ 141668 w 592959"/>
              <a:gd name="connsiteY3" fmla="*/ 1225050 h 1225050"/>
              <a:gd name="connsiteX4" fmla="*/ 592428 w 592959"/>
              <a:gd name="connsiteY4" fmla="*/ 104588 h 1225050"/>
              <a:gd name="connsiteX0" fmla="*/ 592428 w 592959"/>
              <a:gd name="connsiteY0" fmla="*/ 8217 h 1128679"/>
              <a:gd name="connsiteX1" fmla="*/ 386366 w 592959"/>
              <a:gd name="connsiteY1" fmla="*/ 21096 h 1128679"/>
              <a:gd name="connsiteX2" fmla="*/ 0 w 592959"/>
              <a:gd name="connsiteY2" fmla="*/ 999890 h 1128679"/>
              <a:gd name="connsiteX3" fmla="*/ 141668 w 592959"/>
              <a:gd name="connsiteY3" fmla="*/ 1128679 h 1128679"/>
              <a:gd name="connsiteX4" fmla="*/ 592428 w 592959"/>
              <a:gd name="connsiteY4" fmla="*/ 8217 h 1128679"/>
              <a:gd name="connsiteX0" fmla="*/ 592428 w 592959"/>
              <a:gd name="connsiteY0" fmla="*/ 8217 h 1128679"/>
              <a:gd name="connsiteX1" fmla="*/ 386366 w 592959"/>
              <a:gd name="connsiteY1" fmla="*/ 21096 h 1128679"/>
              <a:gd name="connsiteX2" fmla="*/ 0 w 592959"/>
              <a:gd name="connsiteY2" fmla="*/ 999890 h 1128679"/>
              <a:gd name="connsiteX3" fmla="*/ 141668 w 592959"/>
              <a:gd name="connsiteY3" fmla="*/ 1128679 h 1128679"/>
              <a:gd name="connsiteX4" fmla="*/ 592428 w 592959"/>
              <a:gd name="connsiteY4" fmla="*/ 8217 h 1128679"/>
              <a:gd name="connsiteX0" fmla="*/ 605307 w 605838"/>
              <a:gd name="connsiteY0" fmla="*/ 8217 h 1128679"/>
              <a:gd name="connsiteX1" fmla="*/ 399245 w 605838"/>
              <a:gd name="connsiteY1" fmla="*/ 21096 h 1128679"/>
              <a:gd name="connsiteX2" fmla="*/ 0 w 605838"/>
              <a:gd name="connsiteY2" fmla="*/ 974132 h 1128679"/>
              <a:gd name="connsiteX3" fmla="*/ 154547 w 605838"/>
              <a:gd name="connsiteY3" fmla="*/ 1128679 h 1128679"/>
              <a:gd name="connsiteX4" fmla="*/ 605307 w 605838"/>
              <a:gd name="connsiteY4" fmla="*/ 8217 h 1128679"/>
              <a:gd name="connsiteX0" fmla="*/ 605307 w 605838"/>
              <a:gd name="connsiteY0" fmla="*/ 2420 h 1122882"/>
              <a:gd name="connsiteX1" fmla="*/ 360608 w 605838"/>
              <a:gd name="connsiteY1" fmla="*/ 28178 h 1122882"/>
              <a:gd name="connsiteX2" fmla="*/ 0 w 605838"/>
              <a:gd name="connsiteY2" fmla="*/ 968335 h 1122882"/>
              <a:gd name="connsiteX3" fmla="*/ 154547 w 605838"/>
              <a:gd name="connsiteY3" fmla="*/ 1122882 h 1122882"/>
              <a:gd name="connsiteX4" fmla="*/ 605307 w 605838"/>
              <a:gd name="connsiteY4" fmla="*/ 2420 h 1122882"/>
              <a:gd name="connsiteX0" fmla="*/ 605307 w 605810"/>
              <a:gd name="connsiteY0" fmla="*/ 2420 h 1187277"/>
              <a:gd name="connsiteX1" fmla="*/ 360608 w 605810"/>
              <a:gd name="connsiteY1" fmla="*/ 28178 h 1187277"/>
              <a:gd name="connsiteX2" fmla="*/ 0 w 605810"/>
              <a:gd name="connsiteY2" fmla="*/ 968335 h 1187277"/>
              <a:gd name="connsiteX3" fmla="*/ 141668 w 605810"/>
              <a:gd name="connsiteY3" fmla="*/ 1187277 h 1187277"/>
              <a:gd name="connsiteX4" fmla="*/ 605307 w 605810"/>
              <a:gd name="connsiteY4" fmla="*/ 2420 h 1187277"/>
              <a:gd name="connsiteX0" fmla="*/ 605307 w 605810"/>
              <a:gd name="connsiteY0" fmla="*/ 37487 h 1222344"/>
              <a:gd name="connsiteX1" fmla="*/ 386366 w 605810"/>
              <a:gd name="connsiteY1" fmla="*/ 11730 h 1222344"/>
              <a:gd name="connsiteX2" fmla="*/ 0 w 605810"/>
              <a:gd name="connsiteY2" fmla="*/ 1003402 h 1222344"/>
              <a:gd name="connsiteX3" fmla="*/ 141668 w 605810"/>
              <a:gd name="connsiteY3" fmla="*/ 1222344 h 1222344"/>
              <a:gd name="connsiteX4" fmla="*/ 605307 w 605810"/>
              <a:gd name="connsiteY4" fmla="*/ 37487 h 1222344"/>
              <a:gd name="connsiteX0" fmla="*/ 605307 w 605810"/>
              <a:gd name="connsiteY0" fmla="*/ 37487 h 1222344"/>
              <a:gd name="connsiteX1" fmla="*/ 386366 w 605810"/>
              <a:gd name="connsiteY1" fmla="*/ 11730 h 1222344"/>
              <a:gd name="connsiteX2" fmla="*/ 0 w 605810"/>
              <a:gd name="connsiteY2" fmla="*/ 1003402 h 1222344"/>
              <a:gd name="connsiteX3" fmla="*/ 141668 w 605810"/>
              <a:gd name="connsiteY3" fmla="*/ 1222344 h 1222344"/>
              <a:gd name="connsiteX4" fmla="*/ 605307 w 605810"/>
              <a:gd name="connsiteY4" fmla="*/ 37487 h 1222344"/>
              <a:gd name="connsiteX0" fmla="*/ 605307 w 605810"/>
              <a:gd name="connsiteY0" fmla="*/ 37487 h 1222344"/>
              <a:gd name="connsiteX1" fmla="*/ 386366 w 605810"/>
              <a:gd name="connsiteY1" fmla="*/ 11730 h 1222344"/>
              <a:gd name="connsiteX2" fmla="*/ 0 w 605810"/>
              <a:gd name="connsiteY2" fmla="*/ 1003402 h 1222344"/>
              <a:gd name="connsiteX3" fmla="*/ 141668 w 605810"/>
              <a:gd name="connsiteY3" fmla="*/ 1222344 h 1222344"/>
              <a:gd name="connsiteX4" fmla="*/ 605307 w 605810"/>
              <a:gd name="connsiteY4" fmla="*/ 37487 h 1222344"/>
              <a:gd name="connsiteX0" fmla="*/ 605307 w 605810"/>
              <a:gd name="connsiteY0" fmla="*/ 37487 h 1222344"/>
              <a:gd name="connsiteX1" fmla="*/ 386366 w 605810"/>
              <a:gd name="connsiteY1" fmla="*/ 11730 h 1222344"/>
              <a:gd name="connsiteX2" fmla="*/ 0 w 605810"/>
              <a:gd name="connsiteY2" fmla="*/ 1003402 h 1222344"/>
              <a:gd name="connsiteX3" fmla="*/ 141668 w 605810"/>
              <a:gd name="connsiteY3" fmla="*/ 1222344 h 1222344"/>
              <a:gd name="connsiteX4" fmla="*/ 605307 w 605810"/>
              <a:gd name="connsiteY4" fmla="*/ 37487 h 1222344"/>
              <a:gd name="connsiteX0" fmla="*/ 605307 w 605868"/>
              <a:gd name="connsiteY0" fmla="*/ 37487 h 1222344"/>
              <a:gd name="connsiteX1" fmla="*/ 386366 w 605868"/>
              <a:gd name="connsiteY1" fmla="*/ 11730 h 1222344"/>
              <a:gd name="connsiteX2" fmla="*/ 0 w 605868"/>
              <a:gd name="connsiteY2" fmla="*/ 1003402 h 1222344"/>
              <a:gd name="connsiteX3" fmla="*/ 141668 w 605868"/>
              <a:gd name="connsiteY3" fmla="*/ 1222344 h 1222344"/>
              <a:gd name="connsiteX4" fmla="*/ 605307 w 605868"/>
              <a:gd name="connsiteY4" fmla="*/ 37487 h 122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868" h="1222344">
                <a:moveTo>
                  <a:pt x="605307" y="37487"/>
                </a:moveTo>
                <a:cubicBezTo>
                  <a:pt x="272603" y="35340"/>
                  <a:pt x="706190" y="-24760"/>
                  <a:pt x="386366" y="11730"/>
                </a:cubicBezTo>
                <a:cubicBezTo>
                  <a:pt x="388513" y="267161"/>
                  <a:pt x="182451" y="782314"/>
                  <a:pt x="0" y="1003402"/>
                </a:cubicBezTo>
                <a:cubicBezTo>
                  <a:pt x="281188" y="1301762"/>
                  <a:pt x="-98738" y="1027015"/>
                  <a:pt x="141668" y="1222344"/>
                </a:cubicBezTo>
                <a:cubicBezTo>
                  <a:pt x="407831" y="915398"/>
                  <a:pt x="618185" y="217791"/>
                  <a:pt x="605307" y="37487"/>
                </a:cubicBezTo>
                <a:close/>
              </a:path>
            </a:pathLst>
          </a:cu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70BC1D-9319-4B0A-B469-25DFC9D15980}"/>
              </a:ext>
            </a:extLst>
          </p:cNvPr>
          <p:cNvSpPr/>
          <p:nvPr/>
        </p:nvSpPr>
        <p:spPr>
          <a:xfrm>
            <a:off x="9609091" y="3610933"/>
            <a:ext cx="735315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CE3EF64-0321-4884-97C9-90592058E586}"/>
              </a:ext>
            </a:extLst>
          </p:cNvPr>
          <p:cNvSpPr txBox="1"/>
          <p:nvPr/>
        </p:nvSpPr>
        <p:spPr>
          <a:xfrm rot="5400000" flipH="1">
            <a:off x="8923194" y="3595418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E87722"/>
                </a:solidFill>
              </a:rPr>
              <a:t>Desafios</a:t>
            </a:r>
          </a:p>
        </p:txBody>
      </p:sp>
      <p:sp>
        <p:nvSpPr>
          <p:cNvPr id="27" name="Forma livre 89">
            <a:extLst>
              <a:ext uri="{FF2B5EF4-FFF2-40B4-BE49-F238E27FC236}">
                <a16:creationId xmlns:a16="http://schemas.microsoft.com/office/drawing/2014/main" id="{76CF00E4-6BA4-4B39-A62E-1C20B35077A9}"/>
              </a:ext>
            </a:extLst>
          </p:cNvPr>
          <p:cNvSpPr/>
          <p:nvPr/>
        </p:nvSpPr>
        <p:spPr>
          <a:xfrm>
            <a:off x="8510061" y="5009709"/>
            <a:ext cx="878984" cy="493646"/>
          </a:xfrm>
          <a:custGeom>
            <a:avLst/>
            <a:gdLst>
              <a:gd name="connsiteX0" fmla="*/ 131646 w 1357771"/>
              <a:gd name="connsiteY0" fmla="*/ 381097 h 629712"/>
              <a:gd name="connsiteX1" fmla="*/ 131646 w 1357771"/>
              <a:gd name="connsiteY1" fmla="*/ 625796 h 629712"/>
              <a:gd name="connsiteX2" fmla="*/ 1303624 w 1357771"/>
              <a:gd name="connsiteY2" fmla="*/ 187914 h 629712"/>
              <a:gd name="connsiteX3" fmla="*/ 1058925 w 1357771"/>
              <a:gd name="connsiteY3" fmla="*/ 7610 h 629712"/>
              <a:gd name="connsiteX4" fmla="*/ 131646 w 1357771"/>
              <a:gd name="connsiteY4" fmla="*/ 381097 h 629712"/>
              <a:gd name="connsiteX0" fmla="*/ 140919 w 1367044"/>
              <a:gd name="connsiteY0" fmla="*/ 381097 h 628022"/>
              <a:gd name="connsiteX1" fmla="*/ 140919 w 1367044"/>
              <a:gd name="connsiteY1" fmla="*/ 625796 h 628022"/>
              <a:gd name="connsiteX2" fmla="*/ 1312897 w 1367044"/>
              <a:gd name="connsiteY2" fmla="*/ 187914 h 628022"/>
              <a:gd name="connsiteX3" fmla="*/ 1068198 w 1367044"/>
              <a:gd name="connsiteY3" fmla="*/ 7610 h 628022"/>
              <a:gd name="connsiteX4" fmla="*/ 140919 w 1367044"/>
              <a:gd name="connsiteY4" fmla="*/ 381097 h 628022"/>
              <a:gd name="connsiteX0" fmla="*/ 140919 w 1360683"/>
              <a:gd name="connsiteY0" fmla="*/ 414552 h 661477"/>
              <a:gd name="connsiteX1" fmla="*/ 140919 w 1360683"/>
              <a:gd name="connsiteY1" fmla="*/ 659251 h 661477"/>
              <a:gd name="connsiteX2" fmla="*/ 1312897 w 1360683"/>
              <a:gd name="connsiteY2" fmla="*/ 221369 h 661477"/>
              <a:gd name="connsiteX3" fmla="*/ 1068198 w 1360683"/>
              <a:gd name="connsiteY3" fmla="*/ 41065 h 661477"/>
              <a:gd name="connsiteX4" fmla="*/ 140919 w 1360683"/>
              <a:gd name="connsiteY4" fmla="*/ 414552 h 661477"/>
              <a:gd name="connsiteX0" fmla="*/ 140919 w 1365331"/>
              <a:gd name="connsiteY0" fmla="*/ 457740 h 704665"/>
              <a:gd name="connsiteX1" fmla="*/ 140919 w 1365331"/>
              <a:gd name="connsiteY1" fmla="*/ 702439 h 704665"/>
              <a:gd name="connsiteX2" fmla="*/ 1312897 w 1365331"/>
              <a:gd name="connsiteY2" fmla="*/ 264557 h 704665"/>
              <a:gd name="connsiteX3" fmla="*/ 1068198 w 1365331"/>
              <a:gd name="connsiteY3" fmla="*/ 84253 h 704665"/>
              <a:gd name="connsiteX4" fmla="*/ 140919 w 1365331"/>
              <a:gd name="connsiteY4" fmla="*/ 457740 h 704665"/>
              <a:gd name="connsiteX0" fmla="*/ 155997 w 1380409"/>
              <a:gd name="connsiteY0" fmla="*/ 457740 h 703199"/>
              <a:gd name="connsiteX1" fmla="*/ 155997 w 1380409"/>
              <a:gd name="connsiteY1" fmla="*/ 702439 h 703199"/>
              <a:gd name="connsiteX2" fmla="*/ 1327975 w 1380409"/>
              <a:gd name="connsiteY2" fmla="*/ 264557 h 703199"/>
              <a:gd name="connsiteX3" fmla="*/ 1083276 w 1380409"/>
              <a:gd name="connsiteY3" fmla="*/ 84253 h 703199"/>
              <a:gd name="connsiteX4" fmla="*/ 155997 w 1380409"/>
              <a:gd name="connsiteY4" fmla="*/ 457740 h 703199"/>
              <a:gd name="connsiteX0" fmla="*/ 155997 w 1380409"/>
              <a:gd name="connsiteY0" fmla="*/ 457740 h 703287"/>
              <a:gd name="connsiteX1" fmla="*/ 155997 w 1380409"/>
              <a:gd name="connsiteY1" fmla="*/ 702439 h 703287"/>
              <a:gd name="connsiteX2" fmla="*/ 1327975 w 1380409"/>
              <a:gd name="connsiteY2" fmla="*/ 264557 h 703287"/>
              <a:gd name="connsiteX3" fmla="*/ 1083276 w 1380409"/>
              <a:gd name="connsiteY3" fmla="*/ 84253 h 703287"/>
              <a:gd name="connsiteX4" fmla="*/ 155997 w 1380409"/>
              <a:gd name="connsiteY4" fmla="*/ 457740 h 703287"/>
              <a:gd name="connsiteX0" fmla="*/ 155997 w 1380409"/>
              <a:gd name="connsiteY0" fmla="*/ 457740 h 703287"/>
              <a:gd name="connsiteX1" fmla="*/ 155997 w 1380409"/>
              <a:gd name="connsiteY1" fmla="*/ 702439 h 703287"/>
              <a:gd name="connsiteX2" fmla="*/ 1327975 w 1380409"/>
              <a:gd name="connsiteY2" fmla="*/ 264557 h 703287"/>
              <a:gd name="connsiteX3" fmla="*/ 1083276 w 1380409"/>
              <a:gd name="connsiteY3" fmla="*/ 84253 h 703287"/>
              <a:gd name="connsiteX4" fmla="*/ 155997 w 1380409"/>
              <a:gd name="connsiteY4" fmla="*/ 457740 h 703287"/>
              <a:gd name="connsiteX0" fmla="*/ 155997 w 1327975"/>
              <a:gd name="connsiteY0" fmla="*/ 490132 h 735679"/>
              <a:gd name="connsiteX1" fmla="*/ 155997 w 1327975"/>
              <a:gd name="connsiteY1" fmla="*/ 734831 h 735679"/>
              <a:gd name="connsiteX2" fmla="*/ 1327975 w 1327975"/>
              <a:gd name="connsiteY2" fmla="*/ 296949 h 735679"/>
              <a:gd name="connsiteX3" fmla="*/ 1083276 w 1327975"/>
              <a:gd name="connsiteY3" fmla="*/ 116645 h 735679"/>
              <a:gd name="connsiteX4" fmla="*/ 155997 w 1327975"/>
              <a:gd name="connsiteY4" fmla="*/ 490132 h 735679"/>
              <a:gd name="connsiteX0" fmla="*/ 155997 w 1327975"/>
              <a:gd name="connsiteY0" fmla="*/ 490132 h 735679"/>
              <a:gd name="connsiteX1" fmla="*/ 155997 w 1327975"/>
              <a:gd name="connsiteY1" fmla="*/ 734831 h 735679"/>
              <a:gd name="connsiteX2" fmla="*/ 1327975 w 1327975"/>
              <a:gd name="connsiteY2" fmla="*/ 296949 h 735679"/>
              <a:gd name="connsiteX3" fmla="*/ 1083276 w 1327975"/>
              <a:gd name="connsiteY3" fmla="*/ 116645 h 735679"/>
              <a:gd name="connsiteX4" fmla="*/ 155997 w 1327975"/>
              <a:gd name="connsiteY4" fmla="*/ 490132 h 735679"/>
              <a:gd name="connsiteX0" fmla="*/ 155997 w 1327975"/>
              <a:gd name="connsiteY0" fmla="*/ 373487 h 619034"/>
              <a:gd name="connsiteX1" fmla="*/ 155997 w 1327975"/>
              <a:gd name="connsiteY1" fmla="*/ 618186 h 619034"/>
              <a:gd name="connsiteX2" fmla="*/ 1327975 w 1327975"/>
              <a:gd name="connsiteY2" fmla="*/ 180304 h 619034"/>
              <a:gd name="connsiteX3" fmla="*/ 1083276 w 1327975"/>
              <a:gd name="connsiteY3" fmla="*/ 0 h 619034"/>
              <a:gd name="connsiteX4" fmla="*/ 155997 w 1327975"/>
              <a:gd name="connsiteY4" fmla="*/ 373487 h 619034"/>
              <a:gd name="connsiteX0" fmla="*/ 150810 w 1322788"/>
              <a:gd name="connsiteY0" fmla="*/ 412124 h 657671"/>
              <a:gd name="connsiteX1" fmla="*/ 150810 w 1322788"/>
              <a:gd name="connsiteY1" fmla="*/ 656823 h 657671"/>
              <a:gd name="connsiteX2" fmla="*/ 1322788 w 1322788"/>
              <a:gd name="connsiteY2" fmla="*/ 218941 h 657671"/>
              <a:gd name="connsiteX3" fmla="*/ 1142483 w 1322788"/>
              <a:gd name="connsiteY3" fmla="*/ 0 h 657671"/>
              <a:gd name="connsiteX4" fmla="*/ 150810 w 1322788"/>
              <a:gd name="connsiteY4" fmla="*/ 412124 h 657671"/>
              <a:gd name="connsiteX0" fmla="*/ 150810 w 1322788"/>
              <a:gd name="connsiteY0" fmla="*/ 412124 h 657671"/>
              <a:gd name="connsiteX1" fmla="*/ 150810 w 1322788"/>
              <a:gd name="connsiteY1" fmla="*/ 656823 h 657671"/>
              <a:gd name="connsiteX2" fmla="*/ 1322788 w 1322788"/>
              <a:gd name="connsiteY2" fmla="*/ 218941 h 657671"/>
              <a:gd name="connsiteX3" fmla="*/ 1142483 w 1322788"/>
              <a:gd name="connsiteY3" fmla="*/ 0 h 657671"/>
              <a:gd name="connsiteX4" fmla="*/ 150810 w 1322788"/>
              <a:gd name="connsiteY4" fmla="*/ 412124 h 657671"/>
              <a:gd name="connsiteX0" fmla="*/ 150810 w 1322788"/>
              <a:gd name="connsiteY0" fmla="*/ 412124 h 657671"/>
              <a:gd name="connsiteX1" fmla="*/ 150810 w 1322788"/>
              <a:gd name="connsiteY1" fmla="*/ 656823 h 657671"/>
              <a:gd name="connsiteX2" fmla="*/ 1322788 w 1322788"/>
              <a:gd name="connsiteY2" fmla="*/ 218941 h 657671"/>
              <a:gd name="connsiteX3" fmla="*/ 1142483 w 1322788"/>
              <a:gd name="connsiteY3" fmla="*/ 0 h 657671"/>
              <a:gd name="connsiteX4" fmla="*/ 150810 w 1322788"/>
              <a:gd name="connsiteY4" fmla="*/ 412124 h 657671"/>
              <a:gd name="connsiteX0" fmla="*/ 103511 w 1275489"/>
              <a:gd name="connsiteY0" fmla="*/ 412124 h 733493"/>
              <a:gd name="connsiteX1" fmla="*/ 103511 w 1275489"/>
              <a:gd name="connsiteY1" fmla="*/ 656823 h 733493"/>
              <a:gd name="connsiteX2" fmla="*/ 1275489 w 1275489"/>
              <a:gd name="connsiteY2" fmla="*/ 218941 h 733493"/>
              <a:gd name="connsiteX3" fmla="*/ 1095184 w 1275489"/>
              <a:gd name="connsiteY3" fmla="*/ 0 h 733493"/>
              <a:gd name="connsiteX4" fmla="*/ 103511 w 1275489"/>
              <a:gd name="connsiteY4" fmla="*/ 412124 h 733493"/>
              <a:gd name="connsiteX0" fmla="*/ 103511 w 1275489"/>
              <a:gd name="connsiteY0" fmla="*/ 412124 h 733493"/>
              <a:gd name="connsiteX1" fmla="*/ 103511 w 1275489"/>
              <a:gd name="connsiteY1" fmla="*/ 656823 h 733493"/>
              <a:gd name="connsiteX2" fmla="*/ 1275489 w 1275489"/>
              <a:gd name="connsiteY2" fmla="*/ 218941 h 733493"/>
              <a:gd name="connsiteX3" fmla="*/ 1095184 w 1275489"/>
              <a:gd name="connsiteY3" fmla="*/ 0 h 733493"/>
              <a:gd name="connsiteX4" fmla="*/ 103511 w 1275489"/>
              <a:gd name="connsiteY4" fmla="*/ 412124 h 733493"/>
              <a:gd name="connsiteX0" fmla="*/ 0 w 1171978"/>
              <a:gd name="connsiteY0" fmla="*/ 412124 h 657671"/>
              <a:gd name="connsiteX1" fmla="*/ 0 w 1171978"/>
              <a:gd name="connsiteY1" fmla="*/ 656823 h 657671"/>
              <a:gd name="connsiteX2" fmla="*/ 1171978 w 1171978"/>
              <a:gd name="connsiteY2" fmla="*/ 218941 h 657671"/>
              <a:gd name="connsiteX3" fmla="*/ 991673 w 1171978"/>
              <a:gd name="connsiteY3" fmla="*/ 0 h 657671"/>
              <a:gd name="connsiteX4" fmla="*/ 0 w 1171978"/>
              <a:gd name="connsiteY4" fmla="*/ 412124 h 657671"/>
              <a:gd name="connsiteX0" fmla="*/ 0 w 1171978"/>
              <a:gd name="connsiteY0" fmla="*/ 412124 h 657671"/>
              <a:gd name="connsiteX1" fmla="*/ 0 w 1171978"/>
              <a:gd name="connsiteY1" fmla="*/ 656823 h 657671"/>
              <a:gd name="connsiteX2" fmla="*/ 1171978 w 1171978"/>
              <a:gd name="connsiteY2" fmla="*/ 218941 h 657671"/>
              <a:gd name="connsiteX3" fmla="*/ 991673 w 1171978"/>
              <a:gd name="connsiteY3" fmla="*/ 0 h 657671"/>
              <a:gd name="connsiteX4" fmla="*/ 0 w 1171978"/>
              <a:gd name="connsiteY4" fmla="*/ 412124 h 657671"/>
              <a:gd name="connsiteX0" fmla="*/ 0 w 1197735"/>
              <a:gd name="connsiteY0" fmla="*/ 399245 h 657671"/>
              <a:gd name="connsiteX1" fmla="*/ 25757 w 1197735"/>
              <a:gd name="connsiteY1" fmla="*/ 656823 h 657671"/>
              <a:gd name="connsiteX2" fmla="*/ 1197735 w 1197735"/>
              <a:gd name="connsiteY2" fmla="*/ 218941 h 657671"/>
              <a:gd name="connsiteX3" fmla="*/ 1017430 w 1197735"/>
              <a:gd name="connsiteY3" fmla="*/ 0 h 657671"/>
              <a:gd name="connsiteX4" fmla="*/ 0 w 1197735"/>
              <a:gd name="connsiteY4" fmla="*/ 399245 h 657671"/>
              <a:gd name="connsiteX0" fmla="*/ 0 w 1197735"/>
              <a:gd name="connsiteY0" fmla="*/ 399245 h 657671"/>
              <a:gd name="connsiteX1" fmla="*/ 25757 w 1197735"/>
              <a:gd name="connsiteY1" fmla="*/ 656823 h 657671"/>
              <a:gd name="connsiteX2" fmla="*/ 1197735 w 1197735"/>
              <a:gd name="connsiteY2" fmla="*/ 218941 h 657671"/>
              <a:gd name="connsiteX3" fmla="*/ 1017430 w 1197735"/>
              <a:gd name="connsiteY3" fmla="*/ 0 h 657671"/>
              <a:gd name="connsiteX4" fmla="*/ 0 w 1197735"/>
              <a:gd name="connsiteY4" fmla="*/ 399245 h 657671"/>
              <a:gd name="connsiteX0" fmla="*/ 0 w 1197735"/>
              <a:gd name="connsiteY0" fmla="*/ 399245 h 658194"/>
              <a:gd name="connsiteX1" fmla="*/ 25757 w 1197735"/>
              <a:gd name="connsiteY1" fmla="*/ 656823 h 658194"/>
              <a:gd name="connsiteX2" fmla="*/ 1197735 w 1197735"/>
              <a:gd name="connsiteY2" fmla="*/ 218941 h 658194"/>
              <a:gd name="connsiteX3" fmla="*/ 1017430 w 1197735"/>
              <a:gd name="connsiteY3" fmla="*/ 0 h 658194"/>
              <a:gd name="connsiteX4" fmla="*/ 0 w 1197735"/>
              <a:gd name="connsiteY4" fmla="*/ 399245 h 658194"/>
              <a:gd name="connsiteX0" fmla="*/ 0 w 1171978"/>
              <a:gd name="connsiteY0" fmla="*/ 425003 h 658194"/>
              <a:gd name="connsiteX1" fmla="*/ 0 w 1171978"/>
              <a:gd name="connsiteY1" fmla="*/ 656823 h 658194"/>
              <a:gd name="connsiteX2" fmla="*/ 1171978 w 1171978"/>
              <a:gd name="connsiteY2" fmla="*/ 218941 h 658194"/>
              <a:gd name="connsiteX3" fmla="*/ 991673 w 1171978"/>
              <a:gd name="connsiteY3" fmla="*/ 0 h 658194"/>
              <a:gd name="connsiteX4" fmla="*/ 0 w 1171978"/>
              <a:gd name="connsiteY4" fmla="*/ 425003 h 6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978" h="658194">
                <a:moveTo>
                  <a:pt x="0" y="425003"/>
                </a:moveTo>
                <a:cubicBezTo>
                  <a:pt x="2146" y="972356"/>
                  <a:pt x="10731" y="276897"/>
                  <a:pt x="0" y="656823"/>
                </a:cubicBezTo>
                <a:cubicBezTo>
                  <a:pt x="233967" y="676141"/>
                  <a:pt x="862886" y="489397"/>
                  <a:pt x="1171978" y="218941"/>
                </a:cubicBezTo>
                <a:cubicBezTo>
                  <a:pt x="953037" y="-115910"/>
                  <a:pt x="1365161" y="309093"/>
                  <a:pt x="991673" y="0"/>
                </a:cubicBezTo>
                <a:cubicBezTo>
                  <a:pt x="811369" y="231820"/>
                  <a:pt x="242552" y="418564"/>
                  <a:pt x="0" y="425003"/>
                </a:cubicBezTo>
                <a:close/>
              </a:path>
            </a:pathLst>
          </a:cu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D37C6A-76A1-46EC-A961-ED56F3F2DF4E}"/>
              </a:ext>
            </a:extLst>
          </p:cNvPr>
          <p:cNvSpPr/>
          <p:nvPr/>
        </p:nvSpPr>
        <p:spPr>
          <a:xfrm rot="2987784" flipH="1">
            <a:off x="9056967" y="4681635"/>
            <a:ext cx="735315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25C02F2-2113-4AA8-B4C1-0835555A14B2}"/>
              </a:ext>
            </a:extLst>
          </p:cNvPr>
          <p:cNvSpPr/>
          <p:nvPr/>
        </p:nvSpPr>
        <p:spPr>
          <a:xfrm rot="5400000">
            <a:off x="7978827" y="5179297"/>
            <a:ext cx="675000" cy="4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cxnSp>
        <p:nvCxnSpPr>
          <p:cNvPr id="30" name="Conector de seta reta 92">
            <a:extLst>
              <a:ext uri="{FF2B5EF4-FFF2-40B4-BE49-F238E27FC236}">
                <a16:creationId xmlns:a16="http://schemas.microsoft.com/office/drawing/2014/main" id="{92CD123C-B7B9-4B29-8BF5-944627F7EDB6}"/>
              </a:ext>
            </a:extLst>
          </p:cNvPr>
          <p:cNvCxnSpPr/>
          <p:nvPr/>
        </p:nvCxnSpPr>
        <p:spPr>
          <a:xfrm>
            <a:off x="9858841" y="3543589"/>
            <a:ext cx="381674" cy="137033"/>
          </a:xfrm>
          <a:prstGeom prst="straightConnector1">
            <a:avLst/>
          </a:prstGeom>
          <a:ln w="12700" cap="rnd">
            <a:solidFill>
              <a:srgbClr val="E8772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ED0615E-840C-4246-956A-6275D5A93840}"/>
              </a:ext>
            </a:extLst>
          </p:cNvPr>
          <p:cNvCxnSpPr/>
          <p:nvPr/>
        </p:nvCxnSpPr>
        <p:spPr>
          <a:xfrm>
            <a:off x="10247556" y="3680622"/>
            <a:ext cx="1872000" cy="0"/>
          </a:xfrm>
          <a:prstGeom prst="line">
            <a:avLst/>
          </a:prstGeom>
          <a:ln w="12700" cap="rnd">
            <a:solidFill>
              <a:srgbClr val="E87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887DC1B-459E-430C-8152-197FE99BC7D2}"/>
              </a:ext>
            </a:extLst>
          </p:cNvPr>
          <p:cNvSpPr txBox="1"/>
          <p:nvPr/>
        </p:nvSpPr>
        <p:spPr>
          <a:xfrm>
            <a:off x="10240515" y="2937892"/>
            <a:ext cx="1731562" cy="485050"/>
          </a:xfrm>
          <a:prstGeom prst="rect">
            <a:avLst/>
          </a:prstGeom>
          <a:noFill/>
        </p:spPr>
        <p:txBody>
          <a:bodyPr wrap="square" lIns="27000" tIns="27000" rIns="27000" bIns="27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100" dirty="0"/>
              <a:t>Oferecer insumos para justificar investimentos em educação destinados a certas parcelas de alunos.</a:t>
            </a:r>
            <a:endParaRPr lang="pt-PT" sz="900" dirty="0">
              <a:solidFill>
                <a:srgbClr val="55565A"/>
              </a:solidFill>
            </a:endParaRPr>
          </a:p>
        </p:txBody>
      </p:sp>
      <p:pic>
        <p:nvPicPr>
          <p:cNvPr id="40" name="Picture 4" descr="Imagem relacionada">
            <a:extLst>
              <a:ext uri="{FF2B5EF4-FFF2-40B4-BE49-F238E27FC236}">
                <a16:creationId xmlns:a16="http://schemas.microsoft.com/office/drawing/2014/main" id="{F5BF825B-407E-4672-AD85-57C1D9204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2" t="16131" r="28911" b="10678"/>
          <a:stretch/>
        </p:blipFill>
        <p:spPr bwMode="auto">
          <a:xfrm rot="5400000">
            <a:off x="7591164" y="3615921"/>
            <a:ext cx="934464" cy="15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m relacionada">
            <a:extLst>
              <a:ext uri="{FF2B5EF4-FFF2-40B4-BE49-F238E27FC236}">
                <a16:creationId xmlns:a16="http://schemas.microsoft.com/office/drawing/2014/main" id="{BF7874CA-EFA4-4655-A937-A056E77F5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2" t="16131" r="28911" b="10678"/>
          <a:stretch/>
        </p:blipFill>
        <p:spPr bwMode="auto">
          <a:xfrm rot="16200000">
            <a:off x="8019064" y="2636386"/>
            <a:ext cx="934464" cy="15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0C9E7FFE-BA89-4DB0-A42C-1F856EE82F5D}"/>
              </a:ext>
            </a:extLst>
          </p:cNvPr>
          <p:cNvSpPr/>
          <p:nvPr/>
        </p:nvSpPr>
        <p:spPr>
          <a:xfrm rot="18995634" flipH="1">
            <a:off x="9077239" y="2489809"/>
            <a:ext cx="735315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 dirty="0" err="1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CBD028EA-4F23-48E1-8267-D4DE0EE9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8" y="230928"/>
            <a:ext cx="828675" cy="6953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1338A91-913B-4007-A35B-82A85F6C1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2" r="57386"/>
          <a:stretch/>
        </p:blipFill>
        <p:spPr>
          <a:xfrm>
            <a:off x="0" y="1"/>
            <a:ext cx="3103927" cy="6857998"/>
          </a:xfrm>
          <a:custGeom>
            <a:avLst/>
            <a:gdLst>
              <a:gd name="connsiteX0" fmla="*/ 0 w 4726312"/>
              <a:gd name="connsiteY0" fmla="*/ 0 h 6857998"/>
              <a:gd name="connsiteX1" fmla="*/ 4726312 w 4726312"/>
              <a:gd name="connsiteY1" fmla="*/ 0 h 6857998"/>
              <a:gd name="connsiteX2" fmla="*/ 4726312 w 4726312"/>
              <a:gd name="connsiteY2" fmla="*/ 6857998 h 6857998"/>
              <a:gd name="connsiteX3" fmla="*/ 0 w 4726312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312" h="6857998">
                <a:moveTo>
                  <a:pt x="0" y="0"/>
                </a:moveTo>
                <a:lnTo>
                  <a:pt x="4726312" y="0"/>
                </a:lnTo>
                <a:lnTo>
                  <a:pt x="472631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33140987-BE70-4808-8A80-995AA245FAD3}"/>
              </a:ext>
            </a:extLst>
          </p:cNvPr>
          <p:cNvSpPr/>
          <p:nvPr/>
        </p:nvSpPr>
        <p:spPr>
          <a:xfrm flipH="1">
            <a:off x="0" y="0"/>
            <a:ext cx="3150109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4A7090A1-2417-4936-A393-EF39B0CCCD8F}"/>
              </a:ext>
            </a:extLst>
          </p:cNvPr>
          <p:cNvSpPr/>
          <p:nvPr/>
        </p:nvSpPr>
        <p:spPr>
          <a:xfrm flipH="1">
            <a:off x="2654291" y="11476"/>
            <a:ext cx="1420650" cy="6858000"/>
          </a:xfrm>
          <a:custGeom>
            <a:avLst/>
            <a:gdLst>
              <a:gd name="connsiteX0" fmla="*/ 585977 w 1537687"/>
              <a:gd name="connsiteY0" fmla="*/ 0 h 6858000"/>
              <a:gd name="connsiteX1" fmla="*/ 1368880 w 1537687"/>
              <a:gd name="connsiteY1" fmla="*/ 0 h 6858000"/>
              <a:gd name="connsiteX2" fmla="*/ 1373883 w 1537687"/>
              <a:gd name="connsiteY2" fmla="*/ 18103 h 6858000"/>
              <a:gd name="connsiteX3" fmla="*/ 1513436 w 1537687"/>
              <a:gd name="connsiteY3" fmla="*/ 1774664 h 6858000"/>
              <a:gd name="connsiteX4" fmla="*/ 1242006 w 1537687"/>
              <a:gd name="connsiteY4" fmla="*/ 6609767 h 6858000"/>
              <a:gd name="connsiteX5" fmla="*/ 1305969 w 1537687"/>
              <a:gd name="connsiteY5" fmla="*/ 6858000 h 6858000"/>
              <a:gd name="connsiteX6" fmla="*/ 269403 w 1537687"/>
              <a:gd name="connsiteY6" fmla="*/ 6858000 h 6858000"/>
              <a:gd name="connsiteX7" fmla="*/ 264207 w 1537687"/>
              <a:gd name="connsiteY7" fmla="*/ 6846573 h 6858000"/>
              <a:gd name="connsiteX8" fmla="*/ 19853 w 1537687"/>
              <a:gd name="connsiteY8" fmla="*/ 4746914 h 6858000"/>
              <a:gd name="connsiteX9" fmla="*/ 874774 w 1537687"/>
              <a:gd name="connsiteY9" fmla="*/ 1021492 h 6858000"/>
              <a:gd name="connsiteX10" fmla="*/ 665204 w 1537687"/>
              <a:gd name="connsiteY10" fmla="*/ 157889 h 6858000"/>
              <a:gd name="connsiteX11" fmla="*/ 585977 w 153768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7687" h="6858000">
                <a:moveTo>
                  <a:pt x="585977" y="0"/>
                </a:moveTo>
                <a:lnTo>
                  <a:pt x="1368880" y="0"/>
                </a:lnTo>
                <a:lnTo>
                  <a:pt x="1373883" y="18103"/>
                </a:lnTo>
                <a:cubicBezTo>
                  <a:pt x="1500291" y="517863"/>
                  <a:pt x="1580470" y="1121717"/>
                  <a:pt x="1513436" y="1774664"/>
                </a:cubicBezTo>
                <a:cubicBezTo>
                  <a:pt x="1345853" y="3407030"/>
                  <a:pt x="846406" y="4856808"/>
                  <a:pt x="1242006" y="6609767"/>
                </a:cubicBezTo>
                <a:lnTo>
                  <a:pt x="1305969" y="6858000"/>
                </a:lnTo>
                <a:lnTo>
                  <a:pt x="269403" y="6858000"/>
                </a:lnTo>
                <a:lnTo>
                  <a:pt x="264207" y="6846573"/>
                </a:lnTo>
                <a:cubicBezTo>
                  <a:pt x="133263" y="6541394"/>
                  <a:pt x="-63261" y="5876595"/>
                  <a:pt x="19853" y="4746914"/>
                </a:cubicBezTo>
                <a:cubicBezTo>
                  <a:pt x="140746" y="3103741"/>
                  <a:pt x="888263" y="2228077"/>
                  <a:pt x="874774" y="1021492"/>
                </a:cubicBezTo>
                <a:cubicBezTo>
                  <a:pt x="871402" y="719846"/>
                  <a:pt x="788164" y="427193"/>
                  <a:pt x="665204" y="157889"/>
                </a:cubicBezTo>
                <a:lnTo>
                  <a:pt x="585977" y="0"/>
                </a:lnTo>
                <a:close/>
              </a:path>
            </a:pathLst>
          </a:custGeom>
          <a:solidFill>
            <a:srgbClr val="0D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20">
            <a:extLst>
              <a:ext uri="{FF2B5EF4-FFF2-40B4-BE49-F238E27FC236}">
                <a16:creationId xmlns:a16="http://schemas.microsoft.com/office/drawing/2014/main" id="{C7462715-2DB5-4D22-B32C-7871867D95FA}"/>
              </a:ext>
            </a:extLst>
          </p:cNvPr>
          <p:cNvSpPr/>
          <p:nvPr/>
        </p:nvSpPr>
        <p:spPr>
          <a:xfrm flipH="1">
            <a:off x="2934024" y="11476"/>
            <a:ext cx="961052" cy="2223249"/>
          </a:xfrm>
          <a:custGeom>
            <a:avLst/>
            <a:gdLst>
              <a:gd name="connsiteX0" fmla="*/ 0 w 961052"/>
              <a:gd name="connsiteY0" fmla="*/ 0 h 2223249"/>
              <a:gd name="connsiteX1" fmla="*/ 932141 w 961052"/>
              <a:gd name="connsiteY1" fmla="*/ 0 h 2223249"/>
              <a:gd name="connsiteX2" fmla="*/ 943375 w 961052"/>
              <a:gd name="connsiteY2" fmla="*/ 75956 h 2223249"/>
              <a:gd name="connsiteX3" fmla="*/ 937229 w 961052"/>
              <a:gd name="connsiteY3" fmla="*/ 794456 h 2223249"/>
              <a:gd name="connsiteX4" fmla="*/ 643773 w 961052"/>
              <a:gd name="connsiteY4" fmla="*/ 2162806 h 2223249"/>
              <a:gd name="connsiteX5" fmla="*/ 624925 w 961052"/>
              <a:gd name="connsiteY5" fmla="*/ 2223249 h 2223249"/>
              <a:gd name="connsiteX6" fmla="*/ 582163 w 961052"/>
              <a:gd name="connsiteY6" fmla="*/ 1954939 h 2223249"/>
              <a:gd name="connsiteX7" fmla="*/ 30729 w 961052"/>
              <a:gd name="connsiteY7" fmla="*/ 72032 h 2223249"/>
              <a:gd name="connsiteX8" fmla="*/ 0 w 961052"/>
              <a:gd name="connsiteY8" fmla="*/ 0 h 222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052" h="2223249">
                <a:moveTo>
                  <a:pt x="0" y="0"/>
                </a:moveTo>
                <a:lnTo>
                  <a:pt x="932141" y="0"/>
                </a:lnTo>
                <a:lnTo>
                  <a:pt x="943375" y="75956"/>
                </a:lnTo>
                <a:cubicBezTo>
                  <a:pt x="967053" y="290844"/>
                  <a:pt x="968799" y="530369"/>
                  <a:pt x="937229" y="794456"/>
                </a:cubicBezTo>
                <a:cubicBezTo>
                  <a:pt x="874089" y="1322631"/>
                  <a:pt x="764091" y="1765359"/>
                  <a:pt x="643773" y="2162806"/>
                </a:cubicBezTo>
                <a:lnTo>
                  <a:pt x="624925" y="2223249"/>
                </a:lnTo>
                <a:lnTo>
                  <a:pt x="582163" y="1954939"/>
                </a:lnTo>
                <a:cubicBezTo>
                  <a:pt x="460650" y="1299270"/>
                  <a:pt x="263338" y="637264"/>
                  <a:pt x="30729" y="7203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19">
            <a:extLst>
              <a:ext uri="{FF2B5EF4-FFF2-40B4-BE49-F238E27FC236}">
                <a16:creationId xmlns:a16="http://schemas.microsoft.com/office/drawing/2014/main" id="{8AF9E809-E582-4108-8498-9C99A35798C9}"/>
              </a:ext>
            </a:extLst>
          </p:cNvPr>
          <p:cNvSpPr/>
          <p:nvPr/>
        </p:nvSpPr>
        <p:spPr>
          <a:xfrm flipH="1">
            <a:off x="3170490" y="2264064"/>
            <a:ext cx="600221" cy="2682801"/>
          </a:xfrm>
          <a:custGeom>
            <a:avLst/>
            <a:gdLst>
              <a:gd name="connsiteX0" fmla="*/ 512978 w 600221"/>
              <a:gd name="connsiteY0" fmla="*/ 0 h 2682801"/>
              <a:gd name="connsiteX1" fmla="*/ 539551 w 600221"/>
              <a:gd name="connsiteY1" fmla="*/ 166732 h 2682801"/>
              <a:gd name="connsiteX2" fmla="*/ 334589 w 600221"/>
              <a:gd name="connsiteY2" fmla="*/ 2357349 h 2682801"/>
              <a:gd name="connsiteX3" fmla="*/ 205180 w 600221"/>
              <a:gd name="connsiteY3" fmla="*/ 2612139 h 2682801"/>
              <a:gd name="connsiteX4" fmla="*/ 174960 w 600221"/>
              <a:gd name="connsiteY4" fmla="*/ 2682801 h 2682801"/>
              <a:gd name="connsiteX5" fmla="*/ 155655 w 600221"/>
              <a:gd name="connsiteY5" fmla="*/ 2635634 h 2682801"/>
              <a:gd name="connsiteX6" fmla="*/ 13414 w 600221"/>
              <a:gd name="connsiteY6" fmla="*/ 1735389 h 2682801"/>
              <a:gd name="connsiteX7" fmla="*/ 470976 w 600221"/>
              <a:gd name="connsiteY7" fmla="*/ 134692 h 2682801"/>
              <a:gd name="connsiteX8" fmla="*/ 512978 w 600221"/>
              <a:gd name="connsiteY8" fmla="*/ 0 h 268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221" h="2682801">
                <a:moveTo>
                  <a:pt x="512978" y="0"/>
                </a:moveTo>
                <a:lnTo>
                  <a:pt x="539551" y="166732"/>
                </a:lnTo>
                <a:cubicBezTo>
                  <a:pt x="653985" y="1030412"/>
                  <a:pt x="617665" y="1842090"/>
                  <a:pt x="334589" y="2357349"/>
                </a:cubicBezTo>
                <a:cubicBezTo>
                  <a:pt x="287284" y="2443375"/>
                  <a:pt x="244265" y="2528374"/>
                  <a:pt x="205180" y="2612139"/>
                </a:cubicBezTo>
                <a:lnTo>
                  <a:pt x="174960" y="2682801"/>
                </a:lnTo>
                <a:lnTo>
                  <a:pt x="155655" y="2635634"/>
                </a:lnTo>
                <a:cubicBezTo>
                  <a:pt x="39333" y="2332209"/>
                  <a:pt x="-30930" y="2033786"/>
                  <a:pt x="13414" y="1735389"/>
                </a:cubicBezTo>
                <a:cubicBezTo>
                  <a:pt x="93235" y="1198274"/>
                  <a:pt x="286863" y="709894"/>
                  <a:pt x="470976" y="134692"/>
                </a:cubicBezTo>
                <a:lnTo>
                  <a:pt x="512978" y="0"/>
                </a:ln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2">
            <a:extLst>
              <a:ext uri="{FF2B5EF4-FFF2-40B4-BE49-F238E27FC236}">
                <a16:creationId xmlns:a16="http://schemas.microsoft.com/office/drawing/2014/main" id="{35A2F8A5-A773-442E-B3BD-12B64188EEA6}"/>
              </a:ext>
            </a:extLst>
          </p:cNvPr>
          <p:cNvSpPr/>
          <p:nvPr/>
        </p:nvSpPr>
        <p:spPr>
          <a:xfrm flipH="1">
            <a:off x="2920839" y="4917525"/>
            <a:ext cx="1020610" cy="1951950"/>
          </a:xfrm>
          <a:custGeom>
            <a:avLst/>
            <a:gdLst>
              <a:gd name="connsiteX0" fmla="*/ 333281 w 1020610"/>
              <a:gd name="connsiteY0" fmla="*/ 0 h 1951950"/>
              <a:gd name="connsiteX1" fmla="*/ 388749 w 1020610"/>
              <a:gd name="connsiteY1" fmla="*/ 135528 h 1951950"/>
              <a:gd name="connsiteX2" fmla="*/ 1020610 w 1020610"/>
              <a:gd name="connsiteY2" fmla="*/ 1950741 h 1951950"/>
              <a:gd name="connsiteX3" fmla="*/ 1020610 w 1020610"/>
              <a:gd name="connsiteY3" fmla="*/ 1951950 h 1951950"/>
              <a:gd name="connsiteX4" fmla="*/ 32515 w 1020610"/>
              <a:gd name="connsiteY4" fmla="*/ 1951950 h 1951950"/>
              <a:gd name="connsiteX5" fmla="*/ 29320 w 1020610"/>
              <a:gd name="connsiteY5" fmla="*/ 1932141 h 1951950"/>
              <a:gd name="connsiteX6" fmla="*/ 257700 w 1020610"/>
              <a:gd name="connsiteY6" fmla="*/ 176721 h 1951950"/>
              <a:gd name="connsiteX7" fmla="*/ 333281 w 1020610"/>
              <a:gd name="connsiteY7" fmla="*/ 0 h 19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0610" h="1951950">
                <a:moveTo>
                  <a:pt x="333281" y="0"/>
                </a:moveTo>
                <a:lnTo>
                  <a:pt x="388749" y="135528"/>
                </a:lnTo>
                <a:cubicBezTo>
                  <a:pt x="636259" y="708576"/>
                  <a:pt x="997498" y="1302710"/>
                  <a:pt x="1020610" y="1950741"/>
                </a:cubicBezTo>
                <a:lnTo>
                  <a:pt x="1020610" y="1951950"/>
                </a:lnTo>
                <a:lnTo>
                  <a:pt x="32515" y="1951950"/>
                </a:lnTo>
                <a:lnTo>
                  <a:pt x="29320" y="1932141"/>
                </a:lnTo>
                <a:cubicBezTo>
                  <a:pt x="-17956" y="1604064"/>
                  <a:pt x="-46126" y="957193"/>
                  <a:pt x="257700" y="176721"/>
                </a:cubicBezTo>
                <a:lnTo>
                  <a:pt x="333281" y="0"/>
                </a:ln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E85AFFDB-075A-4CF3-92B4-41FFE5509523}"/>
              </a:ext>
            </a:extLst>
          </p:cNvPr>
          <p:cNvSpPr>
            <a:spLocks/>
          </p:cNvSpPr>
          <p:nvPr/>
        </p:nvSpPr>
        <p:spPr bwMode="auto">
          <a:xfrm>
            <a:off x="5973762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DD19A45-8DC0-400F-8889-E18ED977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65F45F45-81CC-4586-8AAC-469AD30D6341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9">
            <a:extLst>
              <a:ext uri="{FF2B5EF4-FFF2-40B4-BE49-F238E27FC236}">
                <a16:creationId xmlns:a16="http://schemas.microsoft.com/office/drawing/2014/main" id="{081AAECE-8ED8-4BF1-BA77-524A46FE5BFC}"/>
              </a:ext>
            </a:extLst>
          </p:cNvPr>
          <p:cNvGrpSpPr/>
          <p:nvPr/>
        </p:nvGrpSpPr>
        <p:grpSpPr>
          <a:xfrm>
            <a:off x="8594662" y="2085970"/>
            <a:ext cx="1940972" cy="1468597"/>
            <a:chOff x="930276" y="2322513"/>
            <a:chExt cx="2035175" cy="15398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5A65C9D-56C1-4908-958F-C05E1DD69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2736851"/>
              <a:ext cx="2035175" cy="992188"/>
            </a:xfrm>
            <a:custGeom>
              <a:avLst/>
              <a:gdLst>
                <a:gd name="T0" fmla="*/ 440 w 939"/>
                <a:gd name="T1" fmla="*/ 9 h 457"/>
                <a:gd name="T2" fmla="*/ 12 w 939"/>
                <a:gd name="T3" fmla="*/ 215 h 457"/>
                <a:gd name="T4" fmla="*/ 12 w 939"/>
                <a:gd name="T5" fmla="*/ 242 h 457"/>
                <a:gd name="T6" fmla="*/ 440 w 939"/>
                <a:gd name="T7" fmla="*/ 448 h 457"/>
                <a:gd name="T8" fmla="*/ 499 w 939"/>
                <a:gd name="T9" fmla="*/ 448 h 457"/>
                <a:gd name="T10" fmla="*/ 927 w 939"/>
                <a:gd name="T11" fmla="*/ 242 h 457"/>
                <a:gd name="T12" fmla="*/ 927 w 939"/>
                <a:gd name="T13" fmla="*/ 215 h 457"/>
                <a:gd name="T14" fmla="*/ 499 w 939"/>
                <a:gd name="T15" fmla="*/ 9 h 457"/>
                <a:gd name="T16" fmla="*/ 440 w 939"/>
                <a:gd name="T17" fmla="*/ 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9" h="457">
                  <a:moveTo>
                    <a:pt x="440" y="9"/>
                  </a:moveTo>
                  <a:cubicBezTo>
                    <a:pt x="12" y="215"/>
                    <a:pt x="12" y="215"/>
                    <a:pt x="12" y="215"/>
                  </a:cubicBezTo>
                  <a:cubicBezTo>
                    <a:pt x="0" y="220"/>
                    <a:pt x="0" y="236"/>
                    <a:pt x="12" y="242"/>
                  </a:cubicBezTo>
                  <a:cubicBezTo>
                    <a:pt x="440" y="448"/>
                    <a:pt x="440" y="448"/>
                    <a:pt x="440" y="448"/>
                  </a:cubicBezTo>
                  <a:cubicBezTo>
                    <a:pt x="459" y="457"/>
                    <a:pt x="480" y="457"/>
                    <a:pt x="499" y="448"/>
                  </a:cubicBezTo>
                  <a:cubicBezTo>
                    <a:pt x="927" y="242"/>
                    <a:pt x="927" y="242"/>
                    <a:pt x="927" y="242"/>
                  </a:cubicBezTo>
                  <a:cubicBezTo>
                    <a:pt x="939" y="236"/>
                    <a:pt x="939" y="220"/>
                    <a:pt x="927" y="215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80" y="0"/>
                    <a:pt x="459" y="0"/>
                    <a:pt x="44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DE960A-634A-4C0F-BD89-25EEFDFE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26" y="3230563"/>
              <a:ext cx="2022475" cy="631825"/>
            </a:xfrm>
            <a:custGeom>
              <a:avLst/>
              <a:gdLst>
                <a:gd name="T0" fmla="*/ 924 w 933"/>
                <a:gd name="T1" fmla="*/ 14 h 291"/>
                <a:gd name="T2" fmla="*/ 496 w 933"/>
                <a:gd name="T3" fmla="*/ 220 h 291"/>
                <a:gd name="T4" fmla="*/ 437 w 933"/>
                <a:gd name="T5" fmla="*/ 220 h 291"/>
                <a:gd name="T6" fmla="*/ 9 w 933"/>
                <a:gd name="T7" fmla="*/ 14 h 291"/>
                <a:gd name="T8" fmla="*/ 0 w 933"/>
                <a:gd name="T9" fmla="*/ 0 h 291"/>
                <a:gd name="T10" fmla="*/ 0 w 933"/>
                <a:gd name="T11" fmla="*/ 62 h 291"/>
                <a:gd name="T12" fmla="*/ 9 w 933"/>
                <a:gd name="T13" fmla="*/ 76 h 291"/>
                <a:gd name="T14" fmla="*/ 437 w 933"/>
                <a:gd name="T15" fmla="*/ 282 h 291"/>
                <a:gd name="T16" fmla="*/ 496 w 933"/>
                <a:gd name="T17" fmla="*/ 282 h 291"/>
                <a:gd name="T18" fmla="*/ 924 w 933"/>
                <a:gd name="T19" fmla="*/ 76 h 291"/>
                <a:gd name="T20" fmla="*/ 933 w 933"/>
                <a:gd name="T21" fmla="*/ 62 h 291"/>
                <a:gd name="T22" fmla="*/ 933 w 933"/>
                <a:gd name="T23" fmla="*/ 0 h 291"/>
                <a:gd name="T24" fmla="*/ 924 w 933"/>
                <a:gd name="T25" fmla="*/ 1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3" h="291">
                  <a:moveTo>
                    <a:pt x="924" y="14"/>
                  </a:moveTo>
                  <a:cubicBezTo>
                    <a:pt x="496" y="220"/>
                    <a:pt x="496" y="220"/>
                    <a:pt x="496" y="220"/>
                  </a:cubicBezTo>
                  <a:cubicBezTo>
                    <a:pt x="477" y="229"/>
                    <a:pt x="456" y="229"/>
                    <a:pt x="437" y="2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3" y="11"/>
                    <a:pt x="0" y="6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3" y="73"/>
                    <a:pt x="9" y="76"/>
                  </a:cubicBezTo>
                  <a:cubicBezTo>
                    <a:pt x="437" y="282"/>
                    <a:pt x="437" y="282"/>
                    <a:pt x="437" y="282"/>
                  </a:cubicBezTo>
                  <a:cubicBezTo>
                    <a:pt x="456" y="291"/>
                    <a:pt x="477" y="291"/>
                    <a:pt x="496" y="282"/>
                  </a:cubicBezTo>
                  <a:cubicBezTo>
                    <a:pt x="924" y="76"/>
                    <a:pt x="924" y="76"/>
                    <a:pt x="924" y="76"/>
                  </a:cubicBezTo>
                  <a:cubicBezTo>
                    <a:pt x="930" y="73"/>
                    <a:pt x="933" y="68"/>
                    <a:pt x="933" y="62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33" y="6"/>
                    <a:pt x="930" y="11"/>
                    <a:pt x="924" y="14"/>
                  </a:cubicBezTo>
                  <a:close/>
                </a:path>
              </a:pathLst>
            </a:custGeom>
            <a:solidFill>
              <a:srgbClr val="E96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0052C7B7-11CF-45F4-B404-A426E0CE2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639" y="2322513"/>
              <a:ext cx="1060450" cy="1063625"/>
            </a:xfrm>
            <a:prstGeom prst="ellipse">
              <a:avLst/>
            </a:prstGeom>
            <a:solidFill>
              <a:srgbClr val="E96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63" name="Gráfico 62" descr="Perfil de mulher">
            <a:extLst>
              <a:ext uri="{FF2B5EF4-FFF2-40B4-BE49-F238E27FC236}">
                <a16:creationId xmlns:a16="http://schemas.microsoft.com/office/drawing/2014/main" id="{D5FF392E-3D2E-48A8-9F58-C8A3B5211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1811" y="2225909"/>
            <a:ext cx="800708" cy="800708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749A46C3-0346-4D99-98BD-1B607797C566}"/>
              </a:ext>
            </a:extLst>
          </p:cNvPr>
          <p:cNvSpPr txBox="1"/>
          <p:nvPr/>
        </p:nvSpPr>
        <p:spPr>
          <a:xfrm>
            <a:off x="10636778" y="23689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9612B"/>
                </a:solidFill>
              </a:rPr>
              <a:t>6.238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8459ED96-06F6-4EB1-9763-A3C4196B8719}"/>
              </a:ext>
            </a:extLst>
          </p:cNvPr>
          <p:cNvSpPr txBox="1"/>
          <p:nvPr/>
        </p:nvSpPr>
        <p:spPr>
          <a:xfrm>
            <a:off x="9148684" y="354218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9612B"/>
                </a:solidFill>
              </a:rPr>
              <a:t>61,78%</a:t>
            </a:r>
          </a:p>
        </p:txBody>
      </p:sp>
      <p:grpSp>
        <p:nvGrpSpPr>
          <p:cNvPr id="68" name="Group 19">
            <a:extLst>
              <a:ext uri="{FF2B5EF4-FFF2-40B4-BE49-F238E27FC236}">
                <a16:creationId xmlns:a16="http://schemas.microsoft.com/office/drawing/2014/main" id="{C044A25C-68D7-4EAA-8429-357A53DC322E}"/>
              </a:ext>
            </a:extLst>
          </p:cNvPr>
          <p:cNvGrpSpPr/>
          <p:nvPr/>
        </p:nvGrpSpPr>
        <p:grpSpPr>
          <a:xfrm>
            <a:off x="8605502" y="4441954"/>
            <a:ext cx="1940972" cy="1468597"/>
            <a:chOff x="930276" y="2322513"/>
            <a:chExt cx="2035175" cy="1539875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7A9FBA64-1143-40CF-B296-72758604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2736851"/>
              <a:ext cx="2035175" cy="992188"/>
            </a:xfrm>
            <a:custGeom>
              <a:avLst/>
              <a:gdLst>
                <a:gd name="T0" fmla="*/ 440 w 939"/>
                <a:gd name="T1" fmla="*/ 9 h 457"/>
                <a:gd name="T2" fmla="*/ 12 w 939"/>
                <a:gd name="T3" fmla="*/ 215 h 457"/>
                <a:gd name="T4" fmla="*/ 12 w 939"/>
                <a:gd name="T5" fmla="*/ 242 h 457"/>
                <a:gd name="T6" fmla="*/ 440 w 939"/>
                <a:gd name="T7" fmla="*/ 448 h 457"/>
                <a:gd name="T8" fmla="*/ 499 w 939"/>
                <a:gd name="T9" fmla="*/ 448 h 457"/>
                <a:gd name="T10" fmla="*/ 927 w 939"/>
                <a:gd name="T11" fmla="*/ 242 h 457"/>
                <a:gd name="T12" fmla="*/ 927 w 939"/>
                <a:gd name="T13" fmla="*/ 215 h 457"/>
                <a:gd name="T14" fmla="*/ 499 w 939"/>
                <a:gd name="T15" fmla="*/ 9 h 457"/>
                <a:gd name="T16" fmla="*/ 440 w 939"/>
                <a:gd name="T17" fmla="*/ 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9" h="457">
                  <a:moveTo>
                    <a:pt x="440" y="9"/>
                  </a:moveTo>
                  <a:cubicBezTo>
                    <a:pt x="12" y="215"/>
                    <a:pt x="12" y="215"/>
                    <a:pt x="12" y="215"/>
                  </a:cubicBezTo>
                  <a:cubicBezTo>
                    <a:pt x="0" y="220"/>
                    <a:pt x="0" y="236"/>
                    <a:pt x="12" y="242"/>
                  </a:cubicBezTo>
                  <a:cubicBezTo>
                    <a:pt x="440" y="448"/>
                    <a:pt x="440" y="448"/>
                    <a:pt x="440" y="448"/>
                  </a:cubicBezTo>
                  <a:cubicBezTo>
                    <a:pt x="459" y="457"/>
                    <a:pt x="480" y="457"/>
                    <a:pt x="499" y="448"/>
                  </a:cubicBezTo>
                  <a:cubicBezTo>
                    <a:pt x="927" y="242"/>
                    <a:pt x="927" y="242"/>
                    <a:pt x="927" y="242"/>
                  </a:cubicBezTo>
                  <a:cubicBezTo>
                    <a:pt x="939" y="236"/>
                    <a:pt x="939" y="220"/>
                    <a:pt x="927" y="215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80" y="0"/>
                    <a:pt x="459" y="0"/>
                    <a:pt x="44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BA8C6572-F250-4271-9ABE-5E84D4AE2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26" y="3230563"/>
              <a:ext cx="2022475" cy="631825"/>
            </a:xfrm>
            <a:custGeom>
              <a:avLst/>
              <a:gdLst>
                <a:gd name="T0" fmla="*/ 924 w 933"/>
                <a:gd name="T1" fmla="*/ 14 h 291"/>
                <a:gd name="T2" fmla="*/ 496 w 933"/>
                <a:gd name="T3" fmla="*/ 220 h 291"/>
                <a:gd name="T4" fmla="*/ 437 w 933"/>
                <a:gd name="T5" fmla="*/ 220 h 291"/>
                <a:gd name="T6" fmla="*/ 9 w 933"/>
                <a:gd name="T7" fmla="*/ 14 h 291"/>
                <a:gd name="T8" fmla="*/ 0 w 933"/>
                <a:gd name="T9" fmla="*/ 0 h 291"/>
                <a:gd name="T10" fmla="*/ 0 w 933"/>
                <a:gd name="T11" fmla="*/ 62 h 291"/>
                <a:gd name="T12" fmla="*/ 9 w 933"/>
                <a:gd name="T13" fmla="*/ 76 h 291"/>
                <a:gd name="T14" fmla="*/ 437 w 933"/>
                <a:gd name="T15" fmla="*/ 282 h 291"/>
                <a:gd name="T16" fmla="*/ 496 w 933"/>
                <a:gd name="T17" fmla="*/ 282 h 291"/>
                <a:gd name="T18" fmla="*/ 924 w 933"/>
                <a:gd name="T19" fmla="*/ 76 h 291"/>
                <a:gd name="T20" fmla="*/ 933 w 933"/>
                <a:gd name="T21" fmla="*/ 62 h 291"/>
                <a:gd name="T22" fmla="*/ 933 w 933"/>
                <a:gd name="T23" fmla="*/ 0 h 291"/>
                <a:gd name="T24" fmla="*/ 924 w 933"/>
                <a:gd name="T25" fmla="*/ 1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3" h="291">
                  <a:moveTo>
                    <a:pt x="924" y="14"/>
                  </a:moveTo>
                  <a:cubicBezTo>
                    <a:pt x="496" y="220"/>
                    <a:pt x="496" y="220"/>
                    <a:pt x="496" y="220"/>
                  </a:cubicBezTo>
                  <a:cubicBezTo>
                    <a:pt x="477" y="229"/>
                    <a:pt x="456" y="229"/>
                    <a:pt x="437" y="2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3" y="11"/>
                    <a:pt x="0" y="6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3" y="73"/>
                    <a:pt x="9" y="76"/>
                  </a:cubicBezTo>
                  <a:cubicBezTo>
                    <a:pt x="437" y="282"/>
                    <a:pt x="437" y="282"/>
                    <a:pt x="437" y="282"/>
                  </a:cubicBezTo>
                  <a:cubicBezTo>
                    <a:pt x="456" y="291"/>
                    <a:pt x="477" y="291"/>
                    <a:pt x="496" y="282"/>
                  </a:cubicBezTo>
                  <a:cubicBezTo>
                    <a:pt x="924" y="76"/>
                    <a:pt x="924" y="76"/>
                    <a:pt x="924" y="76"/>
                  </a:cubicBezTo>
                  <a:cubicBezTo>
                    <a:pt x="930" y="73"/>
                    <a:pt x="933" y="68"/>
                    <a:pt x="933" y="62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33" y="6"/>
                    <a:pt x="930" y="11"/>
                    <a:pt x="924" y="1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38C41D9E-A3F6-4078-9A3F-D0279E9B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639" y="2322513"/>
              <a:ext cx="1060450" cy="10636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01F3832-818C-498A-A567-DFC3DB866A54}"/>
              </a:ext>
            </a:extLst>
          </p:cNvPr>
          <p:cNvSpPr txBox="1"/>
          <p:nvPr/>
        </p:nvSpPr>
        <p:spPr>
          <a:xfrm>
            <a:off x="10647618" y="4724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3.859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2FECEF-7B3F-4F10-ABE5-5203D76C0E99}"/>
              </a:ext>
            </a:extLst>
          </p:cNvPr>
          <p:cNvSpPr txBox="1"/>
          <p:nvPr/>
        </p:nvSpPr>
        <p:spPr>
          <a:xfrm>
            <a:off x="9159524" y="589816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38.22%</a:t>
            </a:r>
          </a:p>
        </p:txBody>
      </p:sp>
      <p:pic>
        <p:nvPicPr>
          <p:cNvPr id="82" name="Gráfico 81" descr="Perfil masculino">
            <a:extLst>
              <a:ext uri="{FF2B5EF4-FFF2-40B4-BE49-F238E27FC236}">
                <a16:creationId xmlns:a16="http://schemas.microsoft.com/office/drawing/2014/main" id="{F628BBFA-FDE2-425E-82AC-48A2FDD3E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2718" y="4480711"/>
            <a:ext cx="914400" cy="914400"/>
          </a:xfrm>
          <a:prstGeom prst="rect">
            <a:avLst/>
          </a:prstGeom>
        </p:spPr>
      </p:pic>
      <p:sp>
        <p:nvSpPr>
          <p:cNvPr id="84" name="TextBox 10">
            <a:extLst>
              <a:ext uri="{FF2B5EF4-FFF2-40B4-BE49-F238E27FC236}">
                <a16:creationId xmlns:a16="http://schemas.microsoft.com/office/drawing/2014/main" id="{32E9FF76-A1CC-4ACB-BE2B-803B60BDA769}"/>
              </a:ext>
            </a:extLst>
          </p:cNvPr>
          <p:cNvSpPr txBox="1"/>
          <p:nvPr/>
        </p:nvSpPr>
        <p:spPr>
          <a:xfrm>
            <a:off x="6980930" y="3592417"/>
            <a:ext cx="850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Sexo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85" name="Group 24">
            <a:extLst>
              <a:ext uri="{FF2B5EF4-FFF2-40B4-BE49-F238E27FC236}">
                <a16:creationId xmlns:a16="http://schemas.microsoft.com/office/drawing/2014/main" id="{CE1566EB-3F61-4CBB-8BCC-2CBD4D735C5C}"/>
              </a:ext>
            </a:extLst>
          </p:cNvPr>
          <p:cNvGrpSpPr/>
          <p:nvPr/>
        </p:nvGrpSpPr>
        <p:grpSpPr>
          <a:xfrm>
            <a:off x="2668451" y="3177216"/>
            <a:ext cx="1940972" cy="1468597"/>
            <a:chOff x="930276" y="2322513"/>
            <a:chExt cx="2035175" cy="1539875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B721013C-F7CB-4EBC-86B5-986B7E4A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2736851"/>
              <a:ext cx="2035175" cy="992188"/>
            </a:xfrm>
            <a:custGeom>
              <a:avLst/>
              <a:gdLst>
                <a:gd name="T0" fmla="*/ 440 w 939"/>
                <a:gd name="T1" fmla="*/ 9 h 457"/>
                <a:gd name="T2" fmla="*/ 12 w 939"/>
                <a:gd name="T3" fmla="*/ 215 h 457"/>
                <a:gd name="T4" fmla="*/ 12 w 939"/>
                <a:gd name="T5" fmla="*/ 242 h 457"/>
                <a:gd name="T6" fmla="*/ 440 w 939"/>
                <a:gd name="T7" fmla="*/ 448 h 457"/>
                <a:gd name="T8" fmla="*/ 499 w 939"/>
                <a:gd name="T9" fmla="*/ 448 h 457"/>
                <a:gd name="T10" fmla="*/ 927 w 939"/>
                <a:gd name="T11" fmla="*/ 242 h 457"/>
                <a:gd name="T12" fmla="*/ 927 w 939"/>
                <a:gd name="T13" fmla="*/ 215 h 457"/>
                <a:gd name="T14" fmla="*/ 499 w 939"/>
                <a:gd name="T15" fmla="*/ 9 h 457"/>
                <a:gd name="T16" fmla="*/ 440 w 939"/>
                <a:gd name="T17" fmla="*/ 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9" h="457">
                  <a:moveTo>
                    <a:pt x="440" y="9"/>
                  </a:moveTo>
                  <a:cubicBezTo>
                    <a:pt x="12" y="215"/>
                    <a:pt x="12" y="215"/>
                    <a:pt x="12" y="215"/>
                  </a:cubicBezTo>
                  <a:cubicBezTo>
                    <a:pt x="0" y="220"/>
                    <a:pt x="0" y="236"/>
                    <a:pt x="12" y="242"/>
                  </a:cubicBezTo>
                  <a:cubicBezTo>
                    <a:pt x="440" y="448"/>
                    <a:pt x="440" y="448"/>
                    <a:pt x="440" y="448"/>
                  </a:cubicBezTo>
                  <a:cubicBezTo>
                    <a:pt x="459" y="457"/>
                    <a:pt x="480" y="457"/>
                    <a:pt x="499" y="448"/>
                  </a:cubicBezTo>
                  <a:cubicBezTo>
                    <a:pt x="927" y="242"/>
                    <a:pt x="927" y="242"/>
                    <a:pt x="927" y="242"/>
                  </a:cubicBezTo>
                  <a:cubicBezTo>
                    <a:pt x="939" y="236"/>
                    <a:pt x="939" y="220"/>
                    <a:pt x="927" y="215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480" y="0"/>
                    <a:pt x="459" y="0"/>
                    <a:pt x="44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350EE083-1D25-4D11-95CD-E72E80293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26" y="3230563"/>
              <a:ext cx="2022475" cy="631825"/>
            </a:xfrm>
            <a:custGeom>
              <a:avLst/>
              <a:gdLst>
                <a:gd name="T0" fmla="*/ 924 w 933"/>
                <a:gd name="T1" fmla="*/ 14 h 291"/>
                <a:gd name="T2" fmla="*/ 496 w 933"/>
                <a:gd name="T3" fmla="*/ 220 h 291"/>
                <a:gd name="T4" fmla="*/ 437 w 933"/>
                <a:gd name="T5" fmla="*/ 220 h 291"/>
                <a:gd name="T6" fmla="*/ 9 w 933"/>
                <a:gd name="T7" fmla="*/ 14 h 291"/>
                <a:gd name="T8" fmla="*/ 0 w 933"/>
                <a:gd name="T9" fmla="*/ 0 h 291"/>
                <a:gd name="T10" fmla="*/ 0 w 933"/>
                <a:gd name="T11" fmla="*/ 62 h 291"/>
                <a:gd name="T12" fmla="*/ 9 w 933"/>
                <a:gd name="T13" fmla="*/ 76 h 291"/>
                <a:gd name="T14" fmla="*/ 437 w 933"/>
                <a:gd name="T15" fmla="*/ 282 h 291"/>
                <a:gd name="T16" fmla="*/ 496 w 933"/>
                <a:gd name="T17" fmla="*/ 282 h 291"/>
                <a:gd name="T18" fmla="*/ 924 w 933"/>
                <a:gd name="T19" fmla="*/ 76 h 291"/>
                <a:gd name="T20" fmla="*/ 933 w 933"/>
                <a:gd name="T21" fmla="*/ 62 h 291"/>
                <a:gd name="T22" fmla="*/ 933 w 933"/>
                <a:gd name="T23" fmla="*/ 0 h 291"/>
                <a:gd name="T24" fmla="*/ 924 w 933"/>
                <a:gd name="T25" fmla="*/ 1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3" h="291">
                  <a:moveTo>
                    <a:pt x="924" y="14"/>
                  </a:moveTo>
                  <a:cubicBezTo>
                    <a:pt x="496" y="220"/>
                    <a:pt x="496" y="220"/>
                    <a:pt x="496" y="220"/>
                  </a:cubicBezTo>
                  <a:cubicBezTo>
                    <a:pt x="477" y="229"/>
                    <a:pt x="456" y="229"/>
                    <a:pt x="437" y="2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3" y="11"/>
                    <a:pt x="0" y="6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3" y="73"/>
                    <a:pt x="9" y="76"/>
                  </a:cubicBezTo>
                  <a:cubicBezTo>
                    <a:pt x="437" y="282"/>
                    <a:pt x="437" y="282"/>
                    <a:pt x="437" y="282"/>
                  </a:cubicBezTo>
                  <a:cubicBezTo>
                    <a:pt x="456" y="291"/>
                    <a:pt x="477" y="291"/>
                    <a:pt x="496" y="282"/>
                  </a:cubicBezTo>
                  <a:cubicBezTo>
                    <a:pt x="924" y="76"/>
                    <a:pt x="924" y="76"/>
                    <a:pt x="924" y="76"/>
                  </a:cubicBezTo>
                  <a:cubicBezTo>
                    <a:pt x="930" y="73"/>
                    <a:pt x="933" y="68"/>
                    <a:pt x="933" y="62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33" y="6"/>
                    <a:pt x="930" y="11"/>
                    <a:pt x="924" y="1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EC00022A-5E70-43FB-9C54-462DBF83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639" y="2322513"/>
              <a:ext cx="1060450" cy="10636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96" name="Gráfico 95" descr="Banco de dados">
            <a:extLst>
              <a:ext uri="{FF2B5EF4-FFF2-40B4-BE49-F238E27FC236}">
                <a16:creationId xmlns:a16="http://schemas.microsoft.com/office/drawing/2014/main" id="{8765B8B4-C037-49FB-9EE4-3058C5301B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1737" y="3252041"/>
            <a:ext cx="914400" cy="91440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EDCB7DE5-F015-4EE7-9056-9224782F8F78}"/>
              </a:ext>
            </a:extLst>
          </p:cNvPr>
          <p:cNvSpPr txBox="1"/>
          <p:nvPr/>
        </p:nvSpPr>
        <p:spPr>
          <a:xfrm>
            <a:off x="4777701" y="36844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10.097</a:t>
            </a:r>
          </a:p>
        </p:txBody>
      </p:sp>
      <p:sp>
        <p:nvSpPr>
          <p:cNvPr id="100" name="TextBox 10">
            <a:extLst>
              <a:ext uri="{FF2B5EF4-FFF2-40B4-BE49-F238E27FC236}">
                <a16:creationId xmlns:a16="http://schemas.microsoft.com/office/drawing/2014/main" id="{333DEE26-C2E8-4A20-94F2-D9B4817AEA7D}"/>
              </a:ext>
            </a:extLst>
          </p:cNvPr>
          <p:cNvSpPr txBox="1"/>
          <p:nvPr/>
        </p:nvSpPr>
        <p:spPr>
          <a:xfrm>
            <a:off x="320326" y="245775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Base de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Candidatos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que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realizaram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todas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provas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do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Enem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03" name="TextBox 10">
            <a:extLst>
              <a:ext uri="{FF2B5EF4-FFF2-40B4-BE49-F238E27FC236}">
                <a16:creationId xmlns:a16="http://schemas.microsoft.com/office/drawing/2014/main" id="{832AEA8D-0F3D-4082-98DA-4511599080CD}"/>
              </a:ext>
            </a:extLst>
          </p:cNvPr>
          <p:cNvSpPr txBox="1"/>
          <p:nvPr/>
        </p:nvSpPr>
        <p:spPr>
          <a:xfrm>
            <a:off x="448441" y="3726849"/>
            <a:ext cx="20685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Candidatos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5" name="Imagem 104">
            <a:extLst>
              <a:ext uri="{FF2B5EF4-FFF2-40B4-BE49-F238E27FC236}">
                <a16:creationId xmlns:a16="http://schemas.microsoft.com/office/drawing/2014/main" id="{02B114F1-B886-40A5-9D8B-27A6306C1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sp>
        <p:nvSpPr>
          <p:cNvPr id="107" name="TextBox 10">
            <a:extLst>
              <a:ext uri="{FF2B5EF4-FFF2-40B4-BE49-F238E27FC236}">
                <a16:creationId xmlns:a16="http://schemas.microsoft.com/office/drawing/2014/main" id="{5A7A7CC9-A49A-472E-B9E4-10ACDDBB1DAC}"/>
              </a:ext>
            </a:extLst>
          </p:cNvPr>
          <p:cNvSpPr txBox="1"/>
          <p:nvPr/>
        </p:nvSpPr>
        <p:spPr>
          <a:xfrm>
            <a:off x="10760647" y="4987282"/>
            <a:ext cx="8479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2060"/>
                </a:solidFill>
                <a:latin typeface="+mj-lt"/>
              </a:rPr>
              <a:t>Masculino</a:t>
            </a:r>
            <a:endParaRPr lang="en-US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9" name="TextBox 10">
            <a:extLst>
              <a:ext uri="{FF2B5EF4-FFF2-40B4-BE49-F238E27FC236}">
                <a16:creationId xmlns:a16="http://schemas.microsoft.com/office/drawing/2014/main" id="{90128606-01BB-45F7-9D27-27E840A32E30}"/>
              </a:ext>
            </a:extLst>
          </p:cNvPr>
          <p:cNvSpPr txBox="1"/>
          <p:nvPr/>
        </p:nvSpPr>
        <p:spPr>
          <a:xfrm>
            <a:off x="10718367" y="2639782"/>
            <a:ext cx="76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E9612B"/>
                </a:solidFill>
                <a:latin typeface="+mj-lt"/>
              </a:rPr>
              <a:t>Feminino</a:t>
            </a:r>
            <a:endParaRPr lang="en-US" sz="1600" dirty="0">
              <a:solidFill>
                <a:srgbClr val="E9612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8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267DE3-8C54-4955-90FE-9906CF8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55203CED-0DD6-4A89-8C6D-94BEB53778DB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B37CCF3B-3C73-4EE4-86B9-62049738D3F4}"/>
              </a:ext>
            </a:extLst>
          </p:cNvPr>
          <p:cNvSpPr txBox="1"/>
          <p:nvPr/>
        </p:nvSpPr>
        <p:spPr>
          <a:xfrm>
            <a:off x="320326" y="245775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Demográfica</a:t>
            </a:r>
            <a:endParaRPr lang="en-US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7AA9F0-3F09-436C-BF7A-BE2E7F2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grpSp>
        <p:nvGrpSpPr>
          <p:cNvPr id="32" name="Group 33">
            <a:extLst>
              <a:ext uri="{FF2B5EF4-FFF2-40B4-BE49-F238E27FC236}">
                <a16:creationId xmlns:a16="http://schemas.microsoft.com/office/drawing/2014/main" id="{C9B4D8A2-1B0E-4DAC-A014-B6E222629A89}"/>
              </a:ext>
            </a:extLst>
          </p:cNvPr>
          <p:cNvGrpSpPr/>
          <p:nvPr/>
        </p:nvGrpSpPr>
        <p:grpSpPr>
          <a:xfrm>
            <a:off x="320326" y="1638938"/>
            <a:ext cx="713310" cy="704610"/>
            <a:chOff x="4279221" y="2033354"/>
            <a:chExt cx="1412875" cy="139564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EBEDB46-672A-4D96-BC7B-71183E73E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4A2A905-B9A0-4540-8EAB-357A8D3C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</p:grpSp>
      <p:grpSp>
        <p:nvGrpSpPr>
          <p:cNvPr id="35" name="Group 45">
            <a:extLst>
              <a:ext uri="{FF2B5EF4-FFF2-40B4-BE49-F238E27FC236}">
                <a16:creationId xmlns:a16="http://schemas.microsoft.com/office/drawing/2014/main" id="{5926693A-6980-4915-9C58-B9CFA510EAB1}"/>
              </a:ext>
            </a:extLst>
          </p:cNvPr>
          <p:cNvGrpSpPr/>
          <p:nvPr/>
        </p:nvGrpSpPr>
        <p:grpSpPr>
          <a:xfrm>
            <a:off x="1232154" y="1656816"/>
            <a:ext cx="660309" cy="465658"/>
            <a:chOff x="6771488" y="3013879"/>
            <a:chExt cx="599756" cy="465658"/>
          </a:xfrm>
        </p:grpSpPr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id="{85533ABD-9879-470B-ACDB-948077837194}"/>
                </a:ext>
              </a:extLst>
            </p:cNvPr>
            <p:cNvSpPr txBox="1"/>
            <p:nvPr/>
          </p:nvSpPr>
          <p:spPr>
            <a:xfrm>
              <a:off x="6771488" y="3013879"/>
              <a:ext cx="5997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solidFill>
                    <a:srgbClr val="32425C"/>
                  </a:solidFill>
                  <a:latin typeface="+mj-lt"/>
                </a:rPr>
                <a:t>Nordeste</a:t>
              </a:r>
              <a:endParaRPr lang="en-US" sz="1400" b="1" dirty="0">
                <a:solidFill>
                  <a:srgbClr val="32425C"/>
                </a:solidFill>
                <a:latin typeface="+mj-lt"/>
              </a:endParaRPr>
            </a:p>
          </p:txBody>
        </p:sp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610D9D0D-1BE9-4F31-9257-64FAE2148570}"/>
                </a:ext>
              </a:extLst>
            </p:cNvPr>
            <p:cNvSpPr txBox="1"/>
            <p:nvPr/>
          </p:nvSpPr>
          <p:spPr>
            <a:xfrm>
              <a:off x="6771488" y="3298012"/>
              <a:ext cx="568361" cy="181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37%</a:t>
              </a:r>
            </a:p>
          </p:txBody>
        </p:sp>
      </p:grpSp>
      <p:sp>
        <p:nvSpPr>
          <p:cNvPr id="38" name="Freeform 23">
            <a:extLst>
              <a:ext uri="{FF2B5EF4-FFF2-40B4-BE49-F238E27FC236}">
                <a16:creationId xmlns:a16="http://schemas.microsoft.com/office/drawing/2014/main" id="{DABA44E3-BEFF-4C94-AE41-BE111B50E18A}"/>
              </a:ext>
            </a:extLst>
          </p:cNvPr>
          <p:cNvSpPr>
            <a:spLocks noEditPoints="1"/>
          </p:cNvSpPr>
          <p:nvPr/>
        </p:nvSpPr>
        <p:spPr bwMode="auto">
          <a:xfrm>
            <a:off x="559562" y="1839919"/>
            <a:ext cx="258648" cy="259787"/>
          </a:xfrm>
          <a:custGeom>
            <a:avLst/>
            <a:gdLst>
              <a:gd name="T0" fmla="*/ 92 w 96"/>
              <a:gd name="T1" fmla="*/ 26 h 96"/>
              <a:gd name="T2" fmla="*/ 68 w 96"/>
              <a:gd name="T3" fmla="*/ 26 h 96"/>
              <a:gd name="T4" fmla="*/ 64 w 96"/>
              <a:gd name="T5" fmla="*/ 38 h 96"/>
              <a:gd name="T6" fmla="*/ 40 w 96"/>
              <a:gd name="T7" fmla="*/ 30 h 96"/>
              <a:gd name="T8" fmla="*/ 36 w 96"/>
              <a:gd name="T9" fmla="*/ 14 h 96"/>
              <a:gd name="T10" fmla="*/ 20 w 96"/>
              <a:gd name="T11" fmla="*/ 2 h 96"/>
              <a:gd name="T12" fmla="*/ 16 w 96"/>
              <a:gd name="T13" fmla="*/ 12 h 96"/>
              <a:gd name="T14" fmla="*/ 4 w 96"/>
              <a:gd name="T15" fmla="*/ 28 h 96"/>
              <a:gd name="T16" fmla="*/ 0 w 96"/>
              <a:gd name="T17" fmla="*/ 94 h 96"/>
              <a:gd name="T18" fmla="*/ 12 w 96"/>
              <a:gd name="T19" fmla="*/ 86 h 96"/>
              <a:gd name="T20" fmla="*/ 24 w 96"/>
              <a:gd name="T21" fmla="*/ 86 h 96"/>
              <a:gd name="T22" fmla="*/ 76 w 96"/>
              <a:gd name="T23" fmla="*/ 86 h 96"/>
              <a:gd name="T24" fmla="*/ 88 w 96"/>
              <a:gd name="T25" fmla="*/ 86 h 96"/>
              <a:gd name="T26" fmla="*/ 96 w 96"/>
              <a:gd name="T27" fmla="*/ 94 h 96"/>
              <a:gd name="T28" fmla="*/ 14 w 96"/>
              <a:gd name="T29" fmla="*/ 20 h 96"/>
              <a:gd name="T30" fmla="*/ 26 w 96"/>
              <a:gd name="T31" fmla="*/ 24 h 96"/>
              <a:gd name="T32" fmla="*/ 14 w 96"/>
              <a:gd name="T33" fmla="*/ 20 h 96"/>
              <a:gd name="T34" fmla="*/ 8 w 96"/>
              <a:gd name="T35" fmla="*/ 78 h 96"/>
              <a:gd name="T36" fmla="*/ 32 w 96"/>
              <a:gd name="T37" fmla="*/ 78 h 96"/>
              <a:gd name="T38" fmla="*/ 10 w 96"/>
              <a:gd name="T39" fmla="*/ 72 h 96"/>
              <a:gd name="T40" fmla="*/ 30 w 96"/>
              <a:gd name="T41" fmla="*/ 68 h 96"/>
              <a:gd name="T42" fmla="*/ 30 w 96"/>
              <a:gd name="T43" fmla="*/ 64 h 96"/>
              <a:gd name="T44" fmla="*/ 10 w 96"/>
              <a:gd name="T45" fmla="*/ 60 h 96"/>
              <a:gd name="T46" fmla="*/ 30 w 96"/>
              <a:gd name="T47" fmla="*/ 64 h 96"/>
              <a:gd name="T48" fmla="*/ 8 w 96"/>
              <a:gd name="T49" fmla="*/ 54 h 96"/>
              <a:gd name="T50" fmla="*/ 32 w 96"/>
              <a:gd name="T51" fmla="*/ 54 h 96"/>
              <a:gd name="T52" fmla="*/ 10 w 96"/>
              <a:gd name="T53" fmla="*/ 48 h 96"/>
              <a:gd name="T54" fmla="*/ 30 w 96"/>
              <a:gd name="T55" fmla="*/ 44 h 96"/>
              <a:gd name="T56" fmla="*/ 30 w 96"/>
              <a:gd name="T57" fmla="*/ 40 h 96"/>
              <a:gd name="T58" fmla="*/ 10 w 96"/>
              <a:gd name="T59" fmla="*/ 36 h 96"/>
              <a:gd name="T60" fmla="*/ 30 w 96"/>
              <a:gd name="T61" fmla="*/ 40 h 96"/>
              <a:gd name="T62" fmla="*/ 44 w 96"/>
              <a:gd name="T63" fmla="*/ 78 h 96"/>
              <a:gd name="T64" fmla="*/ 60 w 96"/>
              <a:gd name="T65" fmla="*/ 78 h 96"/>
              <a:gd name="T66" fmla="*/ 46 w 96"/>
              <a:gd name="T67" fmla="*/ 72 h 96"/>
              <a:gd name="T68" fmla="*/ 58 w 96"/>
              <a:gd name="T69" fmla="*/ 68 h 96"/>
              <a:gd name="T70" fmla="*/ 58 w 96"/>
              <a:gd name="T71" fmla="*/ 64 h 96"/>
              <a:gd name="T72" fmla="*/ 46 w 96"/>
              <a:gd name="T73" fmla="*/ 60 h 96"/>
              <a:gd name="T74" fmla="*/ 58 w 96"/>
              <a:gd name="T75" fmla="*/ 64 h 96"/>
              <a:gd name="T76" fmla="*/ 72 w 96"/>
              <a:gd name="T77" fmla="*/ 78 h 96"/>
              <a:gd name="T78" fmla="*/ 88 w 96"/>
              <a:gd name="T79" fmla="*/ 78 h 96"/>
              <a:gd name="T80" fmla="*/ 74 w 96"/>
              <a:gd name="T81" fmla="*/ 72 h 96"/>
              <a:gd name="T82" fmla="*/ 86 w 96"/>
              <a:gd name="T83" fmla="*/ 68 h 96"/>
              <a:gd name="T84" fmla="*/ 86 w 96"/>
              <a:gd name="T85" fmla="*/ 64 h 96"/>
              <a:gd name="T86" fmla="*/ 74 w 96"/>
              <a:gd name="T87" fmla="*/ 60 h 96"/>
              <a:gd name="T88" fmla="*/ 86 w 96"/>
              <a:gd name="T89" fmla="*/ 64 h 96"/>
              <a:gd name="T90" fmla="*/ 72 w 96"/>
              <a:gd name="T91" fmla="*/ 54 h 96"/>
              <a:gd name="T92" fmla="*/ 88 w 96"/>
              <a:gd name="T93" fmla="*/ 54 h 96"/>
              <a:gd name="T94" fmla="*/ 74 w 96"/>
              <a:gd name="T95" fmla="*/ 48 h 96"/>
              <a:gd name="T96" fmla="*/ 86 w 96"/>
              <a:gd name="T97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94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1" y="24"/>
                  <a:pt x="9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4"/>
                  <a:pt x="68" y="25"/>
                  <a:pt x="68" y="2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6" y="36"/>
                  <a:pt x="66" y="36"/>
                </a:cubicBezTo>
                <a:cubicBezTo>
                  <a:pt x="65" y="36"/>
                  <a:pt x="64" y="37"/>
                  <a:pt x="64" y="38"/>
                </a:cubicBezTo>
                <a:cubicBezTo>
                  <a:pt x="64" y="52"/>
                  <a:pt x="64" y="52"/>
                  <a:pt x="64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3"/>
                  <a:pt x="35" y="12"/>
                  <a:pt x="3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0" y="29"/>
                  <a:pt x="0" y="3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5"/>
                  <a:pt x="13" y="84"/>
                  <a:pt x="14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96"/>
                  <a:pt x="24" y="96"/>
                  <a:pt x="24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5"/>
                  <a:pt x="77" y="84"/>
                  <a:pt x="78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7" y="84"/>
                  <a:pt x="88" y="85"/>
                  <a:pt x="88" y="86"/>
                </a:cubicBezTo>
                <a:cubicBezTo>
                  <a:pt x="88" y="96"/>
                  <a:pt x="88" y="96"/>
                  <a:pt x="88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38"/>
                  <a:pt x="96" y="38"/>
                  <a:pt x="96" y="38"/>
                </a:cubicBezTo>
                <a:cubicBezTo>
                  <a:pt x="96" y="37"/>
                  <a:pt x="95" y="36"/>
                  <a:pt x="94" y="36"/>
                </a:cubicBezTo>
                <a:close/>
                <a:moveTo>
                  <a:pt x="14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3"/>
                  <a:pt x="12" y="22"/>
                </a:cubicBezTo>
                <a:cubicBezTo>
                  <a:pt x="12" y="21"/>
                  <a:pt x="13" y="20"/>
                  <a:pt x="14" y="20"/>
                </a:cubicBezTo>
                <a:close/>
                <a:moveTo>
                  <a:pt x="3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8" y="79"/>
                  <a:pt x="8" y="78"/>
                </a:cubicBezTo>
                <a:cubicBezTo>
                  <a:pt x="8" y="77"/>
                  <a:pt x="9" y="76"/>
                  <a:pt x="1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2" y="77"/>
                  <a:pt x="32" y="78"/>
                </a:cubicBezTo>
                <a:cubicBezTo>
                  <a:pt x="32" y="79"/>
                  <a:pt x="31" y="80"/>
                  <a:pt x="30" y="80"/>
                </a:cubicBezTo>
                <a:close/>
                <a:moveTo>
                  <a:pt x="3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1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8"/>
                  <a:pt x="32" y="69"/>
                  <a:pt x="32" y="70"/>
                </a:cubicBezTo>
                <a:cubicBezTo>
                  <a:pt x="32" y="71"/>
                  <a:pt x="31" y="72"/>
                  <a:pt x="30" y="72"/>
                </a:cubicBezTo>
                <a:close/>
                <a:moveTo>
                  <a:pt x="3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8" y="63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2" y="61"/>
                  <a:pt x="32" y="62"/>
                </a:cubicBezTo>
                <a:cubicBezTo>
                  <a:pt x="32" y="63"/>
                  <a:pt x="31" y="64"/>
                  <a:pt x="30" y="64"/>
                </a:cubicBezTo>
                <a:close/>
                <a:moveTo>
                  <a:pt x="3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9" y="56"/>
                  <a:pt x="8" y="55"/>
                  <a:pt x="8" y="54"/>
                </a:cubicBezTo>
                <a:cubicBezTo>
                  <a:pt x="8" y="53"/>
                  <a:pt x="9" y="52"/>
                  <a:pt x="1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2" y="53"/>
                  <a:pt x="32" y="54"/>
                </a:cubicBezTo>
                <a:cubicBezTo>
                  <a:pt x="32" y="55"/>
                  <a:pt x="31" y="56"/>
                  <a:pt x="30" y="56"/>
                </a:cubicBezTo>
                <a:close/>
                <a:moveTo>
                  <a:pt x="30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7"/>
                  <a:pt x="8" y="46"/>
                </a:cubicBezTo>
                <a:cubicBezTo>
                  <a:pt x="8" y="45"/>
                  <a:pt x="9" y="44"/>
                  <a:pt x="1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2" y="45"/>
                  <a:pt x="32" y="46"/>
                </a:cubicBezTo>
                <a:cubicBezTo>
                  <a:pt x="32" y="47"/>
                  <a:pt x="31" y="48"/>
                  <a:pt x="30" y="48"/>
                </a:cubicBezTo>
                <a:close/>
                <a:moveTo>
                  <a:pt x="30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2" y="37"/>
                  <a:pt x="32" y="38"/>
                </a:cubicBezTo>
                <a:cubicBezTo>
                  <a:pt x="32" y="39"/>
                  <a:pt x="31" y="40"/>
                  <a:pt x="30" y="40"/>
                </a:cubicBezTo>
                <a:close/>
                <a:moveTo>
                  <a:pt x="58" y="80"/>
                </a:move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79"/>
                  <a:pt x="44" y="78"/>
                </a:cubicBezTo>
                <a:cubicBezTo>
                  <a:pt x="44" y="77"/>
                  <a:pt x="45" y="76"/>
                  <a:pt x="46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5" y="72"/>
                  <a:pt x="44" y="71"/>
                  <a:pt x="44" y="70"/>
                </a:cubicBezTo>
                <a:cubicBezTo>
                  <a:pt x="44" y="69"/>
                  <a:pt x="45" y="68"/>
                  <a:pt x="46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60" y="69"/>
                  <a:pt x="60" y="70"/>
                </a:cubicBezTo>
                <a:cubicBezTo>
                  <a:pt x="60" y="71"/>
                  <a:pt x="59" y="72"/>
                  <a:pt x="58" y="72"/>
                </a:cubicBezTo>
                <a:close/>
                <a:moveTo>
                  <a:pt x="58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60"/>
                  <a:pt x="60" y="61"/>
                  <a:pt x="60" y="62"/>
                </a:cubicBezTo>
                <a:cubicBezTo>
                  <a:pt x="60" y="63"/>
                  <a:pt x="59" y="64"/>
                  <a:pt x="58" y="64"/>
                </a:cubicBezTo>
                <a:close/>
                <a:moveTo>
                  <a:pt x="86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3" y="80"/>
                  <a:pt x="72" y="79"/>
                  <a:pt x="72" y="78"/>
                </a:cubicBezTo>
                <a:cubicBezTo>
                  <a:pt x="72" y="77"/>
                  <a:pt x="73" y="76"/>
                  <a:pt x="74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7" y="76"/>
                  <a:pt x="88" y="77"/>
                  <a:pt x="88" y="78"/>
                </a:cubicBezTo>
                <a:cubicBezTo>
                  <a:pt x="88" y="79"/>
                  <a:pt x="87" y="80"/>
                  <a:pt x="86" y="80"/>
                </a:cubicBezTo>
                <a:close/>
                <a:moveTo>
                  <a:pt x="86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1"/>
                  <a:pt x="72" y="70"/>
                </a:cubicBezTo>
                <a:cubicBezTo>
                  <a:pt x="72" y="69"/>
                  <a:pt x="73" y="68"/>
                  <a:pt x="74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8" y="69"/>
                  <a:pt x="88" y="70"/>
                </a:cubicBezTo>
                <a:cubicBezTo>
                  <a:pt x="88" y="71"/>
                  <a:pt x="87" y="72"/>
                  <a:pt x="86" y="72"/>
                </a:cubicBezTo>
                <a:close/>
                <a:moveTo>
                  <a:pt x="86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2" y="63"/>
                  <a:pt x="72" y="62"/>
                </a:cubicBezTo>
                <a:cubicBezTo>
                  <a:pt x="72" y="61"/>
                  <a:pt x="73" y="60"/>
                  <a:pt x="74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cubicBezTo>
                  <a:pt x="88" y="63"/>
                  <a:pt x="87" y="64"/>
                  <a:pt x="86" y="64"/>
                </a:cubicBezTo>
                <a:close/>
                <a:moveTo>
                  <a:pt x="86" y="56"/>
                </a:moveTo>
                <a:cubicBezTo>
                  <a:pt x="74" y="56"/>
                  <a:pt x="74" y="56"/>
                  <a:pt x="74" y="56"/>
                </a:cubicBezTo>
                <a:cubicBezTo>
                  <a:pt x="73" y="56"/>
                  <a:pt x="72" y="55"/>
                  <a:pt x="72" y="54"/>
                </a:cubicBezTo>
                <a:cubicBezTo>
                  <a:pt x="72" y="53"/>
                  <a:pt x="73" y="52"/>
                  <a:pt x="74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55"/>
                  <a:pt x="87" y="56"/>
                  <a:pt x="86" y="56"/>
                </a:cubicBezTo>
                <a:close/>
                <a:moveTo>
                  <a:pt x="86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3" y="48"/>
                  <a:pt x="72" y="47"/>
                  <a:pt x="72" y="46"/>
                </a:cubicBezTo>
                <a:cubicBezTo>
                  <a:pt x="72" y="45"/>
                  <a:pt x="73" y="44"/>
                  <a:pt x="74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7" y="44"/>
                  <a:pt x="88" y="45"/>
                  <a:pt x="88" y="46"/>
                </a:cubicBezTo>
                <a:cubicBezTo>
                  <a:pt x="88" y="47"/>
                  <a:pt x="87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b="1"/>
          </a:p>
        </p:txBody>
      </p:sp>
      <p:grpSp>
        <p:nvGrpSpPr>
          <p:cNvPr id="39" name="Group 33">
            <a:extLst>
              <a:ext uri="{FF2B5EF4-FFF2-40B4-BE49-F238E27FC236}">
                <a16:creationId xmlns:a16="http://schemas.microsoft.com/office/drawing/2014/main" id="{E4C9D8FC-3793-4F5F-9ECA-8B6CF20008AD}"/>
              </a:ext>
            </a:extLst>
          </p:cNvPr>
          <p:cNvGrpSpPr/>
          <p:nvPr/>
        </p:nvGrpSpPr>
        <p:grpSpPr>
          <a:xfrm>
            <a:off x="320326" y="2488005"/>
            <a:ext cx="713310" cy="704610"/>
            <a:chOff x="4279221" y="2033354"/>
            <a:chExt cx="1412875" cy="139564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CD34966-F3FE-451B-9945-D06EA6FF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B9E4620-3AA2-48B3-951D-07E5F621A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839138F-B9C1-4B77-9771-D47755CBFDA2}"/>
              </a:ext>
            </a:extLst>
          </p:cNvPr>
          <p:cNvGrpSpPr/>
          <p:nvPr/>
        </p:nvGrpSpPr>
        <p:grpSpPr>
          <a:xfrm>
            <a:off x="1232151" y="2505883"/>
            <a:ext cx="625744" cy="465658"/>
            <a:chOff x="6771488" y="3013879"/>
            <a:chExt cx="568361" cy="465658"/>
          </a:xfrm>
        </p:grpSpPr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AE2BC460-CB46-4F2C-B37D-086E0FB58867}"/>
                </a:ext>
              </a:extLst>
            </p:cNvPr>
            <p:cNvSpPr txBox="1"/>
            <p:nvPr/>
          </p:nvSpPr>
          <p:spPr>
            <a:xfrm>
              <a:off x="6771488" y="3013879"/>
              <a:ext cx="51624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solidFill>
                    <a:srgbClr val="32425C"/>
                  </a:solidFill>
                  <a:latin typeface="+mj-lt"/>
                </a:rPr>
                <a:t>Sudeste</a:t>
              </a:r>
              <a:endParaRPr lang="en-US" sz="1400" b="1" dirty="0">
                <a:solidFill>
                  <a:srgbClr val="32425C"/>
                </a:solidFill>
                <a:latin typeface="+mj-lt"/>
              </a:endParaRPr>
            </a:p>
          </p:txBody>
        </p:sp>
        <p:sp>
          <p:nvSpPr>
            <p:cNvPr id="44" name="TextBox 44">
              <a:extLst>
                <a:ext uri="{FF2B5EF4-FFF2-40B4-BE49-F238E27FC236}">
                  <a16:creationId xmlns:a16="http://schemas.microsoft.com/office/drawing/2014/main" id="{EFE6915B-539A-4B64-8B02-A305FB44B84D}"/>
                </a:ext>
              </a:extLst>
            </p:cNvPr>
            <p:cNvSpPr txBox="1"/>
            <p:nvPr/>
          </p:nvSpPr>
          <p:spPr>
            <a:xfrm>
              <a:off x="6771488" y="3298012"/>
              <a:ext cx="568361" cy="181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33%</a:t>
              </a:r>
            </a:p>
          </p:txBody>
        </p:sp>
      </p:grpSp>
      <p:sp>
        <p:nvSpPr>
          <p:cNvPr id="45" name="Freeform 23">
            <a:extLst>
              <a:ext uri="{FF2B5EF4-FFF2-40B4-BE49-F238E27FC236}">
                <a16:creationId xmlns:a16="http://schemas.microsoft.com/office/drawing/2014/main" id="{43E5FA8D-ACFC-4AF9-930C-527CAAEC3596}"/>
              </a:ext>
            </a:extLst>
          </p:cNvPr>
          <p:cNvSpPr>
            <a:spLocks noEditPoints="1"/>
          </p:cNvSpPr>
          <p:nvPr/>
        </p:nvSpPr>
        <p:spPr bwMode="auto">
          <a:xfrm>
            <a:off x="559562" y="2688986"/>
            <a:ext cx="258648" cy="259787"/>
          </a:xfrm>
          <a:custGeom>
            <a:avLst/>
            <a:gdLst>
              <a:gd name="T0" fmla="*/ 92 w 96"/>
              <a:gd name="T1" fmla="*/ 26 h 96"/>
              <a:gd name="T2" fmla="*/ 68 w 96"/>
              <a:gd name="T3" fmla="*/ 26 h 96"/>
              <a:gd name="T4" fmla="*/ 64 w 96"/>
              <a:gd name="T5" fmla="*/ 38 h 96"/>
              <a:gd name="T6" fmla="*/ 40 w 96"/>
              <a:gd name="T7" fmla="*/ 30 h 96"/>
              <a:gd name="T8" fmla="*/ 36 w 96"/>
              <a:gd name="T9" fmla="*/ 14 h 96"/>
              <a:gd name="T10" fmla="*/ 20 w 96"/>
              <a:gd name="T11" fmla="*/ 2 h 96"/>
              <a:gd name="T12" fmla="*/ 16 w 96"/>
              <a:gd name="T13" fmla="*/ 12 h 96"/>
              <a:gd name="T14" fmla="*/ 4 w 96"/>
              <a:gd name="T15" fmla="*/ 28 h 96"/>
              <a:gd name="T16" fmla="*/ 0 w 96"/>
              <a:gd name="T17" fmla="*/ 94 h 96"/>
              <a:gd name="T18" fmla="*/ 12 w 96"/>
              <a:gd name="T19" fmla="*/ 86 h 96"/>
              <a:gd name="T20" fmla="*/ 24 w 96"/>
              <a:gd name="T21" fmla="*/ 86 h 96"/>
              <a:gd name="T22" fmla="*/ 76 w 96"/>
              <a:gd name="T23" fmla="*/ 86 h 96"/>
              <a:gd name="T24" fmla="*/ 88 w 96"/>
              <a:gd name="T25" fmla="*/ 86 h 96"/>
              <a:gd name="T26" fmla="*/ 96 w 96"/>
              <a:gd name="T27" fmla="*/ 94 h 96"/>
              <a:gd name="T28" fmla="*/ 14 w 96"/>
              <a:gd name="T29" fmla="*/ 20 h 96"/>
              <a:gd name="T30" fmla="*/ 26 w 96"/>
              <a:gd name="T31" fmla="*/ 24 h 96"/>
              <a:gd name="T32" fmla="*/ 14 w 96"/>
              <a:gd name="T33" fmla="*/ 20 h 96"/>
              <a:gd name="T34" fmla="*/ 8 w 96"/>
              <a:gd name="T35" fmla="*/ 78 h 96"/>
              <a:gd name="T36" fmla="*/ 32 w 96"/>
              <a:gd name="T37" fmla="*/ 78 h 96"/>
              <a:gd name="T38" fmla="*/ 10 w 96"/>
              <a:gd name="T39" fmla="*/ 72 h 96"/>
              <a:gd name="T40" fmla="*/ 30 w 96"/>
              <a:gd name="T41" fmla="*/ 68 h 96"/>
              <a:gd name="T42" fmla="*/ 30 w 96"/>
              <a:gd name="T43" fmla="*/ 64 h 96"/>
              <a:gd name="T44" fmla="*/ 10 w 96"/>
              <a:gd name="T45" fmla="*/ 60 h 96"/>
              <a:gd name="T46" fmla="*/ 30 w 96"/>
              <a:gd name="T47" fmla="*/ 64 h 96"/>
              <a:gd name="T48" fmla="*/ 8 w 96"/>
              <a:gd name="T49" fmla="*/ 54 h 96"/>
              <a:gd name="T50" fmla="*/ 32 w 96"/>
              <a:gd name="T51" fmla="*/ 54 h 96"/>
              <a:gd name="T52" fmla="*/ 10 w 96"/>
              <a:gd name="T53" fmla="*/ 48 h 96"/>
              <a:gd name="T54" fmla="*/ 30 w 96"/>
              <a:gd name="T55" fmla="*/ 44 h 96"/>
              <a:gd name="T56" fmla="*/ 30 w 96"/>
              <a:gd name="T57" fmla="*/ 40 h 96"/>
              <a:gd name="T58" fmla="*/ 10 w 96"/>
              <a:gd name="T59" fmla="*/ 36 h 96"/>
              <a:gd name="T60" fmla="*/ 30 w 96"/>
              <a:gd name="T61" fmla="*/ 40 h 96"/>
              <a:gd name="T62" fmla="*/ 44 w 96"/>
              <a:gd name="T63" fmla="*/ 78 h 96"/>
              <a:gd name="T64" fmla="*/ 60 w 96"/>
              <a:gd name="T65" fmla="*/ 78 h 96"/>
              <a:gd name="T66" fmla="*/ 46 w 96"/>
              <a:gd name="T67" fmla="*/ 72 h 96"/>
              <a:gd name="T68" fmla="*/ 58 w 96"/>
              <a:gd name="T69" fmla="*/ 68 h 96"/>
              <a:gd name="T70" fmla="*/ 58 w 96"/>
              <a:gd name="T71" fmla="*/ 64 h 96"/>
              <a:gd name="T72" fmla="*/ 46 w 96"/>
              <a:gd name="T73" fmla="*/ 60 h 96"/>
              <a:gd name="T74" fmla="*/ 58 w 96"/>
              <a:gd name="T75" fmla="*/ 64 h 96"/>
              <a:gd name="T76" fmla="*/ 72 w 96"/>
              <a:gd name="T77" fmla="*/ 78 h 96"/>
              <a:gd name="T78" fmla="*/ 88 w 96"/>
              <a:gd name="T79" fmla="*/ 78 h 96"/>
              <a:gd name="T80" fmla="*/ 74 w 96"/>
              <a:gd name="T81" fmla="*/ 72 h 96"/>
              <a:gd name="T82" fmla="*/ 86 w 96"/>
              <a:gd name="T83" fmla="*/ 68 h 96"/>
              <a:gd name="T84" fmla="*/ 86 w 96"/>
              <a:gd name="T85" fmla="*/ 64 h 96"/>
              <a:gd name="T86" fmla="*/ 74 w 96"/>
              <a:gd name="T87" fmla="*/ 60 h 96"/>
              <a:gd name="T88" fmla="*/ 86 w 96"/>
              <a:gd name="T89" fmla="*/ 64 h 96"/>
              <a:gd name="T90" fmla="*/ 72 w 96"/>
              <a:gd name="T91" fmla="*/ 54 h 96"/>
              <a:gd name="T92" fmla="*/ 88 w 96"/>
              <a:gd name="T93" fmla="*/ 54 h 96"/>
              <a:gd name="T94" fmla="*/ 74 w 96"/>
              <a:gd name="T95" fmla="*/ 48 h 96"/>
              <a:gd name="T96" fmla="*/ 86 w 96"/>
              <a:gd name="T97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94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1" y="24"/>
                  <a:pt x="9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4"/>
                  <a:pt x="68" y="25"/>
                  <a:pt x="68" y="2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6" y="36"/>
                  <a:pt x="66" y="36"/>
                </a:cubicBezTo>
                <a:cubicBezTo>
                  <a:pt x="65" y="36"/>
                  <a:pt x="64" y="37"/>
                  <a:pt x="64" y="38"/>
                </a:cubicBezTo>
                <a:cubicBezTo>
                  <a:pt x="64" y="52"/>
                  <a:pt x="64" y="52"/>
                  <a:pt x="64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3"/>
                  <a:pt x="35" y="12"/>
                  <a:pt x="3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0" y="29"/>
                  <a:pt x="0" y="3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5"/>
                  <a:pt x="13" y="84"/>
                  <a:pt x="14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96"/>
                  <a:pt x="24" y="96"/>
                  <a:pt x="24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5"/>
                  <a:pt x="77" y="84"/>
                  <a:pt x="78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7" y="84"/>
                  <a:pt x="88" y="85"/>
                  <a:pt x="88" y="86"/>
                </a:cubicBezTo>
                <a:cubicBezTo>
                  <a:pt x="88" y="96"/>
                  <a:pt x="88" y="96"/>
                  <a:pt x="88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38"/>
                  <a:pt x="96" y="38"/>
                  <a:pt x="96" y="38"/>
                </a:cubicBezTo>
                <a:cubicBezTo>
                  <a:pt x="96" y="37"/>
                  <a:pt x="95" y="36"/>
                  <a:pt x="94" y="36"/>
                </a:cubicBezTo>
                <a:close/>
                <a:moveTo>
                  <a:pt x="14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3"/>
                  <a:pt x="12" y="22"/>
                </a:cubicBezTo>
                <a:cubicBezTo>
                  <a:pt x="12" y="21"/>
                  <a:pt x="13" y="20"/>
                  <a:pt x="14" y="20"/>
                </a:cubicBezTo>
                <a:close/>
                <a:moveTo>
                  <a:pt x="3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8" y="79"/>
                  <a:pt x="8" y="78"/>
                </a:cubicBezTo>
                <a:cubicBezTo>
                  <a:pt x="8" y="77"/>
                  <a:pt x="9" y="76"/>
                  <a:pt x="1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2" y="77"/>
                  <a:pt x="32" y="78"/>
                </a:cubicBezTo>
                <a:cubicBezTo>
                  <a:pt x="32" y="79"/>
                  <a:pt x="31" y="80"/>
                  <a:pt x="30" y="80"/>
                </a:cubicBezTo>
                <a:close/>
                <a:moveTo>
                  <a:pt x="3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1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8"/>
                  <a:pt x="32" y="69"/>
                  <a:pt x="32" y="70"/>
                </a:cubicBezTo>
                <a:cubicBezTo>
                  <a:pt x="32" y="71"/>
                  <a:pt x="31" y="72"/>
                  <a:pt x="30" y="72"/>
                </a:cubicBezTo>
                <a:close/>
                <a:moveTo>
                  <a:pt x="3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8" y="63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2" y="61"/>
                  <a:pt x="32" y="62"/>
                </a:cubicBezTo>
                <a:cubicBezTo>
                  <a:pt x="32" y="63"/>
                  <a:pt x="31" y="64"/>
                  <a:pt x="30" y="64"/>
                </a:cubicBezTo>
                <a:close/>
                <a:moveTo>
                  <a:pt x="3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9" y="56"/>
                  <a:pt x="8" y="55"/>
                  <a:pt x="8" y="54"/>
                </a:cubicBezTo>
                <a:cubicBezTo>
                  <a:pt x="8" y="53"/>
                  <a:pt x="9" y="52"/>
                  <a:pt x="1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2" y="53"/>
                  <a:pt x="32" y="54"/>
                </a:cubicBezTo>
                <a:cubicBezTo>
                  <a:pt x="32" y="55"/>
                  <a:pt x="31" y="56"/>
                  <a:pt x="30" y="56"/>
                </a:cubicBezTo>
                <a:close/>
                <a:moveTo>
                  <a:pt x="30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7"/>
                  <a:pt x="8" y="46"/>
                </a:cubicBezTo>
                <a:cubicBezTo>
                  <a:pt x="8" y="45"/>
                  <a:pt x="9" y="44"/>
                  <a:pt x="1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2" y="45"/>
                  <a:pt x="32" y="46"/>
                </a:cubicBezTo>
                <a:cubicBezTo>
                  <a:pt x="32" y="47"/>
                  <a:pt x="31" y="48"/>
                  <a:pt x="30" y="48"/>
                </a:cubicBezTo>
                <a:close/>
                <a:moveTo>
                  <a:pt x="30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2" y="37"/>
                  <a:pt x="32" y="38"/>
                </a:cubicBezTo>
                <a:cubicBezTo>
                  <a:pt x="32" y="39"/>
                  <a:pt x="31" y="40"/>
                  <a:pt x="30" y="40"/>
                </a:cubicBezTo>
                <a:close/>
                <a:moveTo>
                  <a:pt x="58" y="80"/>
                </a:move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79"/>
                  <a:pt x="44" y="78"/>
                </a:cubicBezTo>
                <a:cubicBezTo>
                  <a:pt x="44" y="77"/>
                  <a:pt x="45" y="76"/>
                  <a:pt x="46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5" y="72"/>
                  <a:pt x="44" y="71"/>
                  <a:pt x="44" y="70"/>
                </a:cubicBezTo>
                <a:cubicBezTo>
                  <a:pt x="44" y="69"/>
                  <a:pt x="45" y="68"/>
                  <a:pt x="46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60" y="69"/>
                  <a:pt x="60" y="70"/>
                </a:cubicBezTo>
                <a:cubicBezTo>
                  <a:pt x="60" y="71"/>
                  <a:pt x="59" y="72"/>
                  <a:pt x="58" y="72"/>
                </a:cubicBezTo>
                <a:close/>
                <a:moveTo>
                  <a:pt x="58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60"/>
                  <a:pt x="60" y="61"/>
                  <a:pt x="60" y="62"/>
                </a:cubicBezTo>
                <a:cubicBezTo>
                  <a:pt x="60" y="63"/>
                  <a:pt x="59" y="64"/>
                  <a:pt x="58" y="64"/>
                </a:cubicBezTo>
                <a:close/>
                <a:moveTo>
                  <a:pt x="86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3" y="80"/>
                  <a:pt x="72" y="79"/>
                  <a:pt x="72" y="78"/>
                </a:cubicBezTo>
                <a:cubicBezTo>
                  <a:pt x="72" y="77"/>
                  <a:pt x="73" y="76"/>
                  <a:pt x="74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7" y="76"/>
                  <a:pt x="88" y="77"/>
                  <a:pt x="88" y="78"/>
                </a:cubicBezTo>
                <a:cubicBezTo>
                  <a:pt x="88" y="79"/>
                  <a:pt x="87" y="80"/>
                  <a:pt x="86" y="80"/>
                </a:cubicBezTo>
                <a:close/>
                <a:moveTo>
                  <a:pt x="86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1"/>
                  <a:pt x="72" y="70"/>
                </a:cubicBezTo>
                <a:cubicBezTo>
                  <a:pt x="72" y="69"/>
                  <a:pt x="73" y="68"/>
                  <a:pt x="74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8" y="69"/>
                  <a:pt x="88" y="70"/>
                </a:cubicBezTo>
                <a:cubicBezTo>
                  <a:pt x="88" y="71"/>
                  <a:pt x="87" y="72"/>
                  <a:pt x="86" y="72"/>
                </a:cubicBezTo>
                <a:close/>
                <a:moveTo>
                  <a:pt x="86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2" y="63"/>
                  <a:pt x="72" y="62"/>
                </a:cubicBezTo>
                <a:cubicBezTo>
                  <a:pt x="72" y="61"/>
                  <a:pt x="73" y="60"/>
                  <a:pt x="74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cubicBezTo>
                  <a:pt x="88" y="63"/>
                  <a:pt x="87" y="64"/>
                  <a:pt x="86" y="64"/>
                </a:cubicBezTo>
                <a:close/>
                <a:moveTo>
                  <a:pt x="86" y="56"/>
                </a:moveTo>
                <a:cubicBezTo>
                  <a:pt x="74" y="56"/>
                  <a:pt x="74" y="56"/>
                  <a:pt x="74" y="56"/>
                </a:cubicBezTo>
                <a:cubicBezTo>
                  <a:pt x="73" y="56"/>
                  <a:pt x="72" y="55"/>
                  <a:pt x="72" y="54"/>
                </a:cubicBezTo>
                <a:cubicBezTo>
                  <a:pt x="72" y="53"/>
                  <a:pt x="73" y="52"/>
                  <a:pt x="74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55"/>
                  <a:pt x="87" y="56"/>
                  <a:pt x="86" y="56"/>
                </a:cubicBezTo>
                <a:close/>
                <a:moveTo>
                  <a:pt x="86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3" y="48"/>
                  <a:pt x="72" y="47"/>
                  <a:pt x="72" y="46"/>
                </a:cubicBezTo>
                <a:cubicBezTo>
                  <a:pt x="72" y="45"/>
                  <a:pt x="73" y="44"/>
                  <a:pt x="74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7" y="44"/>
                  <a:pt x="88" y="45"/>
                  <a:pt x="88" y="46"/>
                </a:cubicBezTo>
                <a:cubicBezTo>
                  <a:pt x="88" y="47"/>
                  <a:pt x="87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b="1"/>
          </a:p>
        </p:txBody>
      </p:sp>
      <p:grpSp>
        <p:nvGrpSpPr>
          <p:cNvPr id="46" name="Group 33">
            <a:extLst>
              <a:ext uri="{FF2B5EF4-FFF2-40B4-BE49-F238E27FC236}">
                <a16:creationId xmlns:a16="http://schemas.microsoft.com/office/drawing/2014/main" id="{DCF10D93-9570-4360-A092-F9E1A2564453}"/>
              </a:ext>
            </a:extLst>
          </p:cNvPr>
          <p:cNvGrpSpPr/>
          <p:nvPr/>
        </p:nvGrpSpPr>
        <p:grpSpPr>
          <a:xfrm>
            <a:off x="320326" y="3307764"/>
            <a:ext cx="713310" cy="704610"/>
            <a:chOff x="4279221" y="2033354"/>
            <a:chExt cx="1412875" cy="139564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2539ABF-C19A-4C8A-80C9-E9575677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08544F95-C1CA-4FDD-AF96-BFB7AA50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</p:grpSp>
      <p:grpSp>
        <p:nvGrpSpPr>
          <p:cNvPr id="49" name="Group 45">
            <a:extLst>
              <a:ext uri="{FF2B5EF4-FFF2-40B4-BE49-F238E27FC236}">
                <a16:creationId xmlns:a16="http://schemas.microsoft.com/office/drawing/2014/main" id="{FD31635A-C90D-4513-A807-8FBB6612EA73}"/>
              </a:ext>
            </a:extLst>
          </p:cNvPr>
          <p:cNvGrpSpPr/>
          <p:nvPr/>
        </p:nvGrpSpPr>
        <p:grpSpPr>
          <a:xfrm>
            <a:off x="1232151" y="3325642"/>
            <a:ext cx="625744" cy="465658"/>
            <a:chOff x="6771488" y="3013879"/>
            <a:chExt cx="568361" cy="465658"/>
          </a:xfrm>
        </p:grpSpPr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346B601F-325E-4072-9691-3D6D2667E8C3}"/>
                </a:ext>
              </a:extLst>
            </p:cNvPr>
            <p:cNvSpPr txBox="1"/>
            <p:nvPr/>
          </p:nvSpPr>
          <p:spPr>
            <a:xfrm>
              <a:off x="6771488" y="3013879"/>
              <a:ext cx="1951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32425C"/>
                  </a:solidFill>
                  <a:latin typeface="+mj-lt"/>
                </a:rPr>
                <a:t>Sul</a:t>
              </a:r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8BDFC51B-8382-48B5-9D67-8BC78C9C9A6F}"/>
                </a:ext>
              </a:extLst>
            </p:cNvPr>
            <p:cNvSpPr txBox="1"/>
            <p:nvPr/>
          </p:nvSpPr>
          <p:spPr>
            <a:xfrm>
              <a:off x="6771488" y="3298012"/>
              <a:ext cx="568361" cy="181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10%</a:t>
              </a:r>
            </a:p>
          </p:txBody>
        </p:sp>
      </p:grpSp>
      <p:sp>
        <p:nvSpPr>
          <p:cNvPr id="52" name="Freeform 23">
            <a:extLst>
              <a:ext uri="{FF2B5EF4-FFF2-40B4-BE49-F238E27FC236}">
                <a16:creationId xmlns:a16="http://schemas.microsoft.com/office/drawing/2014/main" id="{4B0AF57E-B91A-4BF4-841D-A3D9BB31BF1D}"/>
              </a:ext>
            </a:extLst>
          </p:cNvPr>
          <p:cNvSpPr>
            <a:spLocks noEditPoints="1"/>
          </p:cNvSpPr>
          <p:nvPr/>
        </p:nvSpPr>
        <p:spPr bwMode="auto">
          <a:xfrm>
            <a:off x="559562" y="3508745"/>
            <a:ext cx="258648" cy="259787"/>
          </a:xfrm>
          <a:custGeom>
            <a:avLst/>
            <a:gdLst>
              <a:gd name="T0" fmla="*/ 92 w 96"/>
              <a:gd name="T1" fmla="*/ 26 h 96"/>
              <a:gd name="T2" fmla="*/ 68 w 96"/>
              <a:gd name="T3" fmla="*/ 26 h 96"/>
              <a:gd name="T4" fmla="*/ 64 w 96"/>
              <a:gd name="T5" fmla="*/ 38 h 96"/>
              <a:gd name="T6" fmla="*/ 40 w 96"/>
              <a:gd name="T7" fmla="*/ 30 h 96"/>
              <a:gd name="T8" fmla="*/ 36 w 96"/>
              <a:gd name="T9" fmla="*/ 14 h 96"/>
              <a:gd name="T10" fmla="*/ 20 w 96"/>
              <a:gd name="T11" fmla="*/ 2 h 96"/>
              <a:gd name="T12" fmla="*/ 16 w 96"/>
              <a:gd name="T13" fmla="*/ 12 h 96"/>
              <a:gd name="T14" fmla="*/ 4 w 96"/>
              <a:gd name="T15" fmla="*/ 28 h 96"/>
              <a:gd name="T16" fmla="*/ 0 w 96"/>
              <a:gd name="T17" fmla="*/ 94 h 96"/>
              <a:gd name="T18" fmla="*/ 12 w 96"/>
              <a:gd name="T19" fmla="*/ 86 h 96"/>
              <a:gd name="T20" fmla="*/ 24 w 96"/>
              <a:gd name="T21" fmla="*/ 86 h 96"/>
              <a:gd name="T22" fmla="*/ 76 w 96"/>
              <a:gd name="T23" fmla="*/ 86 h 96"/>
              <a:gd name="T24" fmla="*/ 88 w 96"/>
              <a:gd name="T25" fmla="*/ 86 h 96"/>
              <a:gd name="T26" fmla="*/ 96 w 96"/>
              <a:gd name="T27" fmla="*/ 94 h 96"/>
              <a:gd name="T28" fmla="*/ 14 w 96"/>
              <a:gd name="T29" fmla="*/ 20 h 96"/>
              <a:gd name="T30" fmla="*/ 26 w 96"/>
              <a:gd name="T31" fmla="*/ 24 h 96"/>
              <a:gd name="T32" fmla="*/ 14 w 96"/>
              <a:gd name="T33" fmla="*/ 20 h 96"/>
              <a:gd name="T34" fmla="*/ 8 w 96"/>
              <a:gd name="T35" fmla="*/ 78 h 96"/>
              <a:gd name="T36" fmla="*/ 32 w 96"/>
              <a:gd name="T37" fmla="*/ 78 h 96"/>
              <a:gd name="T38" fmla="*/ 10 w 96"/>
              <a:gd name="T39" fmla="*/ 72 h 96"/>
              <a:gd name="T40" fmla="*/ 30 w 96"/>
              <a:gd name="T41" fmla="*/ 68 h 96"/>
              <a:gd name="T42" fmla="*/ 30 w 96"/>
              <a:gd name="T43" fmla="*/ 64 h 96"/>
              <a:gd name="T44" fmla="*/ 10 w 96"/>
              <a:gd name="T45" fmla="*/ 60 h 96"/>
              <a:gd name="T46" fmla="*/ 30 w 96"/>
              <a:gd name="T47" fmla="*/ 64 h 96"/>
              <a:gd name="T48" fmla="*/ 8 w 96"/>
              <a:gd name="T49" fmla="*/ 54 h 96"/>
              <a:gd name="T50" fmla="*/ 32 w 96"/>
              <a:gd name="T51" fmla="*/ 54 h 96"/>
              <a:gd name="T52" fmla="*/ 10 w 96"/>
              <a:gd name="T53" fmla="*/ 48 h 96"/>
              <a:gd name="T54" fmla="*/ 30 w 96"/>
              <a:gd name="T55" fmla="*/ 44 h 96"/>
              <a:gd name="T56" fmla="*/ 30 w 96"/>
              <a:gd name="T57" fmla="*/ 40 h 96"/>
              <a:gd name="T58" fmla="*/ 10 w 96"/>
              <a:gd name="T59" fmla="*/ 36 h 96"/>
              <a:gd name="T60" fmla="*/ 30 w 96"/>
              <a:gd name="T61" fmla="*/ 40 h 96"/>
              <a:gd name="T62" fmla="*/ 44 w 96"/>
              <a:gd name="T63" fmla="*/ 78 h 96"/>
              <a:gd name="T64" fmla="*/ 60 w 96"/>
              <a:gd name="T65" fmla="*/ 78 h 96"/>
              <a:gd name="T66" fmla="*/ 46 w 96"/>
              <a:gd name="T67" fmla="*/ 72 h 96"/>
              <a:gd name="T68" fmla="*/ 58 w 96"/>
              <a:gd name="T69" fmla="*/ 68 h 96"/>
              <a:gd name="T70" fmla="*/ 58 w 96"/>
              <a:gd name="T71" fmla="*/ 64 h 96"/>
              <a:gd name="T72" fmla="*/ 46 w 96"/>
              <a:gd name="T73" fmla="*/ 60 h 96"/>
              <a:gd name="T74" fmla="*/ 58 w 96"/>
              <a:gd name="T75" fmla="*/ 64 h 96"/>
              <a:gd name="T76" fmla="*/ 72 w 96"/>
              <a:gd name="T77" fmla="*/ 78 h 96"/>
              <a:gd name="T78" fmla="*/ 88 w 96"/>
              <a:gd name="T79" fmla="*/ 78 h 96"/>
              <a:gd name="T80" fmla="*/ 74 w 96"/>
              <a:gd name="T81" fmla="*/ 72 h 96"/>
              <a:gd name="T82" fmla="*/ 86 w 96"/>
              <a:gd name="T83" fmla="*/ 68 h 96"/>
              <a:gd name="T84" fmla="*/ 86 w 96"/>
              <a:gd name="T85" fmla="*/ 64 h 96"/>
              <a:gd name="T86" fmla="*/ 74 w 96"/>
              <a:gd name="T87" fmla="*/ 60 h 96"/>
              <a:gd name="T88" fmla="*/ 86 w 96"/>
              <a:gd name="T89" fmla="*/ 64 h 96"/>
              <a:gd name="T90" fmla="*/ 72 w 96"/>
              <a:gd name="T91" fmla="*/ 54 h 96"/>
              <a:gd name="T92" fmla="*/ 88 w 96"/>
              <a:gd name="T93" fmla="*/ 54 h 96"/>
              <a:gd name="T94" fmla="*/ 74 w 96"/>
              <a:gd name="T95" fmla="*/ 48 h 96"/>
              <a:gd name="T96" fmla="*/ 86 w 96"/>
              <a:gd name="T97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94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1" y="24"/>
                  <a:pt x="9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4"/>
                  <a:pt x="68" y="25"/>
                  <a:pt x="68" y="2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6" y="36"/>
                  <a:pt x="66" y="36"/>
                </a:cubicBezTo>
                <a:cubicBezTo>
                  <a:pt x="65" y="36"/>
                  <a:pt x="64" y="37"/>
                  <a:pt x="64" y="38"/>
                </a:cubicBezTo>
                <a:cubicBezTo>
                  <a:pt x="64" y="52"/>
                  <a:pt x="64" y="52"/>
                  <a:pt x="64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3"/>
                  <a:pt x="35" y="12"/>
                  <a:pt x="3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0" y="29"/>
                  <a:pt x="0" y="3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5"/>
                  <a:pt x="13" y="84"/>
                  <a:pt x="14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96"/>
                  <a:pt x="24" y="96"/>
                  <a:pt x="24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5"/>
                  <a:pt x="77" y="84"/>
                  <a:pt x="78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7" y="84"/>
                  <a:pt x="88" y="85"/>
                  <a:pt x="88" y="86"/>
                </a:cubicBezTo>
                <a:cubicBezTo>
                  <a:pt x="88" y="96"/>
                  <a:pt x="88" y="96"/>
                  <a:pt x="88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38"/>
                  <a:pt x="96" y="38"/>
                  <a:pt x="96" y="38"/>
                </a:cubicBezTo>
                <a:cubicBezTo>
                  <a:pt x="96" y="37"/>
                  <a:pt x="95" y="36"/>
                  <a:pt x="94" y="36"/>
                </a:cubicBezTo>
                <a:close/>
                <a:moveTo>
                  <a:pt x="14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3"/>
                  <a:pt x="12" y="22"/>
                </a:cubicBezTo>
                <a:cubicBezTo>
                  <a:pt x="12" y="21"/>
                  <a:pt x="13" y="20"/>
                  <a:pt x="14" y="20"/>
                </a:cubicBezTo>
                <a:close/>
                <a:moveTo>
                  <a:pt x="3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8" y="79"/>
                  <a:pt x="8" y="78"/>
                </a:cubicBezTo>
                <a:cubicBezTo>
                  <a:pt x="8" y="77"/>
                  <a:pt x="9" y="76"/>
                  <a:pt x="1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2" y="77"/>
                  <a:pt x="32" y="78"/>
                </a:cubicBezTo>
                <a:cubicBezTo>
                  <a:pt x="32" y="79"/>
                  <a:pt x="31" y="80"/>
                  <a:pt x="30" y="80"/>
                </a:cubicBezTo>
                <a:close/>
                <a:moveTo>
                  <a:pt x="3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1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8"/>
                  <a:pt x="32" y="69"/>
                  <a:pt x="32" y="70"/>
                </a:cubicBezTo>
                <a:cubicBezTo>
                  <a:pt x="32" y="71"/>
                  <a:pt x="31" y="72"/>
                  <a:pt x="30" y="72"/>
                </a:cubicBezTo>
                <a:close/>
                <a:moveTo>
                  <a:pt x="3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8" y="63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2" y="61"/>
                  <a:pt x="32" y="62"/>
                </a:cubicBezTo>
                <a:cubicBezTo>
                  <a:pt x="32" y="63"/>
                  <a:pt x="31" y="64"/>
                  <a:pt x="30" y="64"/>
                </a:cubicBezTo>
                <a:close/>
                <a:moveTo>
                  <a:pt x="3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9" y="56"/>
                  <a:pt x="8" y="55"/>
                  <a:pt x="8" y="54"/>
                </a:cubicBezTo>
                <a:cubicBezTo>
                  <a:pt x="8" y="53"/>
                  <a:pt x="9" y="52"/>
                  <a:pt x="1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2" y="53"/>
                  <a:pt x="32" y="54"/>
                </a:cubicBezTo>
                <a:cubicBezTo>
                  <a:pt x="32" y="55"/>
                  <a:pt x="31" y="56"/>
                  <a:pt x="30" y="56"/>
                </a:cubicBezTo>
                <a:close/>
                <a:moveTo>
                  <a:pt x="30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7"/>
                  <a:pt x="8" y="46"/>
                </a:cubicBezTo>
                <a:cubicBezTo>
                  <a:pt x="8" y="45"/>
                  <a:pt x="9" y="44"/>
                  <a:pt x="1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2" y="45"/>
                  <a:pt x="32" y="46"/>
                </a:cubicBezTo>
                <a:cubicBezTo>
                  <a:pt x="32" y="47"/>
                  <a:pt x="31" y="48"/>
                  <a:pt x="30" y="48"/>
                </a:cubicBezTo>
                <a:close/>
                <a:moveTo>
                  <a:pt x="30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2" y="37"/>
                  <a:pt x="32" y="38"/>
                </a:cubicBezTo>
                <a:cubicBezTo>
                  <a:pt x="32" y="39"/>
                  <a:pt x="31" y="40"/>
                  <a:pt x="30" y="40"/>
                </a:cubicBezTo>
                <a:close/>
                <a:moveTo>
                  <a:pt x="58" y="80"/>
                </a:move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79"/>
                  <a:pt x="44" y="78"/>
                </a:cubicBezTo>
                <a:cubicBezTo>
                  <a:pt x="44" y="77"/>
                  <a:pt x="45" y="76"/>
                  <a:pt x="46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5" y="72"/>
                  <a:pt x="44" y="71"/>
                  <a:pt x="44" y="70"/>
                </a:cubicBezTo>
                <a:cubicBezTo>
                  <a:pt x="44" y="69"/>
                  <a:pt x="45" y="68"/>
                  <a:pt x="46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60" y="69"/>
                  <a:pt x="60" y="70"/>
                </a:cubicBezTo>
                <a:cubicBezTo>
                  <a:pt x="60" y="71"/>
                  <a:pt x="59" y="72"/>
                  <a:pt x="58" y="72"/>
                </a:cubicBezTo>
                <a:close/>
                <a:moveTo>
                  <a:pt x="58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60"/>
                  <a:pt x="60" y="61"/>
                  <a:pt x="60" y="62"/>
                </a:cubicBezTo>
                <a:cubicBezTo>
                  <a:pt x="60" y="63"/>
                  <a:pt x="59" y="64"/>
                  <a:pt x="58" y="64"/>
                </a:cubicBezTo>
                <a:close/>
                <a:moveTo>
                  <a:pt x="86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3" y="80"/>
                  <a:pt x="72" y="79"/>
                  <a:pt x="72" y="78"/>
                </a:cubicBezTo>
                <a:cubicBezTo>
                  <a:pt x="72" y="77"/>
                  <a:pt x="73" y="76"/>
                  <a:pt x="74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7" y="76"/>
                  <a:pt x="88" y="77"/>
                  <a:pt x="88" y="78"/>
                </a:cubicBezTo>
                <a:cubicBezTo>
                  <a:pt x="88" y="79"/>
                  <a:pt x="87" y="80"/>
                  <a:pt x="86" y="80"/>
                </a:cubicBezTo>
                <a:close/>
                <a:moveTo>
                  <a:pt x="86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1"/>
                  <a:pt x="72" y="70"/>
                </a:cubicBezTo>
                <a:cubicBezTo>
                  <a:pt x="72" y="69"/>
                  <a:pt x="73" y="68"/>
                  <a:pt x="74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8" y="69"/>
                  <a:pt x="88" y="70"/>
                </a:cubicBezTo>
                <a:cubicBezTo>
                  <a:pt x="88" y="71"/>
                  <a:pt x="87" y="72"/>
                  <a:pt x="86" y="72"/>
                </a:cubicBezTo>
                <a:close/>
                <a:moveTo>
                  <a:pt x="86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2" y="63"/>
                  <a:pt x="72" y="62"/>
                </a:cubicBezTo>
                <a:cubicBezTo>
                  <a:pt x="72" y="61"/>
                  <a:pt x="73" y="60"/>
                  <a:pt x="74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cubicBezTo>
                  <a:pt x="88" y="63"/>
                  <a:pt x="87" y="64"/>
                  <a:pt x="86" y="64"/>
                </a:cubicBezTo>
                <a:close/>
                <a:moveTo>
                  <a:pt x="86" y="56"/>
                </a:moveTo>
                <a:cubicBezTo>
                  <a:pt x="74" y="56"/>
                  <a:pt x="74" y="56"/>
                  <a:pt x="74" y="56"/>
                </a:cubicBezTo>
                <a:cubicBezTo>
                  <a:pt x="73" y="56"/>
                  <a:pt x="72" y="55"/>
                  <a:pt x="72" y="54"/>
                </a:cubicBezTo>
                <a:cubicBezTo>
                  <a:pt x="72" y="53"/>
                  <a:pt x="73" y="52"/>
                  <a:pt x="74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55"/>
                  <a:pt x="87" y="56"/>
                  <a:pt x="86" y="56"/>
                </a:cubicBezTo>
                <a:close/>
                <a:moveTo>
                  <a:pt x="86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3" y="48"/>
                  <a:pt x="72" y="47"/>
                  <a:pt x="72" y="46"/>
                </a:cubicBezTo>
                <a:cubicBezTo>
                  <a:pt x="72" y="45"/>
                  <a:pt x="73" y="44"/>
                  <a:pt x="74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7" y="44"/>
                  <a:pt x="88" y="45"/>
                  <a:pt x="88" y="46"/>
                </a:cubicBezTo>
                <a:cubicBezTo>
                  <a:pt x="88" y="47"/>
                  <a:pt x="87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b="1"/>
          </a:p>
        </p:txBody>
      </p:sp>
      <p:grpSp>
        <p:nvGrpSpPr>
          <p:cNvPr id="74" name="Group 33">
            <a:extLst>
              <a:ext uri="{FF2B5EF4-FFF2-40B4-BE49-F238E27FC236}">
                <a16:creationId xmlns:a16="http://schemas.microsoft.com/office/drawing/2014/main" id="{9C3B6A97-D55E-4ECE-B19F-B3023A6D24E2}"/>
              </a:ext>
            </a:extLst>
          </p:cNvPr>
          <p:cNvGrpSpPr/>
          <p:nvPr/>
        </p:nvGrpSpPr>
        <p:grpSpPr>
          <a:xfrm>
            <a:off x="296948" y="4139913"/>
            <a:ext cx="713310" cy="704610"/>
            <a:chOff x="4279221" y="2033354"/>
            <a:chExt cx="1412875" cy="1395646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5F5B568-3749-45A4-A199-B71AF35D7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C9CB132-D356-48C9-B7FB-7E70AB36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7" name="Group 45">
            <a:extLst>
              <a:ext uri="{FF2B5EF4-FFF2-40B4-BE49-F238E27FC236}">
                <a16:creationId xmlns:a16="http://schemas.microsoft.com/office/drawing/2014/main" id="{46431790-3DCE-4C06-9DE2-96868F6BE129}"/>
              </a:ext>
            </a:extLst>
          </p:cNvPr>
          <p:cNvGrpSpPr/>
          <p:nvPr/>
        </p:nvGrpSpPr>
        <p:grpSpPr>
          <a:xfrm>
            <a:off x="1208773" y="4157791"/>
            <a:ext cx="625744" cy="465658"/>
            <a:chOff x="6771488" y="3013879"/>
            <a:chExt cx="568361" cy="465658"/>
          </a:xfrm>
        </p:grpSpPr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044911A6-76AE-4431-A439-D179CD38BDE2}"/>
                </a:ext>
              </a:extLst>
            </p:cNvPr>
            <p:cNvSpPr txBox="1"/>
            <p:nvPr/>
          </p:nvSpPr>
          <p:spPr>
            <a:xfrm>
              <a:off x="6771488" y="3013879"/>
              <a:ext cx="37698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32425C"/>
                  </a:solidFill>
                  <a:latin typeface="+mj-lt"/>
                </a:rPr>
                <a:t>Norte</a:t>
              </a:r>
            </a:p>
          </p:txBody>
        </p:sp>
        <p:sp>
          <p:nvSpPr>
            <p:cNvPr id="79" name="TextBox 44">
              <a:extLst>
                <a:ext uri="{FF2B5EF4-FFF2-40B4-BE49-F238E27FC236}">
                  <a16:creationId xmlns:a16="http://schemas.microsoft.com/office/drawing/2014/main" id="{4ED9B10C-FF2C-4D94-AFFC-C6C7750D40C3}"/>
                </a:ext>
              </a:extLst>
            </p:cNvPr>
            <p:cNvSpPr txBox="1"/>
            <p:nvPr/>
          </p:nvSpPr>
          <p:spPr>
            <a:xfrm>
              <a:off x="6771488" y="3298012"/>
              <a:ext cx="568361" cy="181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10%</a:t>
              </a:r>
            </a:p>
          </p:txBody>
        </p:sp>
      </p:grpSp>
      <p:sp>
        <p:nvSpPr>
          <p:cNvPr id="80" name="Freeform 23">
            <a:extLst>
              <a:ext uri="{FF2B5EF4-FFF2-40B4-BE49-F238E27FC236}">
                <a16:creationId xmlns:a16="http://schemas.microsoft.com/office/drawing/2014/main" id="{7758CA1E-3A24-4793-9EB8-55E4EA765092}"/>
              </a:ext>
            </a:extLst>
          </p:cNvPr>
          <p:cNvSpPr>
            <a:spLocks noEditPoints="1"/>
          </p:cNvSpPr>
          <p:nvPr/>
        </p:nvSpPr>
        <p:spPr bwMode="auto">
          <a:xfrm>
            <a:off x="536184" y="4340894"/>
            <a:ext cx="258648" cy="259787"/>
          </a:xfrm>
          <a:custGeom>
            <a:avLst/>
            <a:gdLst>
              <a:gd name="T0" fmla="*/ 92 w 96"/>
              <a:gd name="T1" fmla="*/ 26 h 96"/>
              <a:gd name="T2" fmla="*/ 68 w 96"/>
              <a:gd name="T3" fmla="*/ 26 h 96"/>
              <a:gd name="T4" fmla="*/ 64 w 96"/>
              <a:gd name="T5" fmla="*/ 38 h 96"/>
              <a:gd name="T6" fmla="*/ 40 w 96"/>
              <a:gd name="T7" fmla="*/ 30 h 96"/>
              <a:gd name="T8" fmla="*/ 36 w 96"/>
              <a:gd name="T9" fmla="*/ 14 h 96"/>
              <a:gd name="T10" fmla="*/ 20 w 96"/>
              <a:gd name="T11" fmla="*/ 2 h 96"/>
              <a:gd name="T12" fmla="*/ 16 w 96"/>
              <a:gd name="T13" fmla="*/ 12 h 96"/>
              <a:gd name="T14" fmla="*/ 4 w 96"/>
              <a:gd name="T15" fmla="*/ 28 h 96"/>
              <a:gd name="T16" fmla="*/ 0 w 96"/>
              <a:gd name="T17" fmla="*/ 94 h 96"/>
              <a:gd name="T18" fmla="*/ 12 w 96"/>
              <a:gd name="T19" fmla="*/ 86 h 96"/>
              <a:gd name="T20" fmla="*/ 24 w 96"/>
              <a:gd name="T21" fmla="*/ 86 h 96"/>
              <a:gd name="T22" fmla="*/ 76 w 96"/>
              <a:gd name="T23" fmla="*/ 86 h 96"/>
              <a:gd name="T24" fmla="*/ 88 w 96"/>
              <a:gd name="T25" fmla="*/ 86 h 96"/>
              <a:gd name="T26" fmla="*/ 96 w 96"/>
              <a:gd name="T27" fmla="*/ 94 h 96"/>
              <a:gd name="T28" fmla="*/ 14 w 96"/>
              <a:gd name="T29" fmla="*/ 20 h 96"/>
              <a:gd name="T30" fmla="*/ 26 w 96"/>
              <a:gd name="T31" fmla="*/ 24 h 96"/>
              <a:gd name="T32" fmla="*/ 14 w 96"/>
              <a:gd name="T33" fmla="*/ 20 h 96"/>
              <a:gd name="T34" fmla="*/ 8 w 96"/>
              <a:gd name="T35" fmla="*/ 78 h 96"/>
              <a:gd name="T36" fmla="*/ 32 w 96"/>
              <a:gd name="T37" fmla="*/ 78 h 96"/>
              <a:gd name="T38" fmla="*/ 10 w 96"/>
              <a:gd name="T39" fmla="*/ 72 h 96"/>
              <a:gd name="T40" fmla="*/ 30 w 96"/>
              <a:gd name="T41" fmla="*/ 68 h 96"/>
              <a:gd name="T42" fmla="*/ 30 w 96"/>
              <a:gd name="T43" fmla="*/ 64 h 96"/>
              <a:gd name="T44" fmla="*/ 10 w 96"/>
              <a:gd name="T45" fmla="*/ 60 h 96"/>
              <a:gd name="T46" fmla="*/ 30 w 96"/>
              <a:gd name="T47" fmla="*/ 64 h 96"/>
              <a:gd name="T48" fmla="*/ 8 w 96"/>
              <a:gd name="T49" fmla="*/ 54 h 96"/>
              <a:gd name="T50" fmla="*/ 32 w 96"/>
              <a:gd name="T51" fmla="*/ 54 h 96"/>
              <a:gd name="T52" fmla="*/ 10 w 96"/>
              <a:gd name="T53" fmla="*/ 48 h 96"/>
              <a:gd name="T54" fmla="*/ 30 w 96"/>
              <a:gd name="T55" fmla="*/ 44 h 96"/>
              <a:gd name="T56" fmla="*/ 30 w 96"/>
              <a:gd name="T57" fmla="*/ 40 h 96"/>
              <a:gd name="T58" fmla="*/ 10 w 96"/>
              <a:gd name="T59" fmla="*/ 36 h 96"/>
              <a:gd name="T60" fmla="*/ 30 w 96"/>
              <a:gd name="T61" fmla="*/ 40 h 96"/>
              <a:gd name="T62" fmla="*/ 44 w 96"/>
              <a:gd name="T63" fmla="*/ 78 h 96"/>
              <a:gd name="T64" fmla="*/ 60 w 96"/>
              <a:gd name="T65" fmla="*/ 78 h 96"/>
              <a:gd name="T66" fmla="*/ 46 w 96"/>
              <a:gd name="T67" fmla="*/ 72 h 96"/>
              <a:gd name="T68" fmla="*/ 58 w 96"/>
              <a:gd name="T69" fmla="*/ 68 h 96"/>
              <a:gd name="T70" fmla="*/ 58 w 96"/>
              <a:gd name="T71" fmla="*/ 64 h 96"/>
              <a:gd name="T72" fmla="*/ 46 w 96"/>
              <a:gd name="T73" fmla="*/ 60 h 96"/>
              <a:gd name="T74" fmla="*/ 58 w 96"/>
              <a:gd name="T75" fmla="*/ 64 h 96"/>
              <a:gd name="T76" fmla="*/ 72 w 96"/>
              <a:gd name="T77" fmla="*/ 78 h 96"/>
              <a:gd name="T78" fmla="*/ 88 w 96"/>
              <a:gd name="T79" fmla="*/ 78 h 96"/>
              <a:gd name="T80" fmla="*/ 74 w 96"/>
              <a:gd name="T81" fmla="*/ 72 h 96"/>
              <a:gd name="T82" fmla="*/ 86 w 96"/>
              <a:gd name="T83" fmla="*/ 68 h 96"/>
              <a:gd name="T84" fmla="*/ 86 w 96"/>
              <a:gd name="T85" fmla="*/ 64 h 96"/>
              <a:gd name="T86" fmla="*/ 74 w 96"/>
              <a:gd name="T87" fmla="*/ 60 h 96"/>
              <a:gd name="T88" fmla="*/ 86 w 96"/>
              <a:gd name="T89" fmla="*/ 64 h 96"/>
              <a:gd name="T90" fmla="*/ 72 w 96"/>
              <a:gd name="T91" fmla="*/ 54 h 96"/>
              <a:gd name="T92" fmla="*/ 88 w 96"/>
              <a:gd name="T93" fmla="*/ 54 h 96"/>
              <a:gd name="T94" fmla="*/ 74 w 96"/>
              <a:gd name="T95" fmla="*/ 48 h 96"/>
              <a:gd name="T96" fmla="*/ 86 w 96"/>
              <a:gd name="T97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94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1" y="24"/>
                  <a:pt x="9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4"/>
                  <a:pt x="68" y="25"/>
                  <a:pt x="68" y="2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6" y="36"/>
                  <a:pt x="66" y="36"/>
                </a:cubicBezTo>
                <a:cubicBezTo>
                  <a:pt x="65" y="36"/>
                  <a:pt x="64" y="37"/>
                  <a:pt x="64" y="38"/>
                </a:cubicBezTo>
                <a:cubicBezTo>
                  <a:pt x="64" y="52"/>
                  <a:pt x="64" y="52"/>
                  <a:pt x="64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3"/>
                  <a:pt x="35" y="12"/>
                  <a:pt x="3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0" y="29"/>
                  <a:pt x="0" y="3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5"/>
                  <a:pt x="13" y="84"/>
                  <a:pt x="14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96"/>
                  <a:pt x="24" y="96"/>
                  <a:pt x="24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5"/>
                  <a:pt x="77" y="84"/>
                  <a:pt x="78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7" y="84"/>
                  <a:pt x="88" y="85"/>
                  <a:pt x="88" y="86"/>
                </a:cubicBezTo>
                <a:cubicBezTo>
                  <a:pt x="88" y="96"/>
                  <a:pt x="88" y="96"/>
                  <a:pt x="88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38"/>
                  <a:pt x="96" y="38"/>
                  <a:pt x="96" y="38"/>
                </a:cubicBezTo>
                <a:cubicBezTo>
                  <a:pt x="96" y="37"/>
                  <a:pt x="95" y="36"/>
                  <a:pt x="94" y="36"/>
                </a:cubicBezTo>
                <a:close/>
                <a:moveTo>
                  <a:pt x="14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3"/>
                  <a:pt x="12" y="22"/>
                </a:cubicBezTo>
                <a:cubicBezTo>
                  <a:pt x="12" y="21"/>
                  <a:pt x="13" y="20"/>
                  <a:pt x="14" y="20"/>
                </a:cubicBezTo>
                <a:close/>
                <a:moveTo>
                  <a:pt x="3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8" y="79"/>
                  <a:pt x="8" y="78"/>
                </a:cubicBezTo>
                <a:cubicBezTo>
                  <a:pt x="8" y="77"/>
                  <a:pt x="9" y="76"/>
                  <a:pt x="1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2" y="77"/>
                  <a:pt x="32" y="78"/>
                </a:cubicBezTo>
                <a:cubicBezTo>
                  <a:pt x="32" y="79"/>
                  <a:pt x="31" y="80"/>
                  <a:pt x="30" y="80"/>
                </a:cubicBezTo>
                <a:close/>
                <a:moveTo>
                  <a:pt x="3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1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8"/>
                  <a:pt x="32" y="69"/>
                  <a:pt x="32" y="70"/>
                </a:cubicBezTo>
                <a:cubicBezTo>
                  <a:pt x="32" y="71"/>
                  <a:pt x="31" y="72"/>
                  <a:pt x="30" y="72"/>
                </a:cubicBezTo>
                <a:close/>
                <a:moveTo>
                  <a:pt x="3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8" y="63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2" y="61"/>
                  <a:pt x="32" y="62"/>
                </a:cubicBezTo>
                <a:cubicBezTo>
                  <a:pt x="32" y="63"/>
                  <a:pt x="31" y="64"/>
                  <a:pt x="30" y="64"/>
                </a:cubicBezTo>
                <a:close/>
                <a:moveTo>
                  <a:pt x="3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9" y="56"/>
                  <a:pt x="8" y="55"/>
                  <a:pt x="8" y="54"/>
                </a:cubicBezTo>
                <a:cubicBezTo>
                  <a:pt x="8" y="53"/>
                  <a:pt x="9" y="52"/>
                  <a:pt x="1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2" y="53"/>
                  <a:pt x="32" y="54"/>
                </a:cubicBezTo>
                <a:cubicBezTo>
                  <a:pt x="32" y="55"/>
                  <a:pt x="31" y="56"/>
                  <a:pt x="30" y="56"/>
                </a:cubicBezTo>
                <a:close/>
                <a:moveTo>
                  <a:pt x="30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7"/>
                  <a:pt x="8" y="46"/>
                </a:cubicBezTo>
                <a:cubicBezTo>
                  <a:pt x="8" y="45"/>
                  <a:pt x="9" y="44"/>
                  <a:pt x="1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2" y="45"/>
                  <a:pt x="32" y="46"/>
                </a:cubicBezTo>
                <a:cubicBezTo>
                  <a:pt x="32" y="47"/>
                  <a:pt x="31" y="48"/>
                  <a:pt x="30" y="48"/>
                </a:cubicBezTo>
                <a:close/>
                <a:moveTo>
                  <a:pt x="30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2" y="37"/>
                  <a:pt x="32" y="38"/>
                </a:cubicBezTo>
                <a:cubicBezTo>
                  <a:pt x="32" y="39"/>
                  <a:pt x="31" y="40"/>
                  <a:pt x="30" y="40"/>
                </a:cubicBezTo>
                <a:close/>
                <a:moveTo>
                  <a:pt x="58" y="80"/>
                </a:move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79"/>
                  <a:pt x="44" y="78"/>
                </a:cubicBezTo>
                <a:cubicBezTo>
                  <a:pt x="44" y="77"/>
                  <a:pt x="45" y="76"/>
                  <a:pt x="46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5" y="72"/>
                  <a:pt x="44" y="71"/>
                  <a:pt x="44" y="70"/>
                </a:cubicBezTo>
                <a:cubicBezTo>
                  <a:pt x="44" y="69"/>
                  <a:pt x="45" y="68"/>
                  <a:pt x="46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60" y="69"/>
                  <a:pt x="60" y="70"/>
                </a:cubicBezTo>
                <a:cubicBezTo>
                  <a:pt x="60" y="71"/>
                  <a:pt x="59" y="72"/>
                  <a:pt x="58" y="72"/>
                </a:cubicBezTo>
                <a:close/>
                <a:moveTo>
                  <a:pt x="58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60"/>
                  <a:pt x="60" y="61"/>
                  <a:pt x="60" y="62"/>
                </a:cubicBezTo>
                <a:cubicBezTo>
                  <a:pt x="60" y="63"/>
                  <a:pt x="59" y="64"/>
                  <a:pt x="58" y="64"/>
                </a:cubicBezTo>
                <a:close/>
                <a:moveTo>
                  <a:pt x="86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3" y="80"/>
                  <a:pt x="72" y="79"/>
                  <a:pt x="72" y="78"/>
                </a:cubicBezTo>
                <a:cubicBezTo>
                  <a:pt x="72" y="77"/>
                  <a:pt x="73" y="76"/>
                  <a:pt x="74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7" y="76"/>
                  <a:pt x="88" y="77"/>
                  <a:pt x="88" y="78"/>
                </a:cubicBezTo>
                <a:cubicBezTo>
                  <a:pt x="88" y="79"/>
                  <a:pt x="87" y="80"/>
                  <a:pt x="86" y="80"/>
                </a:cubicBezTo>
                <a:close/>
                <a:moveTo>
                  <a:pt x="86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1"/>
                  <a:pt x="72" y="70"/>
                </a:cubicBezTo>
                <a:cubicBezTo>
                  <a:pt x="72" y="69"/>
                  <a:pt x="73" y="68"/>
                  <a:pt x="74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8" y="69"/>
                  <a:pt x="88" y="70"/>
                </a:cubicBezTo>
                <a:cubicBezTo>
                  <a:pt x="88" y="71"/>
                  <a:pt x="87" y="72"/>
                  <a:pt x="86" y="72"/>
                </a:cubicBezTo>
                <a:close/>
                <a:moveTo>
                  <a:pt x="86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2" y="63"/>
                  <a:pt x="72" y="62"/>
                </a:cubicBezTo>
                <a:cubicBezTo>
                  <a:pt x="72" y="61"/>
                  <a:pt x="73" y="60"/>
                  <a:pt x="74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cubicBezTo>
                  <a:pt x="88" y="63"/>
                  <a:pt x="87" y="64"/>
                  <a:pt x="86" y="64"/>
                </a:cubicBezTo>
                <a:close/>
                <a:moveTo>
                  <a:pt x="86" y="56"/>
                </a:moveTo>
                <a:cubicBezTo>
                  <a:pt x="74" y="56"/>
                  <a:pt x="74" y="56"/>
                  <a:pt x="74" y="56"/>
                </a:cubicBezTo>
                <a:cubicBezTo>
                  <a:pt x="73" y="56"/>
                  <a:pt x="72" y="55"/>
                  <a:pt x="72" y="54"/>
                </a:cubicBezTo>
                <a:cubicBezTo>
                  <a:pt x="72" y="53"/>
                  <a:pt x="73" y="52"/>
                  <a:pt x="74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55"/>
                  <a:pt x="87" y="56"/>
                  <a:pt x="86" y="56"/>
                </a:cubicBezTo>
                <a:close/>
                <a:moveTo>
                  <a:pt x="86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3" y="48"/>
                  <a:pt x="72" y="47"/>
                  <a:pt x="72" y="46"/>
                </a:cubicBezTo>
                <a:cubicBezTo>
                  <a:pt x="72" y="45"/>
                  <a:pt x="73" y="44"/>
                  <a:pt x="74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7" y="44"/>
                  <a:pt x="88" y="45"/>
                  <a:pt x="88" y="46"/>
                </a:cubicBezTo>
                <a:cubicBezTo>
                  <a:pt x="88" y="47"/>
                  <a:pt x="87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b="1"/>
          </a:p>
        </p:txBody>
      </p:sp>
      <p:grpSp>
        <p:nvGrpSpPr>
          <p:cNvPr id="81" name="Group 33">
            <a:extLst>
              <a:ext uri="{FF2B5EF4-FFF2-40B4-BE49-F238E27FC236}">
                <a16:creationId xmlns:a16="http://schemas.microsoft.com/office/drawing/2014/main" id="{024863CA-8542-4FC0-AC27-C462B9103DBB}"/>
              </a:ext>
            </a:extLst>
          </p:cNvPr>
          <p:cNvGrpSpPr/>
          <p:nvPr/>
        </p:nvGrpSpPr>
        <p:grpSpPr>
          <a:xfrm>
            <a:off x="320326" y="5011611"/>
            <a:ext cx="713310" cy="704610"/>
            <a:chOff x="4279221" y="2033354"/>
            <a:chExt cx="1412875" cy="1395646"/>
          </a:xfrm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D14F6BE-FD3F-43ED-A137-E6830F948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C8B962F2-C8C8-4E0B-969E-CEEBF177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84" name="Group 45">
            <a:extLst>
              <a:ext uri="{FF2B5EF4-FFF2-40B4-BE49-F238E27FC236}">
                <a16:creationId xmlns:a16="http://schemas.microsoft.com/office/drawing/2014/main" id="{63AA0891-D48E-4C5E-A601-1A2244E26294}"/>
              </a:ext>
            </a:extLst>
          </p:cNvPr>
          <p:cNvGrpSpPr/>
          <p:nvPr/>
        </p:nvGrpSpPr>
        <p:grpSpPr>
          <a:xfrm>
            <a:off x="1232143" y="5029489"/>
            <a:ext cx="959045" cy="465658"/>
            <a:chOff x="6771488" y="3013879"/>
            <a:chExt cx="871098" cy="465658"/>
          </a:xfrm>
        </p:grpSpPr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id="{6B958C44-4F34-434B-BC80-C04612E0762F}"/>
                </a:ext>
              </a:extLst>
            </p:cNvPr>
            <p:cNvSpPr txBox="1"/>
            <p:nvPr/>
          </p:nvSpPr>
          <p:spPr>
            <a:xfrm>
              <a:off x="6771488" y="3013879"/>
              <a:ext cx="87109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32425C"/>
                  </a:solidFill>
                  <a:latin typeface="+mj-lt"/>
                </a:rPr>
                <a:t>Centro-Oeste</a:t>
              </a:r>
            </a:p>
          </p:txBody>
        </p:sp>
        <p:sp>
          <p:nvSpPr>
            <p:cNvPr id="86" name="TextBox 44">
              <a:extLst>
                <a:ext uri="{FF2B5EF4-FFF2-40B4-BE49-F238E27FC236}">
                  <a16:creationId xmlns:a16="http://schemas.microsoft.com/office/drawing/2014/main" id="{4183A1D8-1BF5-4B34-B422-E0525FA89D89}"/>
                </a:ext>
              </a:extLst>
            </p:cNvPr>
            <p:cNvSpPr txBox="1"/>
            <p:nvPr/>
          </p:nvSpPr>
          <p:spPr>
            <a:xfrm>
              <a:off x="6771488" y="3298012"/>
              <a:ext cx="568361" cy="181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10%</a:t>
              </a:r>
            </a:p>
          </p:txBody>
        </p:sp>
      </p:grpSp>
      <p:sp>
        <p:nvSpPr>
          <p:cNvPr id="87" name="Freeform 23">
            <a:extLst>
              <a:ext uri="{FF2B5EF4-FFF2-40B4-BE49-F238E27FC236}">
                <a16:creationId xmlns:a16="http://schemas.microsoft.com/office/drawing/2014/main" id="{F1722DEE-D976-4B8A-9CBA-F37E2A0FB899}"/>
              </a:ext>
            </a:extLst>
          </p:cNvPr>
          <p:cNvSpPr>
            <a:spLocks noEditPoints="1"/>
          </p:cNvSpPr>
          <p:nvPr/>
        </p:nvSpPr>
        <p:spPr bwMode="auto">
          <a:xfrm>
            <a:off x="559562" y="5212592"/>
            <a:ext cx="258648" cy="259787"/>
          </a:xfrm>
          <a:custGeom>
            <a:avLst/>
            <a:gdLst>
              <a:gd name="T0" fmla="*/ 92 w 96"/>
              <a:gd name="T1" fmla="*/ 26 h 96"/>
              <a:gd name="T2" fmla="*/ 68 w 96"/>
              <a:gd name="T3" fmla="*/ 26 h 96"/>
              <a:gd name="T4" fmla="*/ 64 w 96"/>
              <a:gd name="T5" fmla="*/ 38 h 96"/>
              <a:gd name="T6" fmla="*/ 40 w 96"/>
              <a:gd name="T7" fmla="*/ 30 h 96"/>
              <a:gd name="T8" fmla="*/ 36 w 96"/>
              <a:gd name="T9" fmla="*/ 14 h 96"/>
              <a:gd name="T10" fmla="*/ 20 w 96"/>
              <a:gd name="T11" fmla="*/ 2 h 96"/>
              <a:gd name="T12" fmla="*/ 16 w 96"/>
              <a:gd name="T13" fmla="*/ 12 h 96"/>
              <a:gd name="T14" fmla="*/ 4 w 96"/>
              <a:gd name="T15" fmla="*/ 28 h 96"/>
              <a:gd name="T16" fmla="*/ 0 w 96"/>
              <a:gd name="T17" fmla="*/ 94 h 96"/>
              <a:gd name="T18" fmla="*/ 12 w 96"/>
              <a:gd name="T19" fmla="*/ 86 h 96"/>
              <a:gd name="T20" fmla="*/ 24 w 96"/>
              <a:gd name="T21" fmla="*/ 86 h 96"/>
              <a:gd name="T22" fmla="*/ 76 w 96"/>
              <a:gd name="T23" fmla="*/ 86 h 96"/>
              <a:gd name="T24" fmla="*/ 88 w 96"/>
              <a:gd name="T25" fmla="*/ 86 h 96"/>
              <a:gd name="T26" fmla="*/ 96 w 96"/>
              <a:gd name="T27" fmla="*/ 94 h 96"/>
              <a:gd name="T28" fmla="*/ 14 w 96"/>
              <a:gd name="T29" fmla="*/ 20 h 96"/>
              <a:gd name="T30" fmla="*/ 26 w 96"/>
              <a:gd name="T31" fmla="*/ 24 h 96"/>
              <a:gd name="T32" fmla="*/ 14 w 96"/>
              <a:gd name="T33" fmla="*/ 20 h 96"/>
              <a:gd name="T34" fmla="*/ 8 w 96"/>
              <a:gd name="T35" fmla="*/ 78 h 96"/>
              <a:gd name="T36" fmla="*/ 32 w 96"/>
              <a:gd name="T37" fmla="*/ 78 h 96"/>
              <a:gd name="T38" fmla="*/ 10 w 96"/>
              <a:gd name="T39" fmla="*/ 72 h 96"/>
              <a:gd name="T40" fmla="*/ 30 w 96"/>
              <a:gd name="T41" fmla="*/ 68 h 96"/>
              <a:gd name="T42" fmla="*/ 30 w 96"/>
              <a:gd name="T43" fmla="*/ 64 h 96"/>
              <a:gd name="T44" fmla="*/ 10 w 96"/>
              <a:gd name="T45" fmla="*/ 60 h 96"/>
              <a:gd name="T46" fmla="*/ 30 w 96"/>
              <a:gd name="T47" fmla="*/ 64 h 96"/>
              <a:gd name="T48" fmla="*/ 8 w 96"/>
              <a:gd name="T49" fmla="*/ 54 h 96"/>
              <a:gd name="T50" fmla="*/ 32 w 96"/>
              <a:gd name="T51" fmla="*/ 54 h 96"/>
              <a:gd name="T52" fmla="*/ 10 w 96"/>
              <a:gd name="T53" fmla="*/ 48 h 96"/>
              <a:gd name="T54" fmla="*/ 30 w 96"/>
              <a:gd name="T55" fmla="*/ 44 h 96"/>
              <a:gd name="T56" fmla="*/ 30 w 96"/>
              <a:gd name="T57" fmla="*/ 40 h 96"/>
              <a:gd name="T58" fmla="*/ 10 w 96"/>
              <a:gd name="T59" fmla="*/ 36 h 96"/>
              <a:gd name="T60" fmla="*/ 30 w 96"/>
              <a:gd name="T61" fmla="*/ 40 h 96"/>
              <a:gd name="T62" fmla="*/ 44 w 96"/>
              <a:gd name="T63" fmla="*/ 78 h 96"/>
              <a:gd name="T64" fmla="*/ 60 w 96"/>
              <a:gd name="T65" fmla="*/ 78 h 96"/>
              <a:gd name="T66" fmla="*/ 46 w 96"/>
              <a:gd name="T67" fmla="*/ 72 h 96"/>
              <a:gd name="T68" fmla="*/ 58 w 96"/>
              <a:gd name="T69" fmla="*/ 68 h 96"/>
              <a:gd name="T70" fmla="*/ 58 w 96"/>
              <a:gd name="T71" fmla="*/ 64 h 96"/>
              <a:gd name="T72" fmla="*/ 46 w 96"/>
              <a:gd name="T73" fmla="*/ 60 h 96"/>
              <a:gd name="T74" fmla="*/ 58 w 96"/>
              <a:gd name="T75" fmla="*/ 64 h 96"/>
              <a:gd name="T76" fmla="*/ 72 w 96"/>
              <a:gd name="T77" fmla="*/ 78 h 96"/>
              <a:gd name="T78" fmla="*/ 88 w 96"/>
              <a:gd name="T79" fmla="*/ 78 h 96"/>
              <a:gd name="T80" fmla="*/ 74 w 96"/>
              <a:gd name="T81" fmla="*/ 72 h 96"/>
              <a:gd name="T82" fmla="*/ 86 w 96"/>
              <a:gd name="T83" fmla="*/ 68 h 96"/>
              <a:gd name="T84" fmla="*/ 86 w 96"/>
              <a:gd name="T85" fmla="*/ 64 h 96"/>
              <a:gd name="T86" fmla="*/ 74 w 96"/>
              <a:gd name="T87" fmla="*/ 60 h 96"/>
              <a:gd name="T88" fmla="*/ 86 w 96"/>
              <a:gd name="T89" fmla="*/ 64 h 96"/>
              <a:gd name="T90" fmla="*/ 72 w 96"/>
              <a:gd name="T91" fmla="*/ 54 h 96"/>
              <a:gd name="T92" fmla="*/ 88 w 96"/>
              <a:gd name="T93" fmla="*/ 54 h 96"/>
              <a:gd name="T94" fmla="*/ 74 w 96"/>
              <a:gd name="T95" fmla="*/ 48 h 96"/>
              <a:gd name="T96" fmla="*/ 86 w 96"/>
              <a:gd name="T97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94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1" y="24"/>
                  <a:pt x="9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4"/>
                  <a:pt x="68" y="25"/>
                  <a:pt x="68" y="2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6" y="36"/>
                  <a:pt x="66" y="36"/>
                </a:cubicBezTo>
                <a:cubicBezTo>
                  <a:pt x="65" y="36"/>
                  <a:pt x="64" y="37"/>
                  <a:pt x="64" y="38"/>
                </a:cubicBezTo>
                <a:cubicBezTo>
                  <a:pt x="64" y="52"/>
                  <a:pt x="64" y="52"/>
                  <a:pt x="64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3"/>
                  <a:pt x="35" y="12"/>
                  <a:pt x="3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0" y="29"/>
                  <a:pt x="0" y="3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5"/>
                  <a:pt x="13" y="84"/>
                  <a:pt x="14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96"/>
                  <a:pt x="24" y="96"/>
                  <a:pt x="24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5"/>
                  <a:pt x="77" y="84"/>
                  <a:pt x="78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7" y="84"/>
                  <a:pt x="88" y="85"/>
                  <a:pt x="88" y="86"/>
                </a:cubicBezTo>
                <a:cubicBezTo>
                  <a:pt x="88" y="96"/>
                  <a:pt x="88" y="96"/>
                  <a:pt x="88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38"/>
                  <a:pt x="96" y="38"/>
                  <a:pt x="96" y="38"/>
                </a:cubicBezTo>
                <a:cubicBezTo>
                  <a:pt x="96" y="37"/>
                  <a:pt x="95" y="36"/>
                  <a:pt x="94" y="36"/>
                </a:cubicBezTo>
                <a:close/>
                <a:moveTo>
                  <a:pt x="14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3"/>
                  <a:pt x="12" y="22"/>
                </a:cubicBezTo>
                <a:cubicBezTo>
                  <a:pt x="12" y="21"/>
                  <a:pt x="13" y="20"/>
                  <a:pt x="14" y="20"/>
                </a:cubicBezTo>
                <a:close/>
                <a:moveTo>
                  <a:pt x="3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8" y="79"/>
                  <a:pt x="8" y="78"/>
                </a:cubicBezTo>
                <a:cubicBezTo>
                  <a:pt x="8" y="77"/>
                  <a:pt x="9" y="76"/>
                  <a:pt x="1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2" y="77"/>
                  <a:pt x="32" y="78"/>
                </a:cubicBezTo>
                <a:cubicBezTo>
                  <a:pt x="32" y="79"/>
                  <a:pt x="31" y="80"/>
                  <a:pt x="30" y="80"/>
                </a:cubicBezTo>
                <a:close/>
                <a:moveTo>
                  <a:pt x="3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1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8"/>
                  <a:pt x="32" y="69"/>
                  <a:pt x="32" y="70"/>
                </a:cubicBezTo>
                <a:cubicBezTo>
                  <a:pt x="32" y="71"/>
                  <a:pt x="31" y="72"/>
                  <a:pt x="30" y="72"/>
                </a:cubicBezTo>
                <a:close/>
                <a:moveTo>
                  <a:pt x="3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8" y="63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2" y="61"/>
                  <a:pt x="32" y="62"/>
                </a:cubicBezTo>
                <a:cubicBezTo>
                  <a:pt x="32" y="63"/>
                  <a:pt x="31" y="64"/>
                  <a:pt x="30" y="64"/>
                </a:cubicBezTo>
                <a:close/>
                <a:moveTo>
                  <a:pt x="3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9" y="56"/>
                  <a:pt x="8" y="55"/>
                  <a:pt x="8" y="54"/>
                </a:cubicBezTo>
                <a:cubicBezTo>
                  <a:pt x="8" y="53"/>
                  <a:pt x="9" y="52"/>
                  <a:pt x="1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2" y="53"/>
                  <a:pt x="32" y="54"/>
                </a:cubicBezTo>
                <a:cubicBezTo>
                  <a:pt x="32" y="55"/>
                  <a:pt x="31" y="56"/>
                  <a:pt x="30" y="56"/>
                </a:cubicBezTo>
                <a:close/>
                <a:moveTo>
                  <a:pt x="30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7"/>
                  <a:pt x="8" y="46"/>
                </a:cubicBezTo>
                <a:cubicBezTo>
                  <a:pt x="8" y="45"/>
                  <a:pt x="9" y="44"/>
                  <a:pt x="1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2" y="45"/>
                  <a:pt x="32" y="46"/>
                </a:cubicBezTo>
                <a:cubicBezTo>
                  <a:pt x="32" y="47"/>
                  <a:pt x="31" y="48"/>
                  <a:pt x="30" y="48"/>
                </a:cubicBezTo>
                <a:close/>
                <a:moveTo>
                  <a:pt x="30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2" y="37"/>
                  <a:pt x="32" y="38"/>
                </a:cubicBezTo>
                <a:cubicBezTo>
                  <a:pt x="32" y="39"/>
                  <a:pt x="31" y="40"/>
                  <a:pt x="30" y="40"/>
                </a:cubicBezTo>
                <a:close/>
                <a:moveTo>
                  <a:pt x="58" y="80"/>
                </a:move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79"/>
                  <a:pt x="44" y="78"/>
                </a:cubicBezTo>
                <a:cubicBezTo>
                  <a:pt x="44" y="77"/>
                  <a:pt x="45" y="76"/>
                  <a:pt x="46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5" y="72"/>
                  <a:pt x="44" y="71"/>
                  <a:pt x="44" y="70"/>
                </a:cubicBezTo>
                <a:cubicBezTo>
                  <a:pt x="44" y="69"/>
                  <a:pt x="45" y="68"/>
                  <a:pt x="46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60" y="69"/>
                  <a:pt x="60" y="70"/>
                </a:cubicBezTo>
                <a:cubicBezTo>
                  <a:pt x="60" y="71"/>
                  <a:pt x="59" y="72"/>
                  <a:pt x="58" y="72"/>
                </a:cubicBezTo>
                <a:close/>
                <a:moveTo>
                  <a:pt x="58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60"/>
                  <a:pt x="60" y="61"/>
                  <a:pt x="60" y="62"/>
                </a:cubicBezTo>
                <a:cubicBezTo>
                  <a:pt x="60" y="63"/>
                  <a:pt x="59" y="64"/>
                  <a:pt x="58" y="64"/>
                </a:cubicBezTo>
                <a:close/>
                <a:moveTo>
                  <a:pt x="86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3" y="80"/>
                  <a:pt x="72" y="79"/>
                  <a:pt x="72" y="78"/>
                </a:cubicBezTo>
                <a:cubicBezTo>
                  <a:pt x="72" y="77"/>
                  <a:pt x="73" y="76"/>
                  <a:pt x="74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7" y="76"/>
                  <a:pt x="88" y="77"/>
                  <a:pt x="88" y="78"/>
                </a:cubicBezTo>
                <a:cubicBezTo>
                  <a:pt x="88" y="79"/>
                  <a:pt x="87" y="80"/>
                  <a:pt x="86" y="80"/>
                </a:cubicBezTo>
                <a:close/>
                <a:moveTo>
                  <a:pt x="86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1"/>
                  <a:pt x="72" y="70"/>
                </a:cubicBezTo>
                <a:cubicBezTo>
                  <a:pt x="72" y="69"/>
                  <a:pt x="73" y="68"/>
                  <a:pt x="74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8" y="69"/>
                  <a:pt x="88" y="70"/>
                </a:cubicBezTo>
                <a:cubicBezTo>
                  <a:pt x="88" y="71"/>
                  <a:pt x="87" y="72"/>
                  <a:pt x="86" y="72"/>
                </a:cubicBezTo>
                <a:close/>
                <a:moveTo>
                  <a:pt x="86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2" y="63"/>
                  <a:pt x="72" y="62"/>
                </a:cubicBezTo>
                <a:cubicBezTo>
                  <a:pt x="72" y="61"/>
                  <a:pt x="73" y="60"/>
                  <a:pt x="74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cubicBezTo>
                  <a:pt x="88" y="63"/>
                  <a:pt x="87" y="64"/>
                  <a:pt x="86" y="64"/>
                </a:cubicBezTo>
                <a:close/>
                <a:moveTo>
                  <a:pt x="86" y="56"/>
                </a:moveTo>
                <a:cubicBezTo>
                  <a:pt x="74" y="56"/>
                  <a:pt x="74" y="56"/>
                  <a:pt x="74" y="56"/>
                </a:cubicBezTo>
                <a:cubicBezTo>
                  <a:pt x="73" y="56"/>
                  <a:pt x="72" y="55"/>
                  <a:pt x="72" y="54"/>
                </a:cubicBezTo>
                <a:cubicBezTo>
                  <a:pt x="72" y="53"/>
                  <a:pt x="73" y="52"/>
                  <a:pt x="74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55"/>
                  <a:pt x="87" y="56"/>
                  <a:pt x="86" y="56"/>
                </a:cubicBezTo>
                <a:close/>
                <a:moveTo>
                  <a:pt x="86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3" y="48"/>
                  <a:pt x="72" y="47"/>
                  <a:pt x="72" y="46"/>
                </a:cubicBezTo>
                <a:cubicBezTo>
                  <a:pt x="72" y="45"/>
                  <a:pt x="73" y="44"/>
                  <a:pt x="74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7" y="44"/>
                  <a:pt x="88" y="45"/>
                  <a:pt x="88" y="46"/>
                </a:cubicBezTo>
                <a:cubicBezTo>
                  <a:pt x="88" y="47"/>
                  <a:pt x="87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b="1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CE37E7-CDB7-43EF-B39D-CFB5C1FE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71" y="1147169"/>
            <a:ext cx="8437685" cy="57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10">
            <a:extLst>
              <a:ext uri="{FF2B5EF4-FFF2-40B4-BE49-F238E27FC236}">
                <a16:creationId xmlns:a16="http://schemas.microsoft.com/office/drawing/2014/main" id="{01C2C807-CEBB-46C7-9BD9-D1D9E5E23BC7}"/>
              </a:ext>
            </a:extLst>
          </p:cNvPr>
          <p:cNvSpPr txBox="1"/>
          <p:nvPr/>
        </p:nvSpPr>
        <p:spPr>
          <a:xfrm>
            <a:off x="1082726" y="518567"/>
            <a:ext cx="54748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n-US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5913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267DE3-8C54-4955-90FE-9906CF8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55203CED-0DD6-4A89-8C6D-94BEB53778DB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7AA9F0-3F09-436C-BF7A-BE2E7F2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3A97C9-75F9-4C08-ABC7-EEA89E71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1" y="1231740"/>
            <a:ext cx="9379389" cy="51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38">
            <a:extLst>
              <a:ext uri="{FF2B5EF4-FFF2-40B4-BE49-F238E27FC236}">
                <a16:creationId xmlns:a16="http://schemas.microsoft.com/office/drawing/2014/main" id="{E4C333B8-A639-493D-9959-2FDFB5D05641}"/>
              </a:ext>
            </a:extLst>
          </p:cNvPr>
          <p:cNvGrpSpPr/>
          <p:nvPr/>
        </p:nvGrpSpPr>
        <p:grpSpPr>
          <a:xfrm>
            <a:off x="91907" y="1206784"/>
            <a:ext cx="990819" cy="1055396"/>
            <a:chOff x="4279221" y="2033354"/>
            <a:chExt cx="1412875" cy="139564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3CD8C-80F6-4F0B-A083-25875FF39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5A72716-1043-4F6F-B649-2A255AAA2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82">
            <a:extLst>
              <a:ext uri="{FF2B5EF4-FFF2-40B4-BE49-F238E27FC236}">
                <a16:creationId xmlns:a16="http://schemas.microsoft.com/office/drawing/2014/main" id="{BB95A05F-9780-4371-BDBD-8A91F0E4F26D}"/>
              </a:ext>
            </a:extLst>
          </p:cNvPr>
          <p:cNvGrpSpPr/>
          <p:nvPr/>
        </p:nvGrpSpPr>
        <p:grpSpPr>
          <a:xfrm>
            <a:off x="497572" y="1559210"/>
            <a:ext cx="332072" cy="358082"/>
            <a:chOff x="3390900" y="3248025"/>
            <a:chExt cx="361951" cy="361951"/>
          </a:xfrm>
          <a:solidFill>
            <a:schemeClr val="bg1"/>
          </a:solidFill>
        </p:grpSpPr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D074B42-040A-41BF-BF0F-1A7A5670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3248025"/>
              <a:ext cx="241300" cy="301625"/>
            </a:xfrm>
            <a:custGeom>
              <a:avLst/>
              <a:gdLst>
                <a:gd name="T0" fmla="*/ 64 w 64"/>
                <a:gd name="T1" fmla="*/ 54 h 80"/>
                <a:gd name="T2" fmla="*/ 56 w 64"/>
                <a:gd name="T3" fmla="*/ 51 h 80"/>
                <a:gd name="T4" fmla="*/ 48 w 64"/>
                <a:gd name="T5" fmla="*/ 48 h 80"/>
                <a:gd name="T6" fmla="*/ 48 w 64"/>
                <a:gd name="T7" fmla="*/ 41 h 80"/>
                <a:gd name="T8" fmla="*/ 54 w 64"/>
                <a:gd name="T9" fmla="*/ 29 h 80"/>
                <a:gd name="T10" fmla="*/ 56 w 64"/>
                <a:gd name="T11" fmla="*/ 24 h 80"/>
                <a:gd name="T12" fmla="*/ 54 w 64"/>
                <a:gd name="T13" fmla="*/ 18 h 80"/>
                <a:gd name="T14" fmla="*/ 56 w 64"/>
                <a:gd name="T15" fmla="*/ 7 h 80"/>
                <a:gd name="T16" fmla="*/ 41 w 64"/>
                <a:gd name="T17" fmla="*/ 0 h 80"/>
                <a:gd name="T18" fmla="*/ 41 w 64"/>
                <a:gd name="T19" fmla="*/ 0 h 80"/>
                <a:gd name="T20" fmla="*/ 27 w 64"/>
                <a:gd name="T21" fmla="*/ 6 h 80"/>
                <a:gd name="T22" fmla="*/ 22 w 64"/>
                <a:gd name="T23" fmla="*/ 7 h 80"/>
                <a:gd name="T24" fmla="*/ 22 w 64"/>
                <a:gd name="T25" fmla="*/ 19 h 80"/>
                <a:gd name="T26" fmla="*/ 20 w 64"/>
                <a:gd name="T27" fmla="*/ 20 h 80"/>
                <a:gd name="T28" fmla="*/ 20 w 64"/>
                <a:gd name="T29" fmla="*/ 24 h 80"/>
                <a:gd name="T30" fmla="*/ 22 w 64"/>
                <a:gd name="T31" fmla="*/ 29 h 80"/>
                <a:gd name="T32" fmla="*/ 28 w 64"/>
                <a:gd name="T33" fmla="*/ 41 h 80"/>
                <a:gd name="T34" fmla="*/ 28 w 64"/>
                <a:gd name="T35" fmla="*/ 48 h 80"/>
                <a:gd name="T36" fmla="*/ 20 w 64"/>
                <a:gd name="T37" fmla="*/ 51 h 80"/>
                <a:gd name="T38" fmla="*/ 2 w 64"/>
                <a:gd name="T39" fmla="*/ 61 h 80"/>
                <a:gd name="T40" fmla="*/ 0 w 64"/>
                <a:gd name="T41" fmla="*/ 78 h 80"/>
                <a:gd name="T42" fmla="*/ 1 w 64"/>
                <a:gd name="T43" fmla="*/ 79 h 80"/>
                <a:gd name="T44" fmla="*/ 2 w 64"/>
                <a:gd name="T45" fmla="*/ 80 h 80"/>
                <a:gd name="T46" fmla="*/ 54 w 64"/>
                <a:gd name="T47" fmla="*/ 80 h 80"/>
                <a:gd name="T48" fmla="*/ 52 w 64"/>
                <a:gd name="T49" fmla="*/ 72 h 80"/>
                <a:gd name="T50" fmla="*/ 64 w 64"/>
                <a:gd name="T51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80">
                  <a:moveTo>
                    <a:pt x="64" y="54"/>
                  </a:moveTo>
                  <a:cubicBezTo>
                    <a:pt x="61" y="53"/>
                    <a:pt x="59" y="52"/>
                    <a:pt x="56" y="51"/>
                  </a:cubicBezTo>
                  <a:cubicBezTo>
                    <a:pt x="53" y="50"/>
                    <a:pt x="50" y="49"/>
                    <a:pt x="48" y="4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5" y="28"/>
                    <a:pt x="56" y="26"/>
                    <a:pt x="56" y="24"/>
                  </a:cubicBezTo>
                  <a:cubicBezTo>
                    <a:pt x="56" y="21"/>
                    <a:pt x="56" y="19"/>
                    <a:pt x="54" y="18"/>
                  </a:cubicBezTo>
                  <a:cubicBezTo>
                    <a:pt x="55" y="16"/>
                    <a:pt x="57" y="12"/>
                    <a:pt x="56" y="7"/>
                  </a:cubicBezTo>
                  <a:cubicBezTo>
                    <a:pt x="55" y="2"/>
                    <a:pt x="47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0"/>
                    <a:pt x="29" y="1"/>
                    <a:pt x="27" y="6"/>
                  </a:cubicBezTo>
                  <a:cubicBezTo>
                    <a:pt x="25" y="5"/>
                    <a:pt x="23" y="6"/>
                    <a:pt x="22" y="7"/>
                  </a:cubicBezTo>
                  <a:cubicBezTo>
                    <a:pt x="19" y="10"/>
                    <a:pt x="21" y="16"/>
                    <a:pt x="22" y="19"/>
                  </a:cubicBezTo>
                  <a:cubicBezTo>
                    <a:pt x="21" y="19"/>
                    <a:pt x="21" y="19"/>
                    <a:pt x="20" y="20"/>
                  </a:cubicBezTo>
                  <a:cubicBezTo>
                    <a:pt x="20" y="21"/>
                    <a:pt x="20" y="22"/>
                    <a:pt x="20" y="24"/>
                  </a:cubicBezTo>
                  <a:cubicBezTo>
                    <a:pt x="20" y="26"/>
                    <a:pt x="21" y="28"/>
                    <a:pt x="22" y="29"/>
                  </a:cubicBezTo>
                  <a:cubicBezTo>
                    <a:pt x="22" y="36"/>
                    <a:pt x="26" y="40"/>
                    <a:pt x="28" y="41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6" y="49"/>
                    <a:pt x="23" y="50"/>
                    <a:pt x="20" y="51"/>
                  </a:cubicBezTo>
                  <a:cubicBezTo>
                    <a:pt x="11" y="54"/>
                    <a:pt x="4" y="56"/>
                    <a:pt x="2" y="61"/>
                  </a:cubicBezTo>
                  <a:cubicBezTo>
                    <a:pt x="0" y="67"/>
                    <a:pt x="0" y="78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0"/>
                    <a:pt x="1" y="80"/>
                    <a:pt x="2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3" y="78"/>
                    <a:pt x="52" y="75"/>
                    <a:pt x="52" y="72"/>
                  </a:cubicBezTo>
                  <a:cubicBezTo>
                    <a:pt x="52" y="64"/>
                    <a:pt x="57" y="57"/>
                    <a:pt x="6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862AA2DD-EBAA-4B79-9C28-996BE59EE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038" y="3459163"/>
              <a:ext cx="150813" cy="150813"/>
            </a:xfrm>
            <a:custGeom>
              <a:avLst/>
              <a:gdLst>
                <a:gd name="T0" fmla="*/ 39 w 40"/>
                <a:gd name="T1" fmla="*/ 37 h 40"/>
                <a:gd name="T2" fmla="*/ 31 w 40"/>
                <a:gd name="T3" fmla="*/ 29 h 40"/>
                <a:gd name="T4" fmla="*/ 29 w 40"/>
                <a:gd name="T5" fmla="*/ 26 h 40"/>
                <a:gd name="T6" fmla="*/ 32 w 40"/>
                <a:gd name="T7" fmla="*/ 16 h 40"/>
                <a:gd name="T8" fmla="*/ 16 w 40"/>
                <a:gd name="T9" fmla="*/ 0 h 40"/>
                <a:gd name="T10" fmla="*/ 0 w 40"/>
                <a:gd name="T11" fmla="*/ 16 h 40"/>
                <a:gd name="T12" fmla="*/ 16 w 40"/>
                <a:gd name="T13" fmla="*/ 32 h 40"/>
                <a:gd name="T14" fmla="*/ 26 w 40"/>
                <a:gd name="T15" fmla="*/ 29 h 40"/>
                <a:gd name="T16" fmla="*/ 29 w 40"/>
                <a:gd name="T17" fmla="*/ 31 h 40"/>
                <a:gd name="T18" fmla="*/ 37 w 40"/>
                <a:gd name="T19" fmla="*/ 39 h 40"/>
                <a:gd name="T20" fmla="*/ 38 w 40"/>
                <a:gd name="T21" fmla="*/ 40 h 40"/>
                <a:gd name="T22" fmla="*/ 39 w 40"/>
                <a:gd name="T23" fmla="*/ 39 h 40"/>
                <a:gd name="T24" fmla="*/ 39 w 40"/>
                <a:gd name="T25" fmla="*/ 37 h 40"/>
                <a:gd name="T26" fmla="*/ 16 w 40"/>
                <a:gd name="T27" fmla="*/ 28 h 40"/>
                <a:gd name="T28" fmla="*/ 4 w 40"/>
                <a:gd name="T29" fmla="*/ 16 h 40"/>
                <a:gd name="T30" fmla="*/ 16 w 40"/>
                <a:gd name="T31" fmla="*/ 4 h 40"/>
                <a:gd name="T32" fmla="*/ 28 w 40"/>
                <a:gd name="T33" fmla="*/ 16 h 40"/>
                <a:gd name="T34" fmla="*/ 16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39" y="37"/>
                  </a:moveTo>
                  <a:cubicBezTo>
                    <a:pt x="31" y="29"/>
                    <a:pt x="31" y="29"/>
                    <a:pt x="31" y="29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3"/>
                    <a:pt x="32" y="20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0" y="32"/>
                    <a:pt x="23" y="31"/>
                    <a:pt x="26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40"/>
                    <a:pt x="37" y="40"/>
                    <a:pt x="38" y="40"/>
                  </a:cubicBezTo>
                  <a:cubicBezTo>
                    <a:pt x="39" y="40"/>
                    <a:pt x="39" y="40"/>
                    <a:pt x="39" y="39"/>
                  </a:cubicBezTo>
                  <a:cubicBezTo>
                    <a:pt x="40" y="39"/>
                    <a:pt x="40" y="37"/>
                    <a:pt x="39" y="37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" name="TextBox 10">
            <a:extLst>
              <a:ext uri="{FF2B5EF4-FFF2-40B4-BE49-F238E27FC236}">
                <a16:creationId xmlns:a16="http://schemas.microsoft.com/office/drawing/2014/main" id="{43A07291-AFCC-446F-9EE4-60691394D3D7}"/>
              </a:ext>
            </a:extLst>
          </p:cNvPr>
          <p:cNvSpPr txBox="1"/>
          <p:nvPr/>
        </p:nvSpPr>
        <p:spPr>
          <a:xfrm>
            <a:off x="525567" y="87680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Estado Civil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1D762E1-5A8B-495D-9CE7-B62E5376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0127"/>
              </p:ext>
            </p:extLst>
          </p:nvPr>
        </p:nvGraphicFramePr>
        <p:xfrm>
          <a:off x="10037889" y="1700077"/>
          <a:ext cx="1993182" cy="4044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705">
                  <a:extLst>
                    <a:ext uri="{9D8B030D-6E8A-4147-A177-3AD203B41FA5}">
                      <a16:colId xmlns:a16="http://schemas.microsoft.com/office/drawing/2014/main" val="4108465592"/>
                    </a:ext>
                  </a:extLst>
                </a:gridCol>
                <a:gridCol w="1295477">
                  <a:extLst>
                    <a:ext uri="{9D8B030D-6E8A-4147-A177-3AD203B41FA5}">
                      <a16:colId xmlns:a16="http://schemas.microsoft.com/office/drawing/2014/main" val="348251183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(9060)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81299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(316)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25736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(638)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52966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60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07162"/>
                  </a:ext>
                </a:extLst>
              </a:tr>
            </a:tbl>
          </a:graphicData>
        </a:graphic>
      </p:graphicFrame>
      <p:sp>
        <p:nvSpPr>
          <p:cNvPr id="8" name="TextBox 10">
            <a:extLst>
              <a:ext uri="{FF2B5EF4-FFF2-40B4-BE49-F238E27FC236}">
                <a16:creationId xmlns:a16="http://schemas.microsoft.com/office/drawing/2014/main" id="{21A792BA-E844-4316-8C38-EC37DA7D6D11}"/>
              </a:ext>
            </a:extLst>
          </p:cNvPr>
          <p:cNvSpPr txBox="1"/>
          <p:nvPr/>
        </p:nvSpPr>
        <p:spPr>
          <a:xfrm>
            <a:off x="10037889" y="1030712"/>
            <a:ext cx="20622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(Qtd </a:t>
            </a:r>
            <a:r>
              <a:rPr lang="en-US" sz="1600" dirty="0" err="1"/>
              <a:t>Canditatos</a:t>
            </a:r>
            <a:r>
              <a:rPr lang="en-US" sz="1600" dirty="0"/>
              <a:t>)        %</a:t>
            </a:r>
          </a:p>
        </p:txBody>
      </p:sp>
    </p:spTree>
    <p:extLst>
      <p:ext uri="{BB962C8B-B14F-4D97-AF65-F5344CB8AC3E}">
        <p14:creationId xmlns:p14="http://schemas.microsoft.com/office/powerpoint/2010/main" val="17467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267DE3-8C54-4955-90FE-9906CF8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55203CED-0DD6-4A89-8C6D-94BEB53778DB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7AA9F0-3F09-436C-BF7A-BE2E7F2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grpSp>
        <p:nvGrpSpPr>
          <p:cNvPr id="55" name="Group 38">
            <a:extLst>
              <a:ext uri="{FF2B5EF4-FFF2-40B4-BE49-F238E27FC236}">
                <a16:creationId xmlns:a16="http://schemas.microsoft.com/office/drawing/2014/main" id="{E4C333B8-A639-493D-9959-2FDFB5D05641}"/>
              </a:ext>
            </a:extLst>
          </p:cNvPr>
          <p:cNvGrpSpPr/>
          <p:nvPr/>
        </p:nvGrpSpPr>
        <p:grpSpPr>
          <a:xfrm>
            <a:off x="91907" y="1331544"/>
            <a:ext cx="990819" cy="1055396"/>
            <a:chOff x="4279221" y="2033354"/>
            <a:chExt cx="1412875" cy="139564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3CD8C-80F6-4F0B-A083-25875FF39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5A72716-1043-4F6F-B649-2A255AAA2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82">
            <a:extLst>
              <a:ext uri="{FF2B5EF4-FFF2-40B4-BE49-F238E27FC236}">
                <a16:creationId xmlns:a16="http://schemas.microsoft.com/office/drawing/2014/main" id="{BB95A05F-9780-4371-BDBD-8A91F0E4F26D}"/>
              </a:ext>
            </a:extLst>
          </p:cNvPr>
          <p:cNvGrpSpPr/>
          <p:nvPr/>
        </p:nvGrpSpPr>
        <p:grpSpPr>
          <a:xfrm>
            <a:off x="497572" y="1683970"/>
            <a:ext cx="332072" cy="358082"/>
            <a:chOff x="3390900" y="3248025"/>
            <a:chExt cx="361951" cy="361951"/>
          </a:xfrm>
          <a:solidFill>
            <a:schemeClr val="bg1"/>
          </a:solidFill>
        </p:grpSpPr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D074B42-040A-41BF-BF0F-1A7A5670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3248025"/>
              <a:ext cx="241300" cy="301625"/>
            </a:xfrm>
            <a:custGeom>
              <a:avLst/>
              <a:gdLst>
                <a:gd name="T0" fmla="*/ 64 w 64"/>
                <a:gd name="T1" fmla="*/ 54 h 80"/>
                <a:gd name="T2" fmla="*/ 56 w 64"/>
                <a:gd name="T3" fmla="*/ 51 h 80"/>
                <a:gd name="T4" fmla="*/ 48 w 64"/>
                <a:gd name="T5" fmla="*/ 48 h 80"/>
                <a:gd name="T6" fmla="*/ 48 w 64"/>
                <a:gd name="T7" fmla="*/ 41 h 80"/>
                <a:gd name="T8" fmla="*/ 54 w 64"/>
                <a:gd name="T9" fmla="*/ 29 h 80"/>
                <a:gd name="T10" fmla="*/ 56 w 64"/>
                <a:gd name="T11" fmla="*/ 24 h 80"/>
                <a:gd name="T12" fmla="*/ 54 w 64"/>
                <a:gd name="T13" fmla="*/ 18 h 80"/>
                <a:gd name="T14" fmla="*/ 56 w 64"/>
                <a:gd name="T15" fmla="*/ 7 h 80"/>
                <a:gd name="T16" fmla="*/ 41 w 64"/>
                <a:gd name="T17" fmla="*/ 0 h 80"/>
                <a:gd name="T18" fmla="*/ 41 w 64"/>
                <a:gd name="T19" fmla="*/ 0 h 80"/>
                <a:gd name="T20" fmla="*/ 27 w 64"/>
                <a:gd name="T21" fmla="*/ 6 h 80"/>
                <a:gd name="T22" fmla="*/ 22 w 64"/>
                <a:gd name="T23" fmla="*/ 7 h 80"/>
                <a:gd name="T24" fmla="*/ 22 w 64"/>
                <a:gd name="T25" fmla="*/ 19 h 80"/>
                <a:gd name="T26" fmla="*/ 20 w 64"/>
                <a:gd name="T27" fmla="*/ 20 h 80"/>
                <a:gd name="T28" fmla="*/ 20 w 64"/>
                <a:gd name="T29" fmla="*/ 24 h 80"/>
                <a:gd name="T30" fmla="*/ 22 w 64"/>
                <a:gd name="T31" fmla="*/ 29 h 80"/>
                <a:gd name="T32" fmla="*/ 28 w 64"/>
                <a:gd name="T33" fmla="*/ 41 h 80"/>
                <a:gd name="T34" fmla="*/ 28 w 64"/>
                <a:gd name="T35" fmla="*/ 48 h 80"/>
                <a:gd name="T36" fmla="*/ 20 w 64"/>
                <a:gd name="T37" fmla="*/ 51 h 80"/>
                <a:gd name="T38" fmla="*/ 2 w 64"/>
                <a:gd name="T39" fmla="*/ 61 h 80"/>
                <a:gd name="T40" fmla="*/ 0 w 64"/>
                <a:gd name="T41" fmla="*/ 78 h 80"/>
                <a:gd name="T42" fmla="*/ 1 w 64"/>
                <a:gd name="T43" fmla="*/ 79 h 80"/>
                <a:gd name="T44" fmla="*/ 2 w 64"/>
                <a:gd name="T45" fmla="*/ 80 h 80"/>
                <a:gd name="T46" fmla="*/ 54 w 64"/>
                <a:gd name="T47" fmla="*/ 80 h 80"/>
                <a:gd name="T48" fmla="*/ 52 w 64"/>
                <a:gd name="T49" fmla="*/ 72 h 80"/>
                <a:gd name="T50" fmla="*/ 64 w 64"/>
                <a:gd name="T51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80">
                  <a:moveTo>
                    <a:pt x="64" y="54"/>
                  </a:moveTo>
                  <a:cubicBezTo>
                    <a:pt x="61" y="53"/>
                    <a:pt x="59" y="52"/>
                    <a:pt x="56" y="51"/>
                  </a:cubicBezTo>
                  <a:cubicBezTo>
                    <a:pt x="53" y="50"/>
                    <a:pt x="50" y="49"/>
                    <a:pt x="48" y="4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5" y="28"/>
                    <a:pt x="56" y="26"/>
                    <a:pt x="56" y="24"/>
                  </a:cubicBezTo>
                  <a:cubicBezTo>
                    <a:pt x="56" y="21"/>
                    <a:pt x="56" y="19"/>
                    <a:pt x="54" y="18"/>
                  </a:cubicBezTo>
                  <a:cubicBezTo>
                    <a:pt x="55" y="16"/>
                    <a:pt x="57" y="12"/>
                    <a:pt x="56" y="7"/>
                  </a:cubicBezTo>
                  <a:cubicBezTo>
                    <a:pt x="55" y="2"/>
                    <a:pt x="47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0"/>
                    <a:pt x="29" y="1"/>
                    <a:pt x="27" y="6"/>
                  </a:cubicBezTo>
                  <a:cubicBezTo>
                    <a:pt x="25" y="5"/>
                    <a:pt x="23" y="6"/>
                    <a:pt x="22" y="7"/>
                  </a:cubicBezTo>
                  <a:cubicBezTo>
                    <a:pt x="19" y="10"/>
                    <a:pt x="21" y="16"/>
                    <a:pt x="22" y="19"/>
                  </a:cubicBezTo>
                  <a:cubicBezTo>
                    <a:pt x="21" y="19"/>
                    <a:pt x="21" y="19"/>
                    <a:pt x="20" y="20"/>
                  </a:cubicBezTo>
                  <a:cubicBezTo>
                    <a:pt x="20" y="21"/>
                    <a:pt x="20" y="22"/>
                    <a:pt x="20" y="24"/>
                  </a:cubicBezTo>
                  <a:cubicBezTo>
                    <a:pt x="20" y="26"/>
                    <a:pt x="21" y="28"/>
                    <a:pt x="22" y="29"/>
                  </a:cubicBezTo>
                  <a:cubicBezTo>
                    <a:pt x="22" y="36"/>
                    <a:pt x="26" y="40"/>
                    <a:pt x="28" y="41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6" y="49"/>
                    <a:pt x="23" y="50"/>
                    <a:pt x="20" y="51"/>
                  </a:cubicBezTo>
                  <a:cubicBezTo>
                    <a:pt x="11" y="54"/>
                    <a:pt x="4" y="56"/>
                    <a:pt x="2" y="61"/>
                  </a:cubicBezTo>
                  <a:cubicBezTo>
                    <a:pt x="0" y="67"/>
                    <a:pt x="0" y="78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0"/>
                    <a:pt x="1" y="80"/>
                    <a:pt x="2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3" y="78"/>
                    <a:pt x="52" y="75"/>
                    <a:pt x="52" y="72"/>
                  </a:cubicBezTo>
                  <a:cubicBezTo>
                    <a:pt x="52" y="64"/>
                    <a:pt x="57" y="57"/>
                    <a:pt x="6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862AA2DD-EBAA-4B79-9C28-996BE59EE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038" y="3459163"/>
              <a:ext cx="150813" cy="150813"/>
            </a:xfrm>
            <a:custGeom>
              <a:avLst/>
              <a:gdLst>
                <a:gd name="T0" fmla="*/ 39 w 40"/>
                <a:gd name="T1" fmla="*/ 37 h 40"/>
                <a:gd name="T2" fmla="*/ 31 w 40"/>
                <a:gd name="T3" fmla="*/ 29 h 40"/>
                <a:gd name="T4" fmla="*/ 29 w 40"/>
                <a:gd name="T5" fmla="*/ 26 h 40"/>
                <a:gd name="T6" fmla="*/ 32 w 40"/>
                <a:gd name="T7" fmla="*/ 16 h 40"/>
                <a:gd name="T8" fmla="*/ 16 w 40"/>
                <a:gd name="T9" fmla="*/ 0 h 40"/>
                <a:gd name="T10" fmla="*/ 0 w 40"/>
                <a:gd name="T11" fmla="*/ 16 h 40"/>
                <a:gd name="T12" fmla="*/ 16 w 40"/>
                <a:gd name="T13" fmla="*/ 32 h 40"/>
                <a:gd name="T14" fmla="*/ 26 w 40"/>
                <a:gd name="T15" fmla="*/ 29 h 40"/>
                <a:gd name="T16" fmla="*/ 29 w 40"/>
                <a:gd name="T17" fmla="*/ 31 h 40"/>
                <a:gd name="T18" fmla="*/ 37 w 40"/>
                <a:gd name="T19" fmla="*/ 39 h 40"/>
                <a:gd name="T20" fmla="*/ 38 w 40"/>
                <a:gd name="T21" fmla="*/ 40 h 40"/>
                <a:gd name="T22" fmla="*/ 39 w 40"/>
                <a:gd name="T23" fmla="*/ 39 h 40"/>
                <a:gd name="T24" fmla="*/ 39 w 40"/>
                <a:gd name="T25" fmla="*/ 37 h 40"/>
                <a:gd name="T26" fmla="*/ 16 w 40"/>
                <a:gd name="T27" fmla="*/ 28 h 40"/>
                <a:gd name="T28" fmla="*/ 4 w 40"/>
                <a:gd name="T29" fmla="*/ 16 h 40"/>
                <a:gd name="T30" fmla="*/ 16 w 40"/>
                <a:gd name="T31" fmla="*/ 4 h 40"/>
                <a:gd name="T32" fmla="*/ 28 w 40"/>
                <a:gd name="T33" fmla="*/ 16 h 40"/>
                <a:gd name="T34" fmla="*/ 16 w 40"/>
                <a:gd name="T3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39" y="37"/>
                  </a:moveTo>
                  <a:cubicBezTo>
                    <a:pt x="31" y="29"/>
                    <a:pt x="31" y="29"/>
                    <a:pt x="31" y="29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3"/>
                    <a:pt x="32" y="20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0" y="32"/>
                    <a:pt x="23" y="31"/>
                    <a:pt x="26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40"/>
                    <a:pt x="37" y="40"/>
                    <a:pt x="38" y="40"/>
                  </a:cubicBezTo>
                  <a:cubicBezTo>
                    <a:pt x="39" y="40"/>
                    <a:pt x="39" y="40"/>
                    <a:pt x="39" y="39"/>
                  </a:cubicBezTo>
                  <a:cubicBezTo>
                    <a:pt x="40" y="39"/>
                    <a:pt x="40" y="37"/>
                    <a:pt x="39" y="37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112D5864-AB9D-4566-852B-4BCFD9FA2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3" y="1138479"/>
            <a:ext cx="8873549" cy="57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770C6A08-355E-42D6-8708-6A259F91A48C}"/>
              </a:ext>
            </a:extLst>
          </p:cNvPr>
          <p:cNvSpPr txBox="1"/>
          <p:nvPr/>
        </p:nvSpPr>
        <p:spPr>
          <a:xfrm>
            <a:off x="525567" y="8156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Raça</a:t>
            </a:r>
            <a:r>
              <a:rPr lang="en-US" dirty="0"/>
              <a:t>/Cor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E36D069-CCB6-4B35-9338-8ADEE9BF4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78068"/>
              </p:ext>
            </p:extLst>
          </p:nvPr>
        </p:nvGraphicFramePr>
        <p:xfrm>
          <a:off x="10078584" y="1518603"/>
          <a:ext cx="2014236" cy="4783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118">
                  <a:extLst>
                    <a:ext uri="{9D8B030D-6E8A-4147-A177-3AD203B41FA5}">
                      <a16:colId xmlns:a16="http://schemas.microsoft.com/office/drawing/2014/main" val="866916598"/>
                    </a:ext>
                  </a:extLst>
                </a:gridCol>
                <a:gridCol w="1007118">
                  <a:extLst>
                    <a:ext uri="{9D8B030D-6E8A-4147-A177-3AD203B41FA5}">
                      <a16:colId xmlns:a16="http://schemas.microsoft.com/office/drawing/2014/main" val="290306348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(3456)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34,23%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541236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(226)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14466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(167)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75949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(1297)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12,58%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10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(4887)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011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569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D16656-B360-4BA9-BD01-3A3188C7A880}"/>
              </a:ext>
            </a:extLst>
          </p:cNvPr>
          <p:cNvSpPr txBox="1"/>
          <p:nvPr/>
        </p:nvSpPr>
        <p:spPr>
          <a:xfrm>
            <a:off x="10037889" y="1030712"/>
            <a:ext cx="20622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(Qtd </a:t>
            </a:r>
            <a:r>
              <a:rPr lang="en-US" sz="1600" dirty="0" err="1"/>
              <a:t>Canditatos</a:t>
            </a:r>
            <a:r>
              <a:rPr lang="en-US" sz="1600" dirty="0"/>
              <a:t>)        %</a:t>
            </a:r>
          </a:p>
        </p:txBody>
      </p:sp>
    </p:spTree>
    <p:extLst>
      <p:ext uri="{BB962C8B-B14F-4D97-AF65-F5344CB8AC3E}">
        <p14:creationId xmlns:p14="http://schemas.microsoft.com/office/powerpoint/2010/main" val="10283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267DE3-8C54-4955-90FE-9906CF8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55203CED-0DD6-4A89-8C6D-94BEB53778DB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7AA9F0-3F09-436C-BF7A-BE2E7F2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grpSp>
        <p:nvGrpSpPr>
          <p:cNvPr id="55" name="Group 38">
            <a:extLst>
              <a:ext uri="{FF2B5EF4-FFF2-40B4-BE49-F238E27FC236}">
                <a16:creationId xmlns:a16="http://schemas.microsoft.com/office/drawing/2014/main" id="{E4C333B8-A639-493D-9959-2FDFB5D05641}"/>
              </a:ext>
            </a:extLst>
          </p:cNvPr>
          <p:cNvGrpSpPr/>
          <p:nvPr/>
        </p:nvGrpSpPr>
        <p:grpSpPr>
          <a:xfrm>
            <a:off x="94403" y="2020565"/>
            <a:ext cx="990819" cy="1055396"/>
            <a:chOff x="4279221" y="2033354"/>
            <a:chExt cx="1412875" cy="139564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3CD8C-80F6-4F0B-A083-25875FF39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5A72716-1043-4F6F-B649-2A255AAA2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E96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3DBB8A96-62EC-4E8A-B8D7-92D268C2AF73}"/>
              </a:ext>
            </a:extLst>
          </p:cNvPr>
          <p:cNvSpPr txBox="1"/>
          <p:nvPr/>
        </p:nvSpPr>
        <p:spPr>
          <a:xfrm>
            <a:off x="1096378" y="500299"/>
            <a:ext cx="54748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Candidato</a:t>
            </a:r>
            <a:endParaRPr 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70C6A08-355E-42D6-8708-6A259F91A48C}"/>
              </a:ext>
            </a:extLst>
          </p:cNvPr>
          <p:cNvSpPr txBox="1"/>
          <p:nvPr/>
        </p:nvSpPr>
        <p:spPr>
          <a:xfrm>
            <a:off x="508352" y="-4473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Socioeconômica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D95E40-C37D-4951-BDFE-E65DCFE5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13" y="931186"/>
            <a:ext cx="6748970" cy="29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80AAB8A-90F1-46EC-A815-A7763505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13" y="3890189"/>
            <a:ext cx="6748970" cy="29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áfico 22" descr="Perfil de mulher">
            <a:extLst>
              <a:ext uri="{FF2B5EF4-FFF2-40B4-BE49-F238E27FC236}">
                <a16:creationId xmlns:a16="http://schemas.microsoft.com/office/drawing/2014/main" id="{76784298-0A25-44F4-90B2-AF7964E6D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090" y="2214636"/>
            <a:ext cx="703444" cy="703444"/>
          </a:xfrm>
          <a:prstGeom prst="rect">
            <a:avLst/>
          </a:prstGeom>
        </p:spPr>
      </p:pic>
      <p:grpSp>
        <p:nvGrpSpPr>
          <p:cNvPr id="24" name="Group 38">
            <a:extLst>
              <a:ext uri="{FF2B5EF4-FFF2-40B4-BE49-F238E27FC236}">
                <a16:creationId xmlns:a16="http://schemas.microsoft.com/office/drawing/2014/main" id="{45F42EB6-8BCF-4D4C-A7CF-D99DEC4B6B81}"/>
              </a:ext>
            </a:extLst>
          </p:cNvPr>
          <p:cNvGrpSpPr/>
          <p:nvPr/>
        </p:nvGrpSpPr>
        <p:grpSpPr>
          <a:xfrm>
            <a:off x="94403" y="4773661"/>
            <a:ext cx="990819" cy="1055396"/>
            <a:chOff x="4279221" y="2033354"/>
            <a:chExt cx="1412875" cy="139564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2BA554-E9C2-4B8D-BACA-3CEF5716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1FB9668-8283-40B2-BD6C-56B4F2C3B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Gráfico 9" descr="Perfil masculino">
            <a:extLst>
              <a:ext uri="{FF2B5EF4-FFF2-40B4-BE49-F238E27FC236}">
                <a16:creationId xmlns:a16="http://schemas.microsoft.com/office/drawing/2014/main" id="{4914A07F-7EF3-44BD-9C94-A6342809E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49" y="4888199"/>
            <a:ext cx="781726" cy="781726"/>
          </a:xfrm>
          <a:prstGeom prst="rect">
            <a:avLst/>
          </a:prstGeom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99F2416-686A-432E-9EBA-E2C3845A9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799"/>
              </p:ext>
            </p:extLst>
          </p:nvPr>
        </p:nvGraphicFramePr>
        <p:xfrm>
          <a:off x="7841215" y="1058209"/>
          <a:ext cx="2315006" cy="263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503">
                  <a:extLst>
                    <a:ext uri="{9D8B030D-6E8A-4147-A177-3AD203B41FA5}">
                      <a16:colId xmlns:a16="http://schemas.microsoft.com/office/drawing/2014/main" val="3589239124"/>
                    </a:ext>
                  </a:extLst>
                </a:gridCol>
                <a:gridCol w="1157503">
                  <a:extLst>
                    <a:ext uri="{9D8B030D-6E8A-4147-A177-3AD203B41FA5}">
                      <a16:colId xmlns:a16="http://schemas.microsoft.com/office/drawing/2014/main" val="1806156556"/>
                    </a:ext>
                  </a:extLst>
                </a:gridCol>
              </a:tblGrid>
              <a:tr h="2413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(289)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2,86%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066706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(602)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5,96%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01159"/>
                  </a:ext>
                </a:extLst>
              </a:tr>
              <a:tr h="277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(2404)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66539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(1270)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12,58%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909008"/>
                  </a:ext>
                </a:extLst>
              </a:tr>
              <a:tr h="3099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(1587)</a:t>
                      </a:r>
                    </a:p>
                    <a:p>
                      <a:pPr algn="ctr" fontAlgn="ctr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15,72%</a:t>
                      </a:r>
                    </a:p>
                    <a:p>
                      <a:pPr algn="r" fontAlgn="ctr"/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95220"/>
                  </a:ext>
                </a:extLst>
              </a:tr>
              <a:tr h="156825">
                <a:tc>
                  <a:txBody>
                    <a:bodyPr/>
                    <a:lstStyle/>
                    <a:p>
                      <a:pPr algn="ctr" fontAlgn="ctr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(2287)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22,65%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14960"/>
                  </a:ext>
                </a:extLst>
              </a:tr>
              <a:tr h="439074">
                <a:tc>
                  <a:txBody>
                    <a:bodyPr/>
                    <a:lstStyle/>
                    <a:p>
                      <a:pPr algn="ctr" fontAlgn="ctr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(1053)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10,43%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41177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(605)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5,99%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656535"/>
                  </a:ext>
                </a:extLst>
              </a:tr>
            </a:tbl>
          </a:graphicData>
        </a:graphic>
      </p:graphicFrame>
      <p:sp>
        <p:nvSpPr>
          <p:cNvPr id="13" name="TextBox 10">
            <a:extLst>
              <a:ext uri="{FF2B5EF4-FFF2-40B4-BE49-F238E27FC236}">
                <a16:creationId xmlns:a16="http://schemas.microsoft.com/office/drawing/2014/main" id="{3A8FA7BB-7EAF-4AE3-98BC-201C2DBCF13F}"/>
              </a:ext>
            </a:extLst>
          </p:cNvPr>
          <p:cNvSpPr txBox="1"/>
          <p:nvPr/>
        </p:nvSpPr>
        <p:spPr>
          <a:xfrm>
            <a:off x="8119070" y="684800"/>
            <a:ext cx="20622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(Qtd </a:t>
            </a:r>
            <a:r>
              <a:rPr lang="en-US" sz="1600" dirty="0" err="1"/>
              <a:t>Canditatos</a:t>
            </a:r>
            <a:r>
              <a:rPr lang="en-US" sz="1600" dirty="0"/>
              <a:t>)        %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262B0BF0-D7BF-4DAA-AF6E-F72767A8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77854"/>
              </p:ext>
            </p:extLst>
          </p:nvPr>
        </p:nvGraphicFramePr>
        <p:xfrm>
          <a:off x="7895773" y="3995039"/>
          <a:ext cx="2315006" cy="2631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503">
                  <a:extLst>
                    <a:ext uri="{9D8B030D-6E8A-4147-A177-3AD203B41FA5}">
                      <a16:colId xmlns:a16="http://schemas.microsoft.com/office/drawing/2014/main" val="3589239124"/>
                    </a:ext>
                  </a:extLst>
                </a:gridCol>
                <a:gridCol w="1157503">
                  <a:extLst>
                    <a:ext uri="{9D8B030D-6E8A-4147-A177-3AD203B41FA5}">
                      <a16:colId xmlns:a16="http://schemas.microsoft.com/office/drawing/2014/main" val="1806156556"/>
                    </a:ext>
                  </a:extLst>
                </a:gridCol>
              </a:tblGrid>
              <a:tr h="2413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(556)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066706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(825)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8,17%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01159"/>
                  </a:ext>
                </a:extLst>
              </a:tr>
              <a:tr h="277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(2993)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29,64%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66539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(1503)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14,89%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909008"/>
                  </a:ext>
                </a:extLst>
              </a:tr>
              <a:tr h="1197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(1549)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95220"/>
                  </a:ext>
                </a:extLst>
              </a:tr>
              <a:tr h="156825">
                <a:tc>
                  <a:txBody>
                    <a:bodyPr/>
                    <a:lstStyle/>
                    <a:p>
                      <a:pPr algn="ctr" fontAlgn="ctr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(1775)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17,58%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14960"/>
                  </a:ext>
                </a:extLst>
              </a:tr>
              <a:tr h="4390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(384)</a:t>
                      </a:r>
                    </a:p>
                    <a:p>
                      <a:pPr algn="ctr" fontAlgn="ctr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3,80%</a:t>
                      </a:r>
                    </a:p>
                    <a:p>
                      <a:pPr algn="r" fontAlgn="ctr"/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41177"/>
                  </a:ext>
                </a:extLst>
              </a:tr>
              <a:tr h="2922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(512)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5,07%</a:t>
                      </a:r>
                    </a:p>
                  </a:txBody>
                  <a:tcPr marL="3817" marR="3817" marT="38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656535"/>
                  </a:ext>
                </a:extLst>
              </a:tr>
            </a:tbl>
          </a:graphicData>
        </a:graphic>
      </p:graphicFrame>
      <p:sp>
        <p:nvSpPr>
          <p:cNvPr id="18" name="TextBox 10">
            <a:extLst>
              <a:ext uri="{FF2B5EF4-FFF2-40B4-BE49-F238E27FC236}">
                <a16:creationId xmlns:a16="http://schemas.microsoft.com/office/drawing/2014/main" id="{988B9F6D-5F92-4EEF-B0FB-6D495434A6C1}"/>
              </a:ext>
            </a:extLst>
          </p:cNvPr>
          <p:cNvSpPr txBox="1"/>
          <p:nvPr/>
        </p:nvSpPr>
        <p:spPr>
          <a:xfrm>
            <a:off x="56948" y="3016226"/>
            <a:ext cx="12228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600" dirty="0" err="1"/>
              <a:t>Mãe</a:t>
            </a:r>
            <a:r>
              <a:rPr lang="en-US" sz="1600" dirty="0"/>
              <a:t> / </a:t>
            </a:r>
            <a:r>
              <a:rPr lang="en-US" sz="1600" dirty="0" err="1"/>
              <a:t>Mulher</a:t>
            </a:r>
            <a:endParaRPr lang="en-US" sz="1600" dirty="0"/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4EB9E22-9A46-45EE-AC2B-51A681B615E5}"/>
              </a:ext>
            </a:extLst>
          </p:cNvPr>
          <p:cNvSpPr txBox="1"/>
          <p:nvPr/>
        </p:nvSpPr>
        <p:spPr>
          <a:xfrm>
            <a:off x="121884" y="5803332"/>
            <a:ext cx="10930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Pai / </a:t>
            </a:r>
            <a:r>
              <a:rPr lang="en-US" sz="1600" dirty="0" err="1"/>
              <a:t>Homem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267DE3-8C54-4955-90FE-9906CF8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55203CED-0DD6-4A89-8C6D-94BEB53778DB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7AA9F0-3F09-436C-BF7A-BE2E7F2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grpSp>
        <p:nvGrpSpPr>
          <p:cNvPr id="55" name="Group 38">
            <a:extLst>
              <a:ext uri="{FF2B5EF4-FFF2-40B4-BE49-F238E27FC236}">
                <a16:creationId xmlns:a16="http://schemas.microsoft.com/office/drawing/2014/main" id="{E4C333B8-A639-493D-9959-2FDFB5D05641}"/>
              </a:ext>
            </a:extLst>
          </p:cNvPr>
          <p:cNvGrpSpPr/>
          <p:nvPr/>
        </p:nvGrpSpPr>
        <p:grpSpPr>
          <a:xfrm>
            <a:off x="91907" y="1331544"/>
            <a:ext cx="990819" cy="1055396"/>
            <a:chOff x="4279221" y="2033354"/>
            <a:chExt cx="1412875" cy="139564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3CD8C-80F6-4F0B-A083-25875FF39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5A72716-1043-4F6F-B649-2A255AAA2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E9612B"/>
                </a:solidFill>
              </a:endParaRPr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3DBB8A96-62EC-4E8A-B8D7-92D268C2AF73}"/>
              </a:ext>
            </a:extLst>
          </p:cNvPr>
          <p:cNvSpPr txBox="1"/>
          <p:nvPr/>
        </p:nvSpPr>
        <p:spPr>
          <a:xfrm>
            <a:off x="1336777" y="470473"/>
            <a:ext cx="54748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Renda Familiar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DDBA5DAD-0060-4964-9BBD-5B37E6EAF723}"/>
              </a:ext>
            </a:extLst>
          </p:cNvPr>
          <p:cNvSpPr txBox="1"/>
          <p:nvPr/>
        </p:nvSpPr>
        <p:spPr>
          <a:xfrm>
            <a:off x="508352" y="-4473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Socioeconômica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AC47C-9E63-4BC3-8E42-DC68C80D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11" y="966999"/>
            <a:ext cx="8944710" cy="51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63">
            <a:extLst>
              <a:ext uri="{FF2B5EF4-FFF2-40B4-BE49-F238E27FC236}">
                <a16:creationId xmlns:a16="http://schemas.microsoft.com/office/drawing/2014/main" id="{1A9F7AAA-B6F2-4CB8-A04E-19E3C5BA62C9}"/>
              </a:ext>
            </a:extLst>
          </p:cNvPr>
          <p:cNvGrpSpPr/>
          <p:nvPr/>
        </p:nvGrpSpPr>
        <p:grpSpPr>
          <a:xfrm>
            <a:off x="483056" y="1655969"/>
            <a:ext cx="241300" cy="361951"/>
            <a:chOff x="7778750" y="2535238"/>
            <a:chExt cx="241300" cy="361951"/>
          </a:xfrm>
          <a:solidFill>
            <a:schemeClr val="bg1"/>
          </a:solidFill>
        </p:grpSpPr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B1042AD2-E4F3-4193-810A-2DF6BCBB29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50" y="2686051"/>
              <a:ext cx="241300" cy="211138"/>
            </a:xfrm>
            <a:custGeom>
              <a:avLst/>
              <a:gdLst>
                <a:gd name="T0" fmla="*/ 44 w 64"/>
                <a:gd name="T1" fmla="*/ 0 h 56"/>
                <a:gd name="T2" fmla="*/ 43 w 64"/>
                <a:gd name="T3" fmla="*/ 0 h 56"/>
                <a:gd name="T4" fmla="*/ 21 w 64"/>
                <a:gd name="T5" fmla="*/ 0 h 56"/>
                <a:gd name="T6" fmla="*/ 20 w 64"/>
                <a:gd name="T7" fmla="*/ 0 h 56"/>
                <a:gd name="T8" fmla="*/ 0 w 64"/>
                <a:gd name="T9" fmla="*/ 32 h 56"/>
                <a:gd name="T10" fmla="*/ 32 w 64"/>
                <a:gd name="T11" fmla="*/ 56 h 56"/>
                <a:gd name="T12" fmla="*/ 64 w 64"/>
                <a:gd name="T13" fmla="*/ 32 h 56"/>
                <a:gd name="T14" fmla="*/ 44 w 64"/>
                <a:gd name="T15" fmla="*/ 0 h 56"/>
                <a:gd name="T16" fmla="*/ 32 w 64"/>
                <a:gd name="T17" fmla="*/ 26 h 56"/>
                <a:gd name="T18" fmla="*/ 40 w 64"/>
                <a:gd name="T19" fmla="*/ 34 h 56"/>
                <a:gd name="T20" fmla="*/ 34 w 64"/>
                <a:gd name="T21" fmla="*/ 42 h 56"/>
                <a:gd name="T22" fmla="*/ 34 w 64"/>
                <a:gd name="T23" fmla="*/ 44 h 56"/>
                <a:gd name="T24" fmla="*/ 32 w 64"/>
                <a:gd name="T25" fmla="*/ 46 h 56"/>
                <a:gd name="T26" fmla="*/ 30 w 64"/>
                <a:gd name="T27" fmla="*/ 44 h 56"/>
                <a:gd name="T28" fmla="*/ 30 w 64"/>
                <a:gd name="T29" fmla="*/ 42 h 56"/>
                <a:gd name="T30" fmla="*/ 24 w 64"/>
                <a:gd name="T31" fmla="*/ 34 h 56"/>
                <a:gd name="T32" fmla="*/ 26 w 64"/>
                <a:gd name="T33" fmla="*/ 32 h 56"/>
                <a:gd name="T34" fmla="*/ 28 w 64"/>
                <a:gd name="T35" fmla="*/ 34 h 56"/>
                <a:gd name="T36" fmla="*/ 32 w 64"/>
                <a:gd name="T37" fmla="*/ 38 h 56"/>
                <a:gd name="T38" fmla="*/ 36 w 64"/>
                <a:gd name="T39" fmla="*/ 34 h 56"/>
                <a:gd name="T40" fmla="*/ 32 w 64"/>
                <a:gd name="T41" fmla="*/ 30 h 56"/>
                <a:gd name="T42" fmla="*/ 24 w 64"/>
                <a:gd name="T43" fmla="*/ 22 h 56"/>
                <a:gd name="T44" fmla="*/ 30 w 64"/>
                <a:gd name="T45" fmla="*/ 14 h 56"/>
                <a:gd name="T46" fmla="*/ 30 w 64"/>
                <a:gd name="T47" fmla="*/ 12 h 56"/>
                <a:gd name="T48" fmla="*/ 32 w 64"/>
                <a:gd name="T49" fmla="*/ 10 h 56"/>
                <a:gd name="T50" fmla="*/ 34 w 64"/>
                <a:gd name="T51" fmla="*/ 12 h 56"/>
                <a:gd name="T52" fmla="*/ 34 w 64"/>
                <a:gd name="T53" fmla="*/ 14 h 56"/>
                <a:gd name="T54" fmla="*/ 40 w 64"/>
                <a:gd name="T55" fmla="*/ 22 h 56"/>
                <a:gd name="T56" fmla="*/ 38 w 64"/>
                <a:gd name="T57" fmla="*/ 24 h 56"/>
                <a:gd name="T58" fmla="*/ 36 w 64"/>
                <a:gd name="T59" fmla="*/ 22 h 56"/>
                <a:gd name="T60" fmla="*/ 32 w 64"/>
                <a:gd name="T61" fmla="*/ 18 h 56"/>
                <a:gd name="T62" fmla="*/ 28 w 64"/>
                <a:gd name="T63" fmla="*/ 22 h 56"/>
                <a:gd name="T64" fmla="*/ 32 w 64"/>
                <a:gd name="T65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56">
                  <a:moveTo>
                    <a:pt x="44" y="0"/>
                  </a:moveTo>
                  <a:cubicBezTo>
                    <a:pt x="44" y="0"/>
                    <a:pt x="44" y="0"/>
                    <a:pt x="4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8"/>
                    <a:pt x="0" y="21"/>
                    <a:pt x="0" y="32"/>
                  </a:cubicBezTo>
                  <a:cubicBezTo>
                    <a:pt x="0" y="48"/>
                    <a:pt x="10" y="56"/>
                    <a:pt x="32" y="56"/>
                  </a:cubicBezTo>
                  <a:cubicBezTo>
                    <a:pt x="54" y="56"/>
                    <a:pt x="64" y="48"/>
                    <a:pt x="64" y="32"/>
                  </a:cubicBezTo>
                  <a:cubicBezTo>
                    <a:pt x="64" y="21"/>
                    <a:pt x="54" y="8"/>
                    <a:pt x="44" y="0"/>
                  </a:cubicBezTo>
                  <a:close/>
                  <a:moveTo>
                    <a:pt x="32" y="26"/>
                  </a:moveTo>
                  <a:cubicBezTo>
                    <a:pt x="36" y="26"/>
                    <a:pt x="40" y="30"/>
                    <a:pt x="40" y="34"/>
                  </a:cubicBezTo>
                  <a:cubicBezTo>
                    <a:pt x="40" y="38"/>
                    <a:pt x="37" y="41"/>
                    <a:pt x="34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3" y="46"/>
                    <a:pt x="32" y="46"/>
                  </a:cubicBezTo>
                  <a:cubicBezTo>
                    <a:pt x="31" y="46"/>
                    <a:pt x="30" y="45"/>
                    <a:pt x="30" y="4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7" y="41"/>
                    <a:pt x="24" y="38"/>
                    <a:pt x="24" y="34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27" y="32"/>
                    <a:pt x="28" y="33"/>
                    <a:pt x="28" y="34"/>
                  </a:cubicBezTo>
                  <a:cubicBezTo>
                    <a:pt x="28" y="36"/>
                    <a:pt x="30" y="38"/>
                    <a:pt x="32" y="38"/>
                  </a:cubicBezTo>
                  <a:cubicBezTo>
                    <a:pt x="34" y="38"/>
                    <a:pt x="36" y="36"/>
                    <a:pt x="36" y="34"/>
                  </a:cubicBezTo>
                  <a:cubicBezTo>
                    <a:pt x="36" y="32"/>
                    <a:pt x="34" y="30"/>
                    <a:pt x="32" y="30"/>
                  </a:cubicBezTo>
                  <a:cubicBezTo>
                    <a:pt x="28" y="30"/>
                    <a:pt x="24" y="26"/>
                    <a:pt x="24" y="22"/>
                  </a:cubicBezTo>
                  <a:cubicBezTo>
                    <a:pt x="24" y="18"/>
                    <a:pt x="27" y="15"/>
                    <a:pt x="30" y="1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1" y="10"/>
                    <a:pt x="32" y="10"/>
                  </a:cubicBezTo>
                  <a:cubicBezTo>
                    <a:pt x="33" y="10"/>
                    <a:pt x="34" y="11"/>
                    <a:pt x="34" y="12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5"/>
                    <a:pt x="40" y="18"/>
                    <a:pt x="40" y="22"/>
                  </a:cubicBezTo>
                  <a:cubicBezTo>
                    <a:pt x="40" y="23"/>
                    <a:pt x="39" y="24"/>
                    <a:pt x="38" y="24"/>
                  </a:cubicBezTo>
                  <a:cubicBezTo>
                    <a:pt x="37" y="24"/>
                    <a:pt x="36" y="23"/>
                    <a:pt x="36" y="22"/>
                  </a:cubicBezTo>
                  <a:cubicBezTo>
                    <a:pt x="36" y="20"/>
                    <a:pt x="34" y="18"/>
                    <a:pt x="32" y="18"/>
                  </a:cubicBezTo>
                  <a:cubicBezTo>
                    <a:pt x="30" y="18"/>
                    <a:pt x="28" y="20"/>
                    <a:pt x="28" y="22"/>
                  </a:cubicBezTo>
                  <a:cubicBezTo>
                    <a:pt x="28" y="24"/>
                    <a:pt x="30" y="26"/>
                    <a:pt x="3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" name="Freeform 65">
              <a:extLst>
                <a:ext uri="{FF2B5EF4-FFF2-40B4-BE49-F238E27FC236}">
                  <a16:creationId xmlns:a16="http://schemas.microsoft.com/office/drawing/2014/main" id="{0B000E5C-99A4-431A-8624-0EF8FA940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5238"/>
              <a:ext cx="149225" cy="106363"/>
            </a:xfrm>
            <a:custGeom>
              <a:avLst/>
              <a:gdLst>
                <a:gd name="T0" fmla="*/ 8 w 40"/>
                <a:gd name="T1" fmla="*/ 26 h 28"/>
                <a:gd name="T2" fmla="*/ 10 w 40"/>
                <a:gd name="T3" fmla="*/ 28 h 28"/>
                <a:gd name="T4" fmla="*/ 30 w 40"/>
                <a:gd name="T5" fmla="*/ 28 h 28"/>
                <a:gd name="T6" fmla="*/ 32 w 40"/>
                <a:gd name="T7" fmla="*/ 26 h 28"/>
                <a:gd name="T8" fmla="*/ 40 w 40"/>
                <a:gd name="T9" fmla="*/ 7 h 28"/>
                <a:gd name="T10" fmla="*/ 40 w 40"/>
                <a:gd name="T11" fmla="*/ 5 h 28"/>
                <a:gd name="T12" fmla="*/ 37 w 40"/>
                <a:gd name="T13" fmla="*/ 4 h 28"/>
                <a:gd name="T14" fmla="*/ 25 w 40"/>
                <a:gd name="T15" fmla="*/ 9 h 28"/>
                <a:gd name="T16" fmla="*/ 22 w 40"/>
                <a:gd name="T17" fmla="*/ 1 h 28"/>
                <a:gd name="T18" fmla="*/ 20 w 40"/>
                <a:gd name="T19" fmla="*/ 0 h 28"/>
                <a:gd name="T20" fmla="*/ 18 w 40"/>
                <a:gd name="T21" fmla="*/ 1 h 28"/>
                <a:gd name="T22" fmla="*/ 15 w 40"/>
                <a:gd name="T23" fmla="*/ 9 h 28"/>
                <a:gd name="T24" fmla="*/ 3 w 40"/>
                <a:gd name="T25" fmla="*/ 4 h 28"/>
                <a:gd name="T26" fmla="*/ 0 w 40"/>
                <a:gd name="T27" fmla="*/ 5 h 28"/>
                <a:gd name="T28" fmla="*/ 0 w 40"/>
                <a:gd name="T29" fmla="*/ 7 h 28"/>
                <a:gd name="T30" fmla="*/ 8 w 40"/>
                <a:gd name="T31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28">
                  <a:moveTo>
                    <a:pt x="8" y="26"/>
                  </a:moveTo>
                  <a:cubicBezTo>
                    <a:pt x="8" y="27"/>
                    <a:pt x="9" y="28"/>
                    <a:pt x="1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2" y="27"/>
                    <a:pt x="32" y="26"/>
                  </a:cubicBezTo>
                  <a:cubicBezTo>
                    <a:pt x="32" y="19"/>
                    <a:pt x="40" y="7"/>
                    <a:pt x="40" y="7"/>
                  </a:cubicBezTo>
                  <a:cubicBezTo>
                    <a:pt x="40" y="6"/>
                    <a:pt x="40" y="5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8" y="19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6">
              <a:extLst>
                <a:ext uri="{FF2B5EF4-FFF2-40B4-BE49-F238E27FC236}">
                  <a16:creationId xmlns:a16="http://schemas.microsoft.com/office/drawing/2014/main" id="{B327F27F-C0C1-4237-9E23-2A223D11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2655888"/>
              <a:ext cx="120650" cy="15875"/>
            </a:xfrm>
            <a:custGeom>
              <a:avLst/>
              <a:gdLst>
                <a:gd name="T0" fmla="*/ 2 w 32"/>
                <a:gd name="T1" fmla="*/ 0 h 4"/>
                <a:gd name="T2" fmla="*/ 0 w 32"/>
                <a:gd name="T3" fmla="*/ 2 h 4"/>
                <a:gd name="T4" fmla="*/ 2 w 32"/>
                <a:gd name="T5" fmla="*/ 4 h 4"/>
                <a:gd name="T6" fmla="*/ 30 w 32"/>
                <a:gd name="T7" fmla="*/ 4 h 4"/>
                <a:gd name="T8" fmla="*/ 32 w 32"/>
                <a:gd name="T9" fmla="*/ 2 h 4"/>
                <a:gd name="T10" fmla="*/ 30 w 32"/>
                <a:gd name="T11" fmla="*/ 0 h 4"/>
                <a:gd name="T12" fmla="*/ 2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3590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F267DE3-8C54-4955-90FE-9906CF8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6041"/>
          <a:stretch/>
        </p:blipFill>
        <p:spPr>
          <a:xfrm>
            <a:off x="0" y="0"/>
            <a:ext cx="12192002" cy="6883400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55203CED-0DD6-4A89-8C6D-94BEB53778DB}"/>
              </a:ext>
            </a:extLst>
          </p:cNvPr>
          <p:cNvSpPr/>
          <p:nvPr/>
        </p:nvSpPr>
        <p:spPr>
          <a:xfrm>
            <a:off x="0" y="8156"/>
            <a:ext cx="12191999" cy="68834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7AA9F0-3F09-436C-BF7A-BE2E7F21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grpSp>
        <p:nvGrpSpPr>
          <p:cNvPr id="55" name="Group 38">
            <a:extLst>
              <a:ext uri="{FF2B5EF4-FFF2-40B4-BE49-F238E27FC236}">
                <a16:creationId xmlns:a16="http://schemas.microsoft.com/office/drawing/2014/main" id="{E4C333B8-A639-493D-9959-2FDFB5D05641}"/>
              </a:ext>
            </a:extLst>
          </p:cNvPr>
          <p:cNvGrpSpPr/>
          <p:nvPr/>
        </p:nvGrpSpPr>
        <p:grpSpPr>
          <a:xfrm>
            <a:off x="91907" y="1331544"/>
            <a:ext cx="990819" cy="1055396"/>
            <a:chOff x="4279221" y="2033354"/>
            <a:chExt cx="1412875" cy="139564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3CD8C-80F6-4F0B-A083-25875FF39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5A72716-1043-4F6F-B649-2A255AAA2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3DBB8A96-62EC-4E8A-B8D7-92D268C2AF73}"/>
              </a:ext>
            </a:extLst>
          </p:cNvPr>
          <p:cNvSpPr txBox="1"/>
          <p:nvPr/>
        </p:nvSpPr>
        <p:spPr>
          <a:xfrm>
            <a:off x="1336777" y="470473"/>
            <a:ext cx="54748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Instituição</a:t>
            </a:r>
            <a:r>
              <a:rPr lang="en-US" dirty="0"/>
              <a:t> que </a:t>
            </a:r>
            <a:r>
              <a:rPr lang="en-US" dirty="0" err="1"/>
              <a:t>Cursou</a:t>
            </a:r>
            <a:endParaRPr 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DDBA5DAD-0060-4964-9BBD-5B37E6EAF723}"/>
              </a:ext>
            </a:extLst>
          </p:cNvPr>
          <p:cNvSpPr txBox="1"/>
          <p:nvPr/>
        </p:nvSpPr>
        <p:spPr>
          <a:xfrm>
            <a:off x="508352" y="-4473"/>
            <a:ext cx="11551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Socioeconômica</a:t>
            </a:r>
            <a:endParaRPr lang="en-US" dirty="0"/>
          </a:p>
        </p:txBody>
      </p:sp>
      <p:grpSp>
        <p:nvGrpSpPr>
          <p:cNvPr id="17" name="Group 52">
            <a:extLst>
              <a:ext uri="{FF2B5EF4-FFF2-40B4-BE49-F238E27FC236}">
                <a16:creationId xmlns:a16="http://schemas.microsoft.com/office/drawing/2014/main" id="{328CB6EC-E693-439B-A2C4-5D9337AE9A49}"/>
              </a:ext>
            </a:extLst>
          </p:cNvPr>
          <p:cNvGrpSpPr/>
          <p:nvPr/>
        </p:nvGrpSpPr>
        <p:grpSpPr>
          <a:xfrm>
            <a:off x="488206" y="1659938"/>
            <a:ext cx="360363" cy="354013"/>
            <a:chOff x="9161463" y="4692650"/>
            <a:chExt cx="360363" cy="354013"/>
          </a:xfrm>
          <a:solidFill>
            <a:schemeClr val="bg1"/>
          </a:solidFill>
        </p:grpSpPr>
        <p:sp>
          <p:nvSpPr>
            <p:cNvPr id="18" name="Freeform 156">
              <a:extLst>
                <a:ext uri="{FF2B5EF4-FFF2-40B4-BE49-F238E27FC236}">
                  <a16:creationId xmlns:a16="http://schemas.microsoft.com/office/drawing/2014/main" id="{48024A18-DED8-4D9B-BB97-2E21E9B15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4692650"/>
              <a:ext cx="255588" cy="330200"/>
            </a:xfrm>
            <a:custGeom>
              <a:avLst/>
              <a:gdLst>
                <a:gd name="T0" fmla="*/ 48 w 68"/>
                <a:gd name="T1" fmla="*/ 76 h 88"/>
                <a:gd name="T2" fmla="*/ 48 w 68"/>
                <a:gd name="T3" fmla="*/ 76 h 88"/>
                <a:gd name="T4" fmla="*/ 49 w 68"/>
                <a:gd name="T5" fmla="*/ 76 h 88"/>
                <a:gd name="T6" fmla="*/ 50 w 68"/>
                <a:gd name="T7" fmla="*/ 74 h 88"/>
                <a:gd name="T8" fmla="*/ 68 w 68"/>
                <a:gd name="T9" fmla="*/ 56 h 88"/>
                <a:gd name="T10" fmla="*/ 68 w 68"/>
                <a:gd name="T11" fmla="*/ 22 h 88"/>
                <a:gd name="T12" fmla="*/ 67 w 68"/>
                <a:gd name="T13" fmla="*/ 21 h 88"/>
                <a:gd name="T14" fmla="*/ 47 w 68"/>
                <a:gd name="T15" fmla="*/ 1 h 88"/>
                <a:gd name="T16" fmla="*/ 46 w 68"/>
                <a:gd name="T17" fmla="*/ 0 h 88"/>
                <a:gd name="T18" fmla="*/ 2 w 68"/>
                <a:gd name="T19" fmla="*/ 0 h 88"/>
                <a:gd name="T20" fmla="*/ 0 w 68"/>
                <a:gd name="T21" fmla="*/ 2 h 88"/>
                <a:gd name="T22" fmla="*/ 0 w 68"/>
                <a:gd name="T23" fmla="*/ 86 h 88"/>
                <a:gd name="T24" fmla="*/ 2 w 68"/>
                <a:gd name="T25" fmla="*/ 88 h 88"/>
                <a:gd name="T26" fmla="*/ 45 w 68"/>
                <a:gd name="T27" fmla="*/ 88 h 88"/>
                <a:gd name="T28" fmla="*/ 48 w 68"/>
                <a:gd name="T29" fmla="*/ 76 h 88"/>
                <a:gd name="T30" fmla="*/ 46 w 68"/>
                <a:gd name="T31" fmla="*/ 2 h 88"/>
                <a:gd name="T32" fmla="*/ 66 w 68"/>
                <a:gd name="T33" fmla="*/ 22 h 88"/>
                <a:gd name="T34" fmla="*/ 46 w 68"/>
                <a:gd name="T35" fmla="*/ 22 h 88"/>
                <a:gd name="T36" fmla="*/ 46 w 68"/>
                <a:gd name="T37" fmla="*/ 2 h 88"/>
                <a:gd name="T38" fmla="*/ 14 w 68"/>
                <a:gd name="T39" fmla="*/ 24 h 88"/>
                <a:gd name="T40" fmla="*/ 32 w 68"/>
                <a:gd name="T41" fmla="*/ 24 h 88"/>
                <a:gd name="T42" fmla="*/ 34 w 68"/>
                <a:gd name="T43" fmla="*/ 26 h 88"/>
                <a:gd name="T44" fmla="*/ 32 w 68"/>
                <a:gd name="T45" fmla="*/ 28 h 88"/>
                <a:gd name="T46" fmla="*/ 14 w 68"/>
                <a:gd name="T47" fmla="*/ 28 h 88"/>
                <a:gd name="T48" fmla="*/ 12 w 68"/>
                <a:gd name="T49" fmla="*/ 26 h 88"/>
                <a:gd name="T50" fmla="*/ 14 w 68"/>
                <a:gd name="T51" fmla="*/ 24 h 88"/>
                <a:gd name="T52" fmla="*/ 14 w 68"/>
                <a:gd name="T53" fmla="*/ 36 h 88"/>
                <a:gd name="T54" fmla="*/ 46 w 68"/>
                <a:gd name="T55" fmla="*/ 36 h 88"/>
                <a:gd name="T56" fmla="*/ 48 w 68"/>
                <a:gd name="T57" fmla="*/ 38 h 88"/>
                <a:gd name="T58" fmla="*/ 46 w 68"/>
                <a:gd name="T59" fmla="*/ 40 h 88"/>
                <a:gd name="T60" fmla="*/ 14 w 68"/>
                <a:gd name="T61" fmla="*/ 40 h 88"/>
                <a:gd name="T62" fmla="*/ 12 w 68"/>
                <a:gd name="T63" fmla="*/ 38 h 88"/>
                <a:gd name="T64" fmla="*/ 14 w 68"/>
                <a:gd name="T65" fmla="*/ 36 h 88"/>
                <a:gd name="T66" fmla="*/ 34 w 68"/>
                <a:gd name="T67" fmla="*/ 64 h 88"/>
                <a:gd name="T68" fmla="*/ 14 w 68"/>
                <a:gd name="T69" fmla="*/ 64 h 88"/>
                <a:gd name="T70" fmla="*/ 12 w 68"/>
                <a:gd name="T71" fmla="*/ 62 h 88"/>
                <a:gd name="T72" fmla="*/ 14 w 68"/>
                <a:gd name="T73" fmla="*/ 60 h 88"/>
                <a:gd name="T74" fmla="*/ 34 w 68"/>
                <a:gd name="T75" fmla="*/ 60 h 88"/>
                <a:gd name="T76" fmla="*/ 36 w 68"/>
                <a:gd name="T77" fmla="*/ 62 h 88"/>
                <a:gd name="T78" fmla="*/ 34 w 68"/>
                <a:gd name="T79" fmla="*/ 64 h 88"/>
                <a:gd name="T80" fmla="*/ 38 w 68"/>
                <a:gd name="T81" fmla="*/ 52 h 88"/>
                <a:gd name="T82" fmla="*/ 14 w 68"/>
                <a:gd name="T83" fmla="*/ 52 h 88"/>
                <a:gd name="T84" fmla="*/ 12 w 68"/>
                <a:gd name="T85" fmla="*/ 50 h 88"/>
                <a:gd name="T86" fmla="*/ 14 w 68"/>
                <a:gd name="T87" fmla="*/ 48 h 88"/>
                <a:gd name="T88" fmla="*/ 38 w 68"/>
                <a:gd name="T89" fmla="*/ 48 h 88"/>
                <a:gd name="T90" fmla="*/ 40 w 68"/>
                <a:gd name="T91" fmla="*/ 50 h 88"/>
                <a:gd name="T92" fmla="*/ 38 w 6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8">
                  <a:moveTo>
                    <a:pt x="48" y="76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48" y="76"/>
                    <a:pt x="49" y="76"/>
                    <a:pt x="49" y="76"/>
                  </a:cubicBezTo>
                  <a:cubicBezTo>
                    <a:pt x="49" y="75"/>
                    <a:pt x="49" y="74"/>
                    <a:pt x="50" y="7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45" y="88"/>
                    <a:pt x="45" y="88"/>
                    <a:pt x="45" y="88"/>
                  </a:cubicBezTo>
                  <a:lnTo>
                    <a:pt x="48" y="76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57">
              <a:extLst>
                <a:ext uri="{FF2B5EF4-FFF2-40B4-BE49-F238E27FC236}">
                  <a16:creationId xmlns:a16="http://schemas.microsoft.com/office/drawing/2014/main" id="{9AC1A0F7-D6D8-4055-ADCD-8DC4C906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4903788"/>
              <a:ext cx="119063" cy="119063"/>
            </a:xfrm>
            <a:custGeom>
              <a:avLst/>
              <a:gdLst>
                <a:gd name="T0" fmla="*/ 45 w 75"/>
                <a:gd name="T1" fmla="*/ 0 h 75"/>
                <a:gd name="T2" fmla="*/ 0 w 75"/>
                <a:gd name="T3" fmla="*/ 45 h 75"/>
                <a:gd name="T4" fmla="*/ 30 w 75"/>
                <a:gd name="T5" fmla="*/ 75 h 75"/>
                <a:gd name="T6" fmla="*/ 75 w 75"/>
                <a:gd name="T7" fmla="*/ 30 h 75"/>
                <a:gd name="T8" fmla="*/ 45 w 7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45" y="0"/>
                  </a:moveTo>
                  <a:lnTo>
                    <a:pt x="0" y="45"/>
                  </a:lnTo>
                  <a:lnTo>
                    <a:pt x="30" y="75"/>
                  </a:lnTo>
                  <a:lnTo>
                    <a:pt x="75" y="3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4CDA5C55-E02E-4459-8D1F-5E12C5449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850" y="4989513"/>
              <a:ext cx="57150" cy="57150"/>
            </a:xfrm>
            <a:custGeom>
              <a:avLst/>
              <a:gdLst>
                <a:gd name="T0" fmla="*/ 4 w 15"/>
                <a:gd name="T1" fmla="*/ 0 h 15"/>
                <a:gd name="T2" fmla="*/ 0 w 15"/>
                <a:gd name="T3" fmla="*/ 12 h 15"/>
                <a:gd name="T4" fmla="*/ 1 w 15"/>
                <a:gd name="T5" fmla="*/ 14 h 15"/>
                <a:gd name="T6" fmla="*/ 2 w 15"/>
                <a:gd name="T7" fmla="*/ 15 h 15"/>
                <a:gd name="T8" fmla="*/ 3 w 15"/>
                <a:gd name="T9" fmla="*/ 15 h 15"/>
                <a:gd name="T10" fmla="*/ 15 w 15"/>
                <a:gd name="T11" fmla="*/ 11 h 15"/>
                <a:gd name="T12" fmla="*/ 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59">
              <a:extLst>
                <a:ext uri="{FF2B5EF4-FFF2-40B4-BE49-F238E27FC236}">
                  <a16:creationId xmlns:a16="http://schemas.microsoft.com/office/drawing/2014/main" id="{EA579C52-4FFC-49AE-9D84-C778FBA3F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4865688"/>
              <a:ext cx="74613" cy="74613"/>
            </a:xfrm>
            <a:custGeom>
              <a:avLst/>
              <a:gdLst>
                <a:gd name="T0" fmla="*/ 19 w 20"/>
                <a:gd name="T1" fmla="*/ 11 h 20"/>
                <a:gd name="T2" fmla="*/ 9 w 20"/>
                <a:gd name="T3" fmla="*/ 1 h 20"/>
                <a:gd name="T4" fmla="*/ 7 w 20"/>
                <a:gd name="T5" fmla="*/ 1 h 20"/>
                <a:gd name="T6" fmla="*/ 0 w 20"/>
                <a:gd name="T7" fmla="*/ 7 h 20"/>
                <a:gd name="T8" fmla="*/ 13 w 20"/>
                <a:gd name="T9" fmla="*/ 20 h 20"/>
                <a:gd name="T10" fmla="*/ 19 w 20"/>
                <a:gd name="T11" fmla="*/ 13 h 20"/>
                <a:gd name="T12" fmla="*/ 19 w 20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9" y="1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A8FA560-BB12-481B-97E9-2B1711D6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02" y="1468755"/>
            <a:ext cx="10754566" cy="48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9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">
            <a:extLst>
              <a:ext uri="{FF2B5EF4-FFF2-40B4-BE49-F238E27FC236}">
                <a16:creationId xmlns:a16="http://schemas.microsoft.com/office/drawing/2014/main" id="{334DED46-0B7A-4FA2-B80B-C44E71FB2385}"/>
              </a:ext>
            </a:extLst>
          </p:cNvPr>
          <p:cNvSpPr txBox="1"/>
          <p:nvPr/>
        </p:nvSpPr>
        <p:spPr>
          <a:xfrm>
            <a:off x="1188338" y="856076"/>
            <a:ext cx="52212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Motivos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podem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levado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às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notas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baixas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candidatos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163ED29F-1F29-42C9-A486-B6625EA94FF8}"/>
              </a:ext>
            </a:extLst>
          </p:cNvPr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0" name="TextBox 3">
            <a:extLst>
              <a:ext uri="{FF2B5EF4-FFF2-40B4-BE49-F238E27FC236}">
                <a16:creationId xmlns:a16="http://schemas.microsoft.com/office/drawing/2014/main" id="{83DC49BF-C598-4796-AACB-9BEFFDAF8CF3}"/>
              </a:ext>
            </a:extLst>
          </p:cNvPr>
          <p:cNvSpPr txBox="1"/>
          <p:nvPr/>
        </p:nvSpPr>
        <p:spPr>
          <a:xfrm>
            <a:off x="1188338" y="263978"/>
            <a:ext cx="21266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err="1">
                <a:solidFill>
                  <a:srgbClr val="32425C"/>
                </a:solidFill>
                <a:latin typeface="+mj-lt"/>
              </a:rPr>
              <a:t>Justificativa</a:t>
            </a:r>
            <a:endParaRPr lang="en-US" sz="3600" dirty="0">
              <a:solidFill>
                <a:srgbClr val="32425C"/>
              </a:solidFill>
              <a:latin typeface="+mj-lt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AD4664DC-7BC3-4D83-BE17-594B6B8F3B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6" r="27278"/>
          <a:stretch/>
        </p:blipFill>
        <p:spPr>
          <a:xfrm>
            <a:off x="6734628" y="0"/>
            <a:ext cx="5457371" cy="6858000"/>
          </a:xfrm>
          <a:prstGeom prst="rect">
            <a:avLst/>
          </a:prstGeom>
        </p:spPr>
      </p:pic>
      <p:sp>
        <p:nvSpPr>
          <p:cNvPr id="122" name="Rectangle 38">
            <a:extLst>
              <a:ext uri="{FF2B5EF4-FFF2-40B4-BE49-F238E27FC236}">
                <a16:creationId xmlns:a16="http://schemas.microsoft.com/office/drawing/2014/main" id="{2B16A66A-1675-44F9-BD90-A175F8798C03}"/>
              </a:ext>
            </a:extLst>
          </p:cNvPr>
          <p:cNvSpPr/>
          <p:nvPr/>
        </p:nvSpPr>
        <p:spPr>
          <a:xfrm>
            <a:off x="6729435" y="0"/>
            <a:ext cx="5462564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36">
            <a:extLst>
              <a:ext uri="{FF2B5EF4-FFF2-40B4-BE49-F238E27FC236}">
                <a16:creationId xmlns:a16="http://schemas.microsoft.com/office/drawing/2014/main" id="{87A1887E-9FCE-4B9C-801E-6C3E976EEE70}"/>
              </a:ext>
            </a:extLst>
          </p:cNvPr>
          <p:cNvSpPr/>
          <p:nvPr/>
        </p:nvSpPr>
        <p:spPr>
          <a:xfrm>
            <a:off x="5837401" y="0"/>
            <a:ext cx="1420650" cy="6858000"/>
          </a:xfrm>
          <a:custGeom>
            <a:avLst/>
            <a:gdLst>
              <a:gd name="connsiteX0" fmla="*/ 585977 w 1537687"/>
              <a:gd name="connsiteY0" fmla="*/ 0 h 6858000"/>
              <a:gd name="connsiteX1" fmla="*/ 1368880 w 1537687"/>
              <a:gd name="connsiteY1" fmla="*/ 0 h 6858000"/>
              <a:gd name="connsiteX2" fmla="*/ 1373883 w 1537687"/>
              <a:gd name="connsiteY2" fmla="*/ 18103 h 6858000"/>
              <a:gd name="connsiteX3" fmla="*/ 1513436 w 1537687"/>
              <a:gd name="connsiteY3" fmla="*/ 1774664 h 6858000"/>
              <a:gd name="connsiteX4" fmla="*/ 1242006 w 1537687"/>
              <a:gd name="connsiteY4" fmla="*/ 6609767 h 6858000"/>
              <a:gd name="connsiteX5" fmla="*/ 1305969 w 1537687"/>
              <a:gd name="connsiteY5" fmla="*/ 6858000 h 6858000"/>
              <a:gd name="connsiteX6" fmla="*/ 269403 w 1537687"/>
              <a:gd name="connsiteY6" fmla="*/ 6858000 h 6858000"/>
              <a:gd name="connsiteX7" fmla="*/ 264207 w 1537687"/>
              <a:gd name="connsiteY7" fmla="*/ 6846573 h 6858000"/>
              <a:gd name="connsiteX8" fmla="*/ 19853 w 1537687"/>
              <a:gd name="connsiteY8" fmla="*/ 4746914 h 6858000"/>
              <a:gd name="connsiteX9" fmla="*/ 874774 w 1537687"/>
              <a:gd name="connsiteY9" fmla="*/ 1021492 h 6858000"/>
              <a:gd name="connsiteX10" fmla="*/ 665204 w 1537687"/>
              <a:gd name="connsiteY10" fmla="*/ 157889 h 6858000"/>
              <a:gd name="connsiteX11" fmla="*/ 585977 w 153768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7687" h="6858000">
                <a:moveTo>
                  <a:pt x="585977" y="0"/>
                </a:moveTo>
                <a:lnTo>
                  <a:pt x="1368880" y="0"/>
                </a:lnTo>
                <a:lnTo>
                  <a:pt x="1373883" y="18103"/>
                </a:lnTo>
                <a:cubicBezTo>
                  <a:pt x="1500291" y="517863"/>
                  <a:pt x="1580470" y="1121717"/>
                  <a:pt x="1513436" y="1774664"/>
                </a:cubicBezTo>
                <a:cubicBezTo>
                  <a:pt x="1345853" y="3407030"/>
                  <a:pt x="846406" y="4856808"/>
                  <a:pt x="1242006" y="6609767"/>
                </a:cubicBezTo>
                <a:lnTo>
                  <a:pt x="1305969" y="6858000"/>
                </a:lnTo>
                <a:lnTo>
                  <a:pt x="269403" y="6858000"/>
                </a:lnTo>
                <a:lnTo>
                  <a:pt x="264207" y="6846573"/>
                </a:lnTo>
                <a:cubicBezTo>
                  <a:pt x="133263" y="6541394"/>
                  <a:pt x="-63261" y="5876595"/>
                  <a:pt x="19853" y="4746914"/>
                </a:cubicBezTo>
                <a:cubicBezTo>
                  <a:pt x="140746" y="3103741"/>
                  <a:pt x="888263" y="2228077"/>
                  <a:pt x="874774" y="1021492"/>
                </a:cubicBezTo>
                <a:cubicBezTo>
                  <a:pt x="871402" y="719846"/>
                  <a:pt x="788164" y="427193"/>
                  <a:pt x="665204" y="157889"/>
                </a:cubicBezTo>
                <a:lnTo>
                  <a:pt x="585977" y="0"/>
                </a:lnTo>
                <a:close/>
              </a:path>
            </a:pathLst>
          </a:custGeom>
          <a:solidFill>
            <a:srgbClr val="0D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>
            <a:extLst>
              <a:ext uri="{FF2B5EF4-FFF2-40B4-BE49-F238E27FC236}">
                <a16:creationId xmlns:a16="http://schemas.microsoft.com/office/drawing/2014/main" id="{5C413EA5-F4A1-4E16-8DFD-8E99DE2F2DAE}"/>
              </a:ext>
            </a:extLst>
          </p:cNvPr>
          <p:cNvSpPr/>
          <p:nvPr/>
        </p:nvSpPr>
        <p:spPr>
          <a:xfrm>
            <a:off x="6017266" y="0"/>
            <a:ext cx="961052" cy="2223249"/>
          </a:xfrm>
          <a:custGeom>
            <a:avLst/>
            <a:gdLst>
              <a:gd name="connsiteX0" fmla="*/ 0 w 961052"/>
              <a:gd name="connsiteY0" fmla="*/ 0 h 2223249"/>
              <a:gd name="connsiteX1" fmla="*/ 932141 w 961052"/>
              <a:gd name="connsiteY1" fmla="*/ 0 h 2223249"/>
              <a:gd name="connsiteX2" fmla="*/ 943375 w 961052"/>
              <a:gd name="connsiteY2" fmla="*/ 75956 h 2223249"/>
              <a:gd name="connsiteX3" fmla="*/ 937229 w 961052"/>
              <a:gd name="connsiteY3" fmla="*/ 794456 h 2223249"/>
              <a:gd name="connsiteX4" fmla="*/ 643773 w 961052"/>
              <a:gd name="connsiteY4" fmla="*/ 2162806 h 2223249"/>
              <a:gd name="connsiteX5" fmla="*/ 624925 w 961052"/>
              <a:gd name="connsiteY5" fmla="*/ 2223249 h 2223249"/>
              <a:gd name="connsiteX6" fmla="*/ 582163 w 961052"/>
              <a:gd name="connsiteY6" fmla="*/ 1954939 h 2223249"/>
              <a:gd name="connsiteX7" fmla="*/ 30729 w 961052"/>
              <a:gd name="connsiteY7" fmla="*/ 72032 h 2223249"/>
              <a:gd name="connsiteX8" fmla="*/ 0 w 961052"/>
              <a:gd name="connsiteY8" fmla="*/ 0 h 222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052" h="2223249">
                <a:moveTo>
                  <a:pt x="0" y="0"/>
                </a:moveTo>
                <a:lnTo>
                  <a:pt x="932141" y="0"/>
                </a:lnTo>
                <a:lnTo>
                  <a:pt x="943375" y="75956"/>
                </a:lnTo>
                <a:cubicBezTo>
                  <a:pt x="967053" y="290844"/>
                  <a:pt x="968799" y="530369"/>
                  <a:pt x="937229" y="794456"/>
                </a:cubicBezTo>
                <a:cubicBezTo>
                  <a:pt x="874089" y="1322631"/>
                  <a:pt x="764091" y="1765359"/>
                  <a:pt x="643773" y="2162806"/>
                </a:cubicBezTo>
                <a:lnTo>
                  <a:pt x="624925" y="2223249"/>
                </a:lnTo>
                <a:lnTo>
                  <a:pt x="582163" y="1954939"/>
                </a:lnTo>
                <a:cubicBezTo>
                  <a:pt x="460650" y="1299270"/>
                  <a:pt x="263338" y="637264"/>
                  <a:pt x="30729" y="7203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9">
            <a:extLst>
              <a:ext uri="{FF2B5EF4-FFF2-40B4-BE49-F238E27FC236}">
                <a16:creationId xmlns:a16="http://schemas.microsoft.com/office/drawing/2014/main" id="{B58C9500-B523-40EC-82D2-1410CBE5F4B6}"/>
              </a:ext>
            </a:extLst>
          </p:cNvPr>
          <p:cNvSpPr/>
          <p:nvPr/>
        </p:nvSpPr>
        <p:spPr>
          <a:xfrm>
            <a:off x="6129214" y="2223249"/>
            <a:ext cx="600221" cy="2682801"/>
          </a:xfrm>
          <a:custGeom>
            <a:avLst/>
            <a:gdLst>
              <a:gd name="connsiteX0" fmla="*/ 512978 w 600221"/>
              <a:gd name="connsiteY0" fmla="*/ 0 h 2682801"/>
              <a:gd name="connsiteX1" fmla="*/ 539551 w 600221"/>
              <a:gd name="connsiteY1" fmla="*/ 166732 h 2682801"/>
              <a:gd name="connsiteX2" fmla="*/ 334589 w 600221"/>
              <a:gd name="connsiteY2" fmla="*/ 2357349 h 2682801"/>
              <a:gd name="connsiteX3" fmla="*/ 205180 w 600221"/>
              <a:gd name="connsiteY3" fmla="*/ 2612139 h 2682801"/>
              <a:gd name="connsiteX4" fmla="*/ 174960 w 600221"/>
              <a:gd name="connsiteY4" fmla="*/ 2682801 h 2682801"/>
              <a:gd name="connsiteX5" fmla="*/ 155655 w 600221"/>
              <a:gd name="connsiteY5" fmla="*/ 2635634 h 2682801"/>
              <a:gd name="connsiteX6" fmla="*/ 13414 w 600221"/>
              <a:gd name="connsiteY6" fmla="*/ 1735389 h 2682801"/>
              <a:gd name="connsiteX7" fmla="*/ 470976 w 600221"/>
              <a:gd name="connsiteY7" fmla="*/ 134692 h 2682801"/>
              <a:gd name="connsiteX8" fmla="*/ 512978 w 600221"/>
              <a:gd name="connsiteY8" fmla="*/ 0 h 268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221" h="2682801">
                <a:moveTo>
                  <a:pt x="512978" y="0"/>
                </a:moveTo>
                <a:lnTo>
                  <a:pt x="539551" y="166732"/>
                </a:lnTo>
                <a:cubicBezTo>
                  <a:pt x="653985" y="1030412"/>
                  <a:pt x="617665" y="1842090"/>
                  <a:pt x="334589" y="2357349"/>
                </a:cubicBezTo>
                <a:cubicBezTo>
                  <a:pt x="287284" y="2443375"/>
                  <a:pt x="244265" y="2528374"/>
                  <a:pt x="205180" y="2612139"/>
                </a:cubicBezTo>
                <a:lnTo>
                  <a:pt x="174960" y="2682801"/>
                </a:lnTo>
                <a:lnTo>
                  <a:pt x="155655" y="2635634"/>
                </a:lnTo>
                <a:cubicBezTo>
                  <a:pt x="39333" y="2332209"/>
                  <a:pt x="-30930" y="2033786"/>
                  <a:pt x="13414" y="1735389"/>
                </a:cubicBezTo>
                <a:cubicBezTo>
                  <a:pt x="93235" y="1198274"/>
                  <a:pt x="286863" y="709894"/>
                  <a:pt x="470976" y="134692"/>
                </a:cubicBezTo>
                <a:lnTo>
                  <a:pt x="512978" y="0"/>
                </a:ln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32">
            <a:extLst>
              <a:ext uri="{FF2B5EF4-FFF2-40B4-BE49-F238E27FC236}">
                <a16:creationId xmlns:a16="http://schemas.microsoft.com/office/drawing/2014/main" id="{F6910BEC-7A5D-48E9-91B8-989CEDA28E40}"/>
              </a:ext>
            </a:extLst>
          </p:cNvPr>
          <p:cNvSpPr/>
          <p:nvPr/>
        </p:nvSpPr>
        <p:spPr>
          <a:xfrm>
            <a:off x="5970893" y="4906049"/>
            <a:ext cx="1020610" cy="1951950"/>
          </a:xfrm>
          <a:custGeom>
            <a:avLst/>
            <a:gdLst>
              <a:gd name="connsiteX0" fmla="*/ 333281 w 1020610"/>
              <a:gd name="connsiteY0" fmla="*/ 0 h 1951950"/>
              <a:gd name="connsiteX1" fmla="*/ 388749 w 1020610"/>
              <a:gd name="connsiteY1" fmla="*/ 135528 h 1951950"/>
              <a:gd name="connsiteX2" fmla="*/ 1020610 w 1020610"/>
              <a:gd name="connsiteY2" fmla="*/ 1950741 h 1951950"/>
              <a:gd name="connsiteX3" fmla="*/ 1020610 w 1020610"/>
              <a:gd name="connsiteY3" fmla="*/ 1951950 h 1951950"/>
              <a:gd name="connsiteX4" fmla="*/ 32515 w 1020610"/>
              <a:gd name="connsiteY4" fmla="*/ 1951950 h 1951950"/>
              <a:gd name="connsiteX5" fmla="*/ 29320 w 1020610"/>
              <a:gd name="connsiteY5" fmla="*/ 1932141 h 1951950"/>
              <a:gd name="connsiteX6" fmla="*/ 257700 w 1020610"/>
              <a:gd name="connsiteY6" fmla="*/ 176721 h 1951950"/>
              <a:gd name="connsiteX7" fmla="*/ 333281 w 1020610"/>
              <a:gd name="connsiteY7" fmla="*/ 0 h 19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0610" h="1951950">
                <a:moveTo>
                  <a:pt x="333281" y="0"/>
                </a:moveTo>
                <a:lnTo>
                  <a:pt x="388749" y="135528"/>
                </a:lnTo>
                <a:cubicBezTo>
                  <a:pt x="636259" y="708576"/>
                  <a:pt x="997498" y="1302710"/>
                  <a:pt x="1020610" y="1950741"/>
                </a:cubicBezTo>
                <a:lnTo>
                  <a:pt x="1020610" y="1951950"/>
                </a:lnTo>
                <a:lnTo>
                  <a:pt x="32515" y="1951950"/>
                </a:lnTo>
                <a:lnTo>
                  <a:pt x="29320" y="1932141"/>
                </a:lnTo>
                <a:cubicBezTo>
                  <a:pt x="-17956" y="1604064"/>
                  <a:pt x="-46126" y="957193"/>
                  <a:pt x="257700" y="176721"/>
                </a:cubicBezTo>
                <a:lnTo>
                  <a:pt x="333281" y="0"/>
                </a:ln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7" name="Chart 52">
            <a:extLst>
              <a:ext uri="{FF2B5EF4-FFF2-40B4-BE49-F238E27FC236}">
                <a16:creationId xmlns:a16="http://schemas.microsoft.com/office/drawing/2014/main" id="{DD0774D8-9732-49F6-9ABD-BD4B7649E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920052"/>
              </p:ext>
            </p:extLst>
          </p:nvPr>
        </p:nvGraphicFramePr>
        <p:xfrm>
          <a:off x="499153" y="1413595"/>
          <a:ext cx="4538996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0" name="Group 55">
            <a:extLst>
              <a:ext uri="{FF2B5EF4-FFF2-40B4-BE49-F238E27FC236}">
                <a16:creationId xmlns:a16="http://schemas.microsoft.com/office/drawing/2014/main" id="{C11E998F-D5FC-4B80-9372-11BEA9D63821}"/>
              </a:ext>
            </a:extLst>
          </p:cNvPr>
          <p:cNvGrpSpPr/>
          <p:nvPr/>
        </p:nvGrpSpPr>
        <p:grpSpPr>
          <a:xfrm>
            <a:off x="87932" y="1643687"/>
            <a:ext cx="742783" cy="733726"/>
            <a:chOff x="4279221" y="2033354"/>
            <a:chExt cx="1412875" cy="1395646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330B945C-332A-4AFE-9AD4-38CE24615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803DB70B-27F7-4D35-8C4D-B9A38C4B9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roup 64">
            <a:extLst>
              <a:ext uri="{FF2B5EF4-FFF2-40B4-BE49-F238E27FC236}">
                <a16:creationId xmlns:a16="http://schemas.microsoft.com/office/drawing/2014/main" id="{CF23E7E5-8BD8-446F-9112-B6B67952305F}"/>
              </a:ext>
            </a:extLst>
          </p:cNvPr>
          <p:cNvGrpSpPr/>
          <p:nvPr/>
        </p:nvGrpSpPr>
        <p:grpSpPr>
          <a:xfrm>
            <a:off x="87932" y="2521643"/>
            <a:ext cx="742783" cy="733726"/>
            <a:chOff x="4279221" y="2033354"/>
            <a:chExt cx="1412875" cy="1395646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2B0F8EC2-1BD4-4068-A086-F29C49CA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986B7747-8327-4355-8077-2A709DB8D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0DB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36" name="Group 67">
            <a:extLst>
              <a:ext uri="{FF2B5EF4-FFF2-40B4-BE49-F238E27FC236}">
                <a16:creationId xmlns:a16="http://schemas.microsoft.com/office/drawing/2014/main" id="{BE6A13EE-FED7-4557-A323-F8B59403FF30}"/>
              </a:ext>
            </a:extLst>
          </p:cNvPr>
          <p:cNvGrpSpPr/>
          <p:nvPr/>
        </p:nvGrpSpPr>
        <p:grpSpPr>
          <a:xfrm>
            <a:off x="87932" y="3399599"/>
            <a:ext cx="742783" cy="733726"/>
            <a:chOff x="4279221" y="2033354"/>
            <a:chExt cx="1412875" cy="1395646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A68B59D1-27A2-4732-BA20-68C882228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410FB0C2-2E5E-4DA5-8F28-01500B797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F0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9" name="Group 80">
            <a:extLst>
              <a:ext uri="{FF2B5EF4-FFF2-40B4-BE49-F238E27FC236}">
                <a16:creationId xmlns:a16="http://schemas.microsoft.com/office/drawing/2014/main" id="{454DC8CA-F639-4AA4-8019-158EC062C7D1}"/>
              </a:ext>
            </a:extLst>
          </p:cNvPr>
          <p:cNvGrpSpPr/>
          <p:nvPr/>
        </p:nvGrpSpPr>
        <p:grpSpPr>
          <a:xfrm>
            <a:off x="380611" y="2753108"/>
            <a:ext cx="205716" cy="260574"/>
            <a:chOff x="3421063" y="2163763"/>
            <a:chExt cx="285750" cy="361951"/>
          </a:xfrm>
          <a:solidFill>
            <a:schemeClr val="bg1"/>
          </a:solidFill>
        </p:grpSpPr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24A36886-0758-4EC2-9F38-1B2AB95E2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163763"/>
              <a:ext cx="165100" cy="74613"/>
            </a:xfrm>
            <a:custGeom>
              <a:avLst/>
              <a:gdLst>
                <a:gd name="T0" fmla="*/ 44 w 44"/>
                <a:gd name="T1" fmla="*/ 20 h 20"/>
                <a:gd name="T2" fmla="*/ 44 w 44"/>
                <a:gd name="T3" fmla="*/ 8 h 20"/>
                <a:gd name="T4" fmla="*/ 32 w 44"/>
                <a:gd name="T5" fmla="*/ 8 h 20"/>
                <a:gd name="T6" fmla="*/ 22 w 44"/>
                <a:gd name="T7" fmla="*/ 0 h 20"/>
                <a:gd name="T8" fmla="*/ 12 w 44"/>
                <a:gd name="T9" fmla="*/ 8 h 20"/>
                <a:gd name="T10" fmla="*/ 0 w 44"/>
                <a:gd name="T11" fmla="*/ 8 h 20"/>
                <a:gd name="T12" fmla="*/ 0 w 44"/>
                <a:gd name="T13" fmla="*/ 20 h 20"/>
                <a:gd name="T14" fmla="*/ 44 w 4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3"/>
                    <a:pt x="27" y="0"/>
                    <a:pt x="22" y="0"/>
                  </a:cubicBezTo>
                  <a:cubicBezTo>
                    <a:pt x="17" y="0"/>
                    <a:pt x="13" y="3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DF21EF85-ACD7-4021-8DBC-C1F0F046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2193926"/>
              <a:ext cx="285750" cy="331788"/>
            </a:xfrm>
            <a:custGeom>
              <a:avLst/>
              <a:gdLst>
                <a:gd name="T0" fmla="*/ 74 w 76"/>
                <a:gd name="T1" fmla="*/ 0 h 88"/>
                <a:gd name="T2" fmla="*/ 64 w 76"/>
                <a:gd name="T3" fmla="*/ 0 h 88"/>
                <a:gd name="T4" fmla="*/ 64 w 76"/>
                <a:gd name="T5" fmla="*/ 76 h 88"/>
                <a:gd name="T6" fmla="*/ 12 w 76"/>
                <a:gd name="T7" fmla="*/ 76 h 88"/>
                <a:gd name="T8" fmla="*/ 12 w 76"/>
                <a:gd name="T9" fmla="*/ 0 h 88"/>
                <a:gd name="T10" fmla="*/ 2 w 76"/>
                <a:gd name="T11" fmla="*/ 0 h 88"/>
                <a:gd name="T12" fmla="*/ 0 w 76"/>
                <a:gd name="T13" fmla="*/ 2 h 88"/>
                <a:gd name="T14" fmla="*/ 0 w 76"/>
                <a:gd name="T15" fmla="*/ 86 h 88"/>
                <a:gd name="T16" fmla="*/ 2 w 76"/>
                <a:gd name="T17" fmla="*/ 88 h 88"/>
                <a:gd name="T18" fmla="*/ 74 w 76"/>
                <a:gd name="T19" fmla="*/ 88 h 88"/>
                <a:gd name="T20" fmla="*/ 76 w 76"/>
                <a:gd name="T21" fmla="*/ 86 h 88"/>
                <a:gd name="T22" fmla="*/ 76 w 76"/>
                <a:gd name="T23" fmla="*/ 2 h 88"/>
                <a:gd name="T24" fmla="*/ 74 w 76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8">
                  <a:moveTo>
                    <a:pt x="7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5" y="88"/>
                    <a:pt x="76" y="87"/>
                    <a:pt x="76" y="8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1D4155A8-53C7-4774-9023-68CA1EE29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284413"/>
              <a:ext cx="104775" cy="14288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75D68FB1-361F-4F90-A46A-C411A3882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328863"/>
              <a:ext cx="104775" cy="15875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49162127-1829-474C-A44E-A0EAD9E1B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374901"/>
              <a:ext cx="104775" cy="14288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3DA53CEC-2532-4F73-9842-3595D4038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419351"/>
              <a:ext cx="104775" cy="15875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A1296A47-5989-463A-AE33-9B412FED3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84413"/>
              <a:ext cx="22225" cy="14288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1B76CDD3-2C60-4857-9027-AA92B0EF2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328863"/>
              <a:ext cx="22225" cy="15875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4DCF9E38-D813-44C8-B6FC-265CCF76F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374901"/>
              <a:ext cx="22225" cy="14288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7871ED3A-1E91-4AEC-8742-917EAB04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419351"/>
              <a:ext cx="22225" cy="15875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2" name="TextBox 10">
            <a:extLst>
              <a:ext uri="{FF2B5EF4-FFF2-40B4-BE49-F238E27FC236}">
                <a16:creationId xmlns:a16="http://schemas.microsoft.com/office/drawing/2014/main" id="{9CBD94FF-104E-47EC-A450-A90554B6314A}"/>
              </a:ext>
            </a:extLst>
          </p:cNvPr>
          <p:cNvSpPr txBox="1"/>
          <p:nvPr/>
        </p:nvSpPr>
        <p:spPr>
          <a:xfrm>
            <a:off x="835907" y="1741988"/>
            <a:ext cx="30796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200" dirty="0" err="1"/>
              <a:t>Estudaram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pública</a:t>
            </a:r>
            <a:endParaRPr lang="en-US" sz="1200" dirty="0"/>
          </a:p>
        </p:txBody>
      </p:sp>
      <p:sp>
        <p:nvSpPr>
          <p:cNvPr id="164" name="TextBox 10">
            <a:extLst>
              <a:ext uri="{FF2B5EF4-FFF2-40B4-BE49-F238E27FC236}">
                <a16:creationId xmlns:a16="http://schemas.microsoft.com/office/drawing/2014/main" id="{5E88B49C-8BDC-4E5E-B5FE-9D9E380BE8D0}"/>
              </a:ext>
            </a:extLst>
          </p:cNvPr>
          <p:cNvSpPr txBox="1"/>
          <p:nvPr/>
        </p:nvSpPr>
        <p:spPr>
          <a:xfrm>
            <a:off x="811279" y="2617954"/>
            <a:ext cx="30796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200" dirty="0" err="1"/>
              <a:t>Pais</a:t>
            </a:r>
            <a:r>
              <a:rPr lang="en-US" sz="1200" dirty="0"/>
              <a:t> </a:t>
            </a:r>
            <a:r>
              <a:rPr lang="en-US" sz="1200" dirty="0" err="1"/>
              <a:t>chegaram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até</a:t>
            </a:r>
            <a:r>
              <a:rPr lang="en-US" sz="1200" dirty="0"/>
              <a:t> o Ensino fundamental</a:t>
            </a:r>
          </a:p>
        </p:txBody>
      </p:sp>
      <p:sp>
        <p:nvSpPr>
          <p:cNvPr id="166" name="TextBox 10">
            <a:extLst>
              <a:ext uri="{FF2B5EF4-FFF2-40B4-BE49-F238E27FC236}">
                <a16:creationId xmlns:a16="http://schemas.microsoft.com/office/drawing/2014/main" id="{546BE072-FA8B-42DE-B763-2655EB5EA30C}"/>
              </a:ext>
            </a:extLst>
          </p:cNvPr>
          <p:cNvSpPr txBox="1"/>
          <p:nvPr/>
        </p:nvSpPr>
        <p:spPr>
          <a:xfrm>
            <a:off x="798020" y="3521574"/>
            <a:ext cx="30796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z="1200" dirty="0"/>
              <a:t>Renda de 2 </a:t>
            </a:r>
            <a:r>
              <a:rPr lang="en-US" sz="1200" dirty="0" err="1"/>
              <a:t>salários</a:t>
            </a:r>
            <a:r>
              <a:rPr lang="en-US" sz="1200" dirty="0"/>
              <a:t> </a:t>
            </a:r>
            <a:r>
              <a:rPr lang="en-US" sz="1200" dirty="0" err="1"/>
              <a:t>mínimos</a:t>
            </a:r>
            <a:endParaRPr lang="en-US" sz="1200" dirty="0"/>
          </a:p>
        </p:txBody>
      </p:sp>
      <p:grpSp>
        <p:nvGrpSpPr>
          <p:cNvPr id="169" name="Group 63">
            <a:extLst>
              <a:ext uri="{FF2B5EF4-FFF2-40B4-BE49-F238E27FC236}">
                <a16:creationId xmlns:a16="http://schemas.microsoft.com/office/drawing/2014/main" id="{BF4FA31B-2C34-4229-9BCD-128D0518E8F2}"/>
              </a:ext>
            </a:extLst>
          </p:cNvPr>
          <p:cNvGrpSpPr/>
          <p:nvPr/>
        </p:nvGrpSpPr>
        <p:grpSpPr>
          <a:xfrm>
            <a:off x="352654" y="3598066"/>
            <a:ext cx="241300" cy="361951"/>
            <a:chOff x="7778750" y="2535238"/>
            <a:chExt cx="241300" cy="361951"/>
          </a:xfrm>
          <a:solidFill>
            <a:schemeClr val="bg1"/>
          </a:solidFill>
        </p:grpSpPr>
        <p:sp>
          <p:nvSpPr>
            <p:cNvPr id="170" name="Freeform 64">
              <a:extLst>
                <a:ext uri="{FF2B5EF4-FFF2-40B4-BE49-F238E27FC236}">
                  <a16:creationId xmlns:a16="http://schemas.microsoft.com/office/drawing/2014/main" id="{75F05894-1791-46C0-B6CF-F58137B19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50" y="2686051"/>
              <a:ext cx="241300" cy="211138"/>
            </a:xfrm>
            <a:custGeom>
              <a:avLst/>
              <a:gdLst>
                <a:gd name="T0" fmla="*/ 44 w 64"/>
                <a:gd name="T1" fmla="*/ 0 h 56"/>
                <a:gd name="T2" fmla="*/ 43 w 64"/>
                <a:gd name="T3" fmla="*/ 0 h 56"/>
                <a:gd name="T4" fmla="*/ 21 w 64"/>
                <a:gd name="T5" fmla="*/ 0 h 56"/>
                <a:gd name="T6" fmla="*/ 20 w 64"/>
                <a:gd name="T7" fmla="*/ 0 h 56"/>
                <a:gd name="T8" fmla="*/ 0 w 64"/>
                <a:gd name="T9" fmla="*/ 32 h 56"/>
                <a:gd name="T10" fmla="*/ 32 w 64"/>
                <a:gd name="T11" fmla="*/ 56 h 56"/>
                <a:gd name="T12" fmla="*/ 64 w 64"/>
                <a:gd name="T13" fmla="*/ 32 h 56"/>
                <a:gd name="T14" fmla="*/ 44 w 64"/>
                <a:gd name="T15" fmla="*/ 0 h 56"/>
                <a:gd name="T16" fmla="*/ 32 w 64"/>
                <a:gd name="T17" fmla="*/ 26 h 56"/>
                <a:gd name="T18" fmla="*/ 40 w 64"/>
                <a:gd name="T19" fmla="*/ 34 h 56"/>
                <a:gd name="T20" fmla="*/ 34 w 64"/>
                <a:gd name="T21" fmla="*/ 42 h 56"/>
                <a:gd name="T22" fmla="*/ 34 w 64"/>
                <a:gd name="T23" fmla="*/ 44 h 56"/>
                <a:gd name="T24" fmla="*/ 32 w 64"/>
                <a:gd name="T25" fmla="*/ 46 h 56"/>
                <a:gd name="T26" fmla="*/ 30 w 64"/>
                <a:gd name="T27" fmla="*/ 44 h 56"/>
                <a:gd name="T28" fmla="*/ 30 w 64"/>
                <a:gd name="T29" fmla="*/ 42 h 56"/>
                <a:gd name="T30" fmla="*/ 24 w 64"/>
                <a:gd name="T31" fmla="*/ 34 h 56"/>
                <a:gd name="T32" fmla="*/ 26 w 64"/>
                <a:gd name="T33" fmla="*/ 32 h 56"/>
                <a:gd name="T34" fmla="*/ 28 w 64"/>
                <a:gd name="T35" fmla="*/ 34 h 56"/>
                <a:gd name="T36" fmla="*/ 32 w 64"/>
                <a:gd name="T37" fmla="*/ 38 h 56"/>
                <a:gd name="T38" fmla="*/ 36 w 64"/>
                <a:gd name="T39" fmla="*/ 34 h 56"/>
                <a:gd name="T40" fmla="*/ 32 w 64"/>
                <a:gd name="T41" fmla="*/ 30 h 56"/>
                <a:gd name="T42" fmla="*/ 24 w 64"/>
                <a:gd name="T43" fmla="*/ 22 h 56"/>
                <a:gd name="T44" fmla="*/ 30 w 64"/>
                <a:gd name="T45" fmla="*/ 14 h 56"/>
                <a:gd name="T46" fmla="*/ 30 w 64"/>
                <a:gd name="T47" fmla="*/ 12 h 56"/>
                <a:gd name="T48" fmla="*/ 32 w 64"/>
                <a:gd name="T49" fmla="*/ 10 h 56"/>
                <a:gd name="T50" fmla="*/ 34 w 64"/>
                <a:gd name="T51" fmla="*/ 12 h 56"/>
                <a:gd name="T52" fmla="*/ 34 w 64"/>
                <a:gd name="T53" fmla="*/ 14 h 56"/>
                <a:gd name="T54" fmla="*/ 40 w 64"/>
                <a:gd name="T55" fmla="*/ 22 h 56"/>
                <a:gd name="T56" fmla="*/ 38 w 64"/>
                <a:gd name="T57" fmla="*/ 24 h 56"/>
                <a:gd name="T58" fmla="*/ 36 w 64"/>
                <a:gd name="T59" fmla="*/ 22 h 56"/>
                <a:gd name="T60" fmla="*/ 32 w 64"/>
                <a:gd name="T61" fmla="*/ 18 h 56"/>
                <a:gd name="T62" fmla="*/ 28 w 64"/>
                <a:gd name="T63" fmla="*/ 22 h 56"/>
                <a:gd name="T64" fmla="*/ 32 w 64"/>
                <a:gd name="T65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56">
                  <a:moveTo>
                    <a:pt x="44" y="0"/>
                  </a:moveTo>
                  <a:cubicBezTo>
                    <a:pt x="44" y="0"/>
                    <a:pt x="44" y="0"/>
                    <a:pt x="4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8"/>
                    <a:pt x="0" y="21"/>
                    <a:pt x="0" y="32"/>
                  </a:cubicBezTo>
                  <a:cubicBezTo>
                    <a:pt x="0" y="48"/>
                    <a:pt x="10" y="56"/>
                    <a:pt x="32" y="56"/>
                  </a:cubicBezTo>
                  <a:cubicBezTo>
                    <a:pt x="54" y="56"/>
                    <a:pt x="64" y="48"/>
                    <a:pt x="64" y="32"/>
                  </a:cubicBezTo>
                  <a:cubicBezTo>
                    <a:pt x="64" y="21"/>
                    <a:pt x="54" y="8"/>
                    <a:pt x="44" y="0"/>
                  </a:cubicBezTo>
                  <a:close/>
                  <a:moveTo>
                    <a:pt x="32" y="26"/>
                  </a:moveTo>
                  <a:cubicBezTo>
                    <a:pt x="36" y="26"/>
                    <a:pt x="40" y="30"/>
                    <a:pt x="40" y="34"/>
                  </a:cubicBezTo>
                  <a:cubicBezTo>
                    <a:pt x="40" y="38"/>
                    <a:pt x="37" y="41"/>
                    <a:pt x="34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3" y="46"/>
                    <a:pt x="32" y="46"/>
                  </a:cubicBezTo>
                  <a:cubicBezTo>
                    <a:pt x="31" y="46"/>
                    <a:pt x="30" y="45"/>
                    <a:pt x="30" y="4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7" y="41"/>
                    <a:pt x="24" y="38"/>
                    <a:pt x="24" y="34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27" y="32"/>
                    <a:pt x="28" y="33"/>
                    <a:pt x="28" y="34"/>
                  </a:cubicBezTo>
                  <a:cubicBezTo>
                    <a:pt x="28" y="36"/>
                    <a:pt x="30" y="38"/>
                    <a:pt x="32" y="38"/>
                  </a:cubicBezTo>
                  <a:cubicBezTo>
                    <a:pt x="34" y="38"/>
                    <a:pt x="36" y="36"/>
                    <a:pt x="36" y="34"/>
                  </a:cubicBezTo>
                  <a:cubicBezTo>
                    <a:pt x="36" y="32"/>
                    <a:pt x="34" y="30"/>
                    <a:pt x="32" y="30"/>
                  </a:cubicBezTo>
                  <a:cubicBezTo>
                    <a:pt x="28" y="30"/>
                    <a:pt x="24" y="26"/>
                    <a:pt x="24" y="22"/>
                  </a:cubicBezTo>
                  <a:cubicBezTo>
                    <a:pt x="24" y="18"/>
                    <a:pt x="27" y="15"/>
                    <a:pt x="30" y="14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1" y="10"/>
                    <a:pt x="32" y="10"/>
                  </a:cubicBezTo>
                  <a:cubicBezTo>
                    <a:pt x="33" y="10"/>
                    <a:pt x="34" y="11"/>
                    <a:pt x="34" y="12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5"/>
                    <a:pt x="40" y="18"/>
                    <a:pt x="40" y="22"/>
                  </a:cubicBezTo>
                  <a:cubicBezTo>
                    <a:pt x="40" y="23"/>
                    <a:pt x="39" y="24"/>
                    <a:pt x="38" y="24"/>
                  </a:cubicBezTo>
                  <a:cubicBezTo>
                    <a:pt x="37" y="24"/>
                    <a:pt x="36" y="23"/>
                    <a:pt x="36" y="22"/>
                  </a:cubicBezTo>
                  <a:cubicBezTo>
                    <a:pt x="36" y="20"/>
                    <a:pt x="34" y="18"/>
                    <a:pt x="32" y="18"/>
                  </a:cubicBezTo>
                  <a:cubicBezTo>
                    <a:pt x="30" y="18"/>
                    <a:pt x="28" y="20"/>
                    <a:pt x="28" y="22"/>
                  </a:cubicBezTo>
                  <a:cubicBezTo>
                    <a:pt x="28" y="24"/>
                    <a:pt x="30" y="26"/>
                    <a:pt x="3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71" name="Freeform 65">
              <a:extLst>
                <a:ext uri="{FF2B5EF4-FFF2-40B4-BE49-F238E27FC236}">
                  <a16:creationId xmlns:a16="http://schemas.microsoft.com/office/drawing/2014/main" id="{D0664F4A-D531-4456-A858-41C2107F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535238"/>
              <a:ext cx="149225" cy="106363"/>
            </a:xfrm>
            <a:custGeom>
              <a:avLst/>
              <a:gdLst>
                <a:gd name="T0" fmla="*/ 8 w 40"/>
                <a:gd name="T1" fmla="*/ 26 h 28"/>
                <a:gd name="T2" fmla="*/ 10 w 40"/>
                <a:gd name="T3" fmla="*/ 28 h 28"/>
                <a:gd name="T4" fmla="*/ 30 w 40"/>
                <a:gd name="T5" fmla="*/ 28 h 28"/>
                <a:gd name="T6" fmla="*/ 32 w 40"/>
                <a:gd name="T7" fmla="*/ 26 h 28"/>
                <a:gd name="T8" fmla="*/ 40 w 40"/>
                <a:gd name="T9" fmla="*/ 7 h 28"/>
                <a:gd name="T10" fmla="*/ 40 w 40"/>
                <a:gd name="T11" fmla="*/ 5 h 28"/>
                <a:gd name="T12" fmla="*/ 37 w 40"/>
                <a:gd name="T13" fmla="*/ 4 h 28"/>
                <a:gd name="T14" fmla="*/ 25 w 40"/>
                <a:gd name="T15" fmla="*/ 9 h 28"/>
                <a:gd name="T16" fmla="*/ 22 w 40"/>
                <a:gd name="T17" fmla="*/ 1 h 28"/>
                <a:gd name="T18" fmla="*/ 20 w 40"/>
                <a:gd name="T19" fmla="*/ 0 h 28"/>
                <a:gd name="T20" fmla="*/ 18 w 40"/>
                <a:gd name="T21" fmla="*/ 1 h 28"/>
                <a:gd name="T22" fmla="*/ 15 w 40"/>
                <a:gd name="T23" fmla="*/ 9 h 28"/>
                <a:gd name="T24" fmla="*/ 3 w 40"/>
                <a:gd name="T25" fmla="*/ 4 h 28"/>
                <a:gd name="T26" fmla="*/ 0 w 40"/>
                <a:gd name="T27" fmla="*/ 5 h 28"/>
                <a:gd name="T28" fmla="*/ 0 w 40"/>
                <a:gd name="T29" fmla="*/ 7 h 28"/>
                <a:gd name="T30" fmla="*/ 8 w 40"/>
                <a:gd name="T31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28">
                  <a:moveTo>
                    <a:pt x="8" y="26"/>
                  </a:moveTo>
                  <a:cubicBezTo>
                    <a:pt x="8" y="27"/>
                    <a:pt x="9" y="28"/>
                    <a:pt x="1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2" y="27"/>
                    <a:pt x="32" y="26"/>
                  </a:cubicBezTo>
                  <a:cubicBezTo>
                    <a:pt x="32" y="19"/>
                    <a:pt x="40" y="7"/>
                    <a:pt x="40" y="7"/>
                  </a:cubicBezTo>
                  <a:cubicBezTo>
                    <a:pt x="40" y="6"/>
                    <a:pt x="40" y="5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8" y="19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66">
              <a:extLst>
                <a:ext uri="{FF2B5EF4-FFF2-40B4-BE49-F238E27FC236}">
                  <a16:creationId xmlns:a16="http://schemas.microsoft.com/office/drawing/2014/main" id="{EB0A5AD3-7F5C-4F57-A539-189B5D91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2655888"/>
              <a:ext cx="120650" cy="15875"/>
            </a:xfrm>
            <a:custGeom>
              <a:avLst/>
              <a:gdLst>
                <a:gd name="T0" fmla="*/ 2 w 32"/>
                <a:gd name="T1" fmla="*/ 0 h 4"/>
                <a:gd name="T2" fmla="*/ 0 w 32"/>
                <a:gd name="T3" fmla="*/ 2 h 4"/>
                <a:gd name="T4" fmla="*/ 2 w 32"/>
                <a:gd name="T5" fmla="*/ 4 h 4"/>
                <a:gd name="T6" fmla="*/ 30 w 32"/>
                <a:gd name="T7" fmla="*/ 4 h 4"/>
                <a:gd name="T8" fmla="*/ 32 w 32"/>
                <a:gd name="T9" fmla="*/ 2 h 4"/>
                <a:gd name="T10" fmla="*/ 30 w 32"/>
                <a:gd name="T11" fmla="*/ 0 h 4"/>
                <a:gd name="T12" fmla="*/ 2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8" name="Freeform 156">
            <a:extLst>
              <a:ext uri="{FF2B5EF4-FFF2-40B4-BE49-F238E27FC236}">
                <a16:creationId xmlns:a16="http://schemas.microsoft.com/office/drawing/2014/main" id="{F8B9BEE7-D8D9-4386-B777-04928F16F78B}"/>
              </a:ext>
            </a:extLst>
          </p:cNvPr>
          <p:cNvSpPr>
            <a:spLocks noEditPoints="1"/>
          </p:cNvSpPr>
          <p:nvPr/>
        </p:nvSpPr>
        <p:spPr bwMode="auto">
          <a:xfrm>
            <a:off x="391396" y="1841923"/>
            <a:ext cx="255588" cy="330200"/>
          </a:xfrm>
          <a:custGeom>
            <a:avLst/>
            <a:gdLst>
              <a:gd name="T0" fmla="*/ 48 w 68"/>
              <a:gd name="T1" fmla="*/ 76 h 88"/>
              <a:gd name="T2" fmla="*/ 48 w 68"/>
              <a:gd name="T3" fmla="*/ 76 h 88"/>
              <a:gd name="T4" fmla="*/ 49 w 68"/>
              <a:gd name="T5" fmla="*/ 76 h 88"/>
              <a:gd name="T6" fmla="*/ 50 w 68"/>
              <a:gd name="T7" fmla="*/ 74 h 88"/>
              <a:gd name="T8" fmla="*/ 68 w 68"/>
              <a:gd name="T9" fmla="*/ 56 h 88"/>
              <a:gd name="T10" fmla="*/ 68 w 68"/>
              <a:gd name="T11" fmla="*/ 22 h 88"/>
              <a:gd name="T12" fmla="*/ 67 w 68"/>
              <a:gd name="T13" fmla="*/ 21 h 88"/>
              <a:gd name="T14" fmla="*/ 47 w 68"/>
              <a:gd name="T15" fmla="*/ 1 h 88"/>
              <a:gd name="T16" fmla="*/ 46 w 68"/>
              <a:gd name="T17" fmla="*/ 0 h 88"/>
              <a:gd name="T18" fmla="*/ 2 w 68"/>
              <a:gd name="T19" fmla="*/ 0 h 88"/>
              <a:gd name="T20" fmla="*/ 0 w 68"/>
              <a:gd name="T21" fmla="*/ 2 h 88"/>
              <a:gd name="T22" fmla="*/ 0 w 68"/>
              <a:gd name="T23" fmla="*/ 86 h 88"/>
              <a:gd name="T24" fmla="*/ 2 w 68"/>
              <a:gd name="T25" fmla="*/ 88 h 88"/>
              <a:gd name="T26" fmla="*/ 45 w 68"/>
              <a:gd name="T27" fmla="*/ 88 h 88"/>
              <a:gd name="T28" fmla="*/ 48 w 68"/>
              <a:gd name="T29" fmla="*/ 76 h 88"/>
              <a:gd name="T30" fmla="*/ 46 w 68"/>
              <a:gd name="T31" fmla="*/ 2 h 88"/>
              <a:gd name="T32" fmla="*/ 66 w 68"/>
              <a:gd name="T33" fmla="*/ 22 h 88"/>
              <a:gd name="T34" fmla="*/ 46 w 68"/>
              <a:gd name="T35" fmla="*/ 22 h 88"/>
              <a:gd name="T36" fmla="*/ 46 w 68"/>
              <a:gd name="T37" fmla="*/ 2 h 88"/>
              <a:gd name="T38" fmla="*/ 14 w 68"/>
              <a:gd name="T39" fmla="*/ 24 h 88"/>
              <a:gd name="T40" fmla="*/ 32 w 68"/>
              <a:gd name="T41" fmla="*/ 24 h 88"/>
              <a:gd name="T42" fmla="*/ 34 w 68"/>
              <a:gd name="T43" fmla="*/ 26 h 88"/>
              <a:gd name="T44" fmla="*/ 32 w 68"/>
              <a:gd name="T45" fmla="*/ 28 h 88"/>
              <a:gd name="T46" fmla="*/ 14 w 68"/>
              <a:gd name="T47" fmla="*/ 28 h 88"/>
              <a:gd name="T48" fmla="*/ 12 w 68"/>
              <a:gd name="T49" fmla="*/ 26 h 88"/>
              <a:gd name="T50" fmla="*/ 14 w 68"/>
              <a:gd name="T51" fmla="*/ 24 h 88"/>
              <a:gd name="T52" fmla="*/ 14 w 68"/>
              <a:gd name="T53" fmla="*/ 36 h 88"/>
              <a:gd name="T54" fmla="*/ 46 w 68"/>
              <a:gd name="T55" fmla="*/ 36 h 88"/>
              <a:gd name="T56" fmla="*/ 48 w 68"/>
              <a:gd name="T57" fmla="*/ 38 h 88"/>
              <a:gd name="T58" fmla="*/ 46 w 68"/>
              <a:gd name="T59" fmla="*/ 40 h 88"/>
              <a:gd name="T60" fmla="*/ 14 w 68"/>
              <a:gd name="T61" fmla="*/ 40 h 88"/>
              <a:gd name="T62" fmla="*/ 12 w 68"/>
              <a:gd name="T63" fmla="*/ 38 h 88"/>
              <a:gd name="T64" fmla="*/ 14 w 68"/>
              <a:gd name="T65" fmla="*/ 36 h 88"/>
              <a:gd name="T66" fmla="*/ 34 w 68"/>
              <a:gd name="T67" fmla="*/ 64 h 88"/>
              <a:gd name="T68" fmla="*/ 14 w 68"/>
              <a:gd name="T69" fmla="*/ 64 h 88"/>
              <a:gd name="T70" fmla="*/ 12 w 68"/>
              <a:gd name="T71" fmla="*/ 62 h 88"/>
              <a:gd name="T72" fmla="*/ 14 w 68"/>
              <a:gd name="T73" fmla="*/ 60 h 88"/>
              <a:gd name="T74" fmla="*/ 34 w 68"/>
              <a:gd name="T75" fmla="*/ 60 h 88"/>
              <a:gd name="T76" fmla="*/ 36 w 68"/>
              <a:gd name="T77" fmla="*/ 62 h 88"/>
              <a:gd name="T78" fmla="*/ 34 w 68"/>
              <a:gd name="T79" fmla="*/ 64 h 88"/>
              <a:gd name="T80" fmla="*/ 38 w 68"/>
              <a:gd name="T81" fmla="*/ 52 h 88"/>
              <a:gd name="T82" fmla="*/ 14 w 68"/>
              <a:gd name="T83" fmla="*/ 52 h 88"/>
              <a:gd name="T84" fmla="*/ 12 w 68"/>
              <a:gd name="T85" fmla="*/ 50 h 88"/>
              <a:gd name="T86" fmla="*/ 14 w 68"/>
              <a:gd name="T87" fmla="*/ 48 h 88"/>
              <a:gd name="T88" fmla="*/ 38 w 68"/>
              <a:gd name="T89" fmla="*/ 48 h 88"/>
              <a:gd name="T90" fmla="*/ 40 w 68"/>
              <a:gd name="T91" fmla="*/ 50 h 88"/>
              <a:gd name="T92" fmla="*/ 38 w 68"/>
              <a:gd name="T9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8" h="88">
                <a:moveTo>
                  <a:pt x="48" y="76"/>
                </a:move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9" y="76"/>
                  <a:pt x="49" y="76"/>
                </a:cubicBezTo>
                <a:cubicBezTo>
                  <a:pt x="49" y="75"/>
                  <a:pt x="49" y="74"/>
                  <a:pt x="50" y="74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1"/>
                  <a:pt x="68" y="21"/>
                  <a:pt x="67" y="2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1" y="88"/>
                  <a:pt x="2" y="88"/>
                </a:cubicBezTo>
                <a:cubicBezTo>
                  <a:pt x="45" y="88"/>
                  <a:pt x="45" y="88"/>
                  <a:pt x="45" y="88"/>
                </a:cubicBezTo>
                <a:lnTo>
                  <a:pt x="48" y="76"/>
                </a:lnTo>
                <a:close/>
                <a:moveTo>
                  <a:pt x="46" y="2"/>
                </a:moveTo>
                <a:cubicBezTo>
                  <a:pt x="66" y="22"/>
                  <a:pt x="66" y="22"/>
                  <a:pt x="66" y="22"/>
                </a:cubicBezTo>
                <a:cubicBezTo>
                  <a:pt x="46" y="22"/>
                  <a:pt x="46" y="22"/>
                  <a:pt x="46" y="22"/>
                </a:cubicBezTo>
                <a:lnTo>
                  <a:pt x="46" y="2"/>
                </a:lnTo>
                <a:close/>
                <a:moveTo>
                  <a:pt x="14" y="24"/>
                </a:move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5"/>
                  <a:pt x="34" y="26"/>
                </a:cubicBezTo>
                <a:cubicBezTo>
                  <a:pt x="34" y="27"/>
                  <a:pt x="33" y="28"/>
                  <a:pt x="32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7"/>
                  <a:pt x="12" y="26"/>
                </a:cubicBezTo>
                <a:cubicBezTo>
                  <a:pt x="12" y="25"/>
                  <a:pt x="13" y="24"/>
                  <a:pt x="14" y="24"/>
                </a:cubicBezTo>
                <a:close/>
                <a:moveTo>
                  <a:pt x="14" y="36"/>
                </a:move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8" y="37"/>
                  <a:pt x="48" y="38"/>
                </a:cubicBezTo>
                <a:cubicBezTo>
                  <a:pt x="48" y="39"/>
                  <a:pt x="47" y="40"/>
                  <a:pt x="46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40"/>
                  <a:pt x="12" y="39"/>
                  <a:pt x="12" y="38"/>
                </a:cubicBezTo>
                <a:cubicBezTo>
                  <a:pt x="12" y="37"/>
                  <a:pt x="13" y="36"/>
                  <a:pt x="14" y="36"/>
                </a:cubicBezTo>
                <a:close/>
                <a:moveTo>
                  <a:pt x="34" y="64"/>
                </a:move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61"/>
                  <a:pt x="13" y="60"/>
                  <a:pt x="1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5" y="60"/>
                  <a:pt x="36" y="61"/>
                  <a:pt x="36" y="62"/>
                </a:cubicBezTo>
                <a:cubicBezTo>
                  <a:pt x="36" y="63"/>
                  <a:pt x="35" y="64"/>
                  <a:pt x="34" y="64"/>
                </a:cubicBezTo>
                <a:close/>
                <a:moveTo>
                  <a:pt x="38" y="52"/>
                </a:move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1"/>
                  <a:pt x="12" y="50"/>
                </a:cubicBezTo>
                <a:cubicBezTo>
                  <a:pt x="12" y="49"/>
                  <a:pt x="13" y="48"/>
                  <a:pt x="14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9"/>
                  <a:pt x="40" y="50"/>
                </a:cubicBezTo>
                <a:cubicBezTo>
                  <a:pt x="40" y="51"/>
                  <a:pt x="39" y="52"/>
                  <a:pt x="38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DECC8A4E-529C-4622-BBB7-15B88253A491}"/>
              </a:ext>
            </a:extLst>
          </p:cNvPr>
          <p:cNvSpPr txBox="1"/>
          <p:nvPr/>
        </p:nvSpPr>
        <p:spPr>
          <a:xfrm>
            <a:off x="841650" y="4623570"/>
            <a:ext cx="481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/>
              <a:t>Obs</a:t>
            </a:r>
            <a:r>
              <a:rPr lang="pt-BR" sz="1200" dirty="0"/>
              <a:t>: Queda nos valores gastos com em educação (2015 </a:t>
            </a:r>
            <a:r>
              <a:rPr lang="pt-BR" sz="1200" dirty="0" err="1"/>
              <a:t>vs</a:t>
            </a:r>
            <a:r>
              <a:rPr lang="pt-BR" sz="1200" dirty="0"/>
              <a:t> 2016) </a:t>
            </a:r>
            <a:r>
              <a:rPr lang="pt-BR" sz="1400" b="1" dirty="0">
                <a:solidFill>
                  <a:srgbClr val="C00000"/>
                </a:solidFill>
              </a:rPr>
              <a:t>: -9,14%</a:t>
            </a:r>
            <a:endParaRPr lang="pt-BR" sz="1200" b="1" dirty="0">
              <a:solidFill>
                <a:srgbClr val="C00000"/>
              </a:solidFill>
            </a:endParaRP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1AA8385E-AA73-4E2F-A59A-B5BB2A3E95BF}"/>
              </a:ext>
            </a:extLst>
          </p:cNvPr>
          <p:cNvSpPr txBox="1"/>
          <p:nvPr/>
        </p:nvSpPr>
        <p:spPr>
          <a:xfrm>
            <a:off x="991166" y="5527190"/>
            <a:ext cx="48503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252626"/>
                </a:solidFill>
                <a:effectLst/>
                <a:latin typeface="Lora"/>
              </a:rPr>
              <a:t>A população brasileira está ficando mais velha e o número de crianças e jovens em idade escolar será menor no futuro, permitindo que o investimento por aluno aumente.</a:t>
            </a:r>
          </a:p>
          <a:p>
            <a:r>
              <a:rPr lang="pt-BR" sz="1200" dirty="0">
                <a:solidFill>
                  <a:srgbClr val="252626"/>
                </a:solidFill>
                <a:latin typeface="Lora"/>
              </a:rPr>
              <a:t>Alunos com mais estudo geram profissionais melhores com salários melhores fazendo assim aumentar o consumo e a renda do pais.</a:t>
            </a:r>
            <a:endParaRPr lang="pt-BR" sz="1200" dirty="0"/>
          </a:p>
        </p:txBody>
      </p:sp>
      <p:grpSp>
        <p:nvGrpSpPr>
          <p:cNvPr id="183" name="Group 4">
            <a:extLst>
              <a:ext uri="{FF2B5EF4-FFF2-40B4-BE49-F238E27FC236}">
                <a16:creationId xmlns:a16="http://schemas.microsoft.com/office/drawing/2014/main" id="{4A980035-FB19-469C-A780-28D332A693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627" y="5398744"/>
            <a:ext cx="851826" cy="1435959"/>
            <a:chOff x="2846" y="480"/>
            <a:chExt cx="1992" cy="3358"/>
          </a:xfrm>
          <a:solidFill>
            <a:schemeClr val="bg1">
              <a:lumMod val="85000"/>
            </a:schemeClr>
          </a:solidFill>
        </p:grpSpPr>
        <p:sp>
          <p:nvSpPr>
            <p:cNvPr id="184" name="Freeform 5">
              <a:extLst>
                <a:ext uri="{FF2B5EF4-FFF2-40B4-BE49-F238E27FC236}">
                  <a16:creationId xmlns:a16="http://schemas.microsoft.com/office/drawing/2014/main" id="{CFA5AE09-D2DB-4684-A753-442801E8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3008"/>
              <a:ext cx="1011" cy="135"/>
            </a:xfrm>
            <a:custGeom>
              <a:avLst/>
              <a:gdLst>
                <a:gd name="T0" fmla="*/ 397 w 426"/>
                <a:gd name="T1" fmla="*/ 57 h 57"/>
                <a:gd name="T2" fmla="*/ 29 w 426"/>
                <a:gd name="T3" fmla="*/ 57 h 57"/>
                <a:gd name="T4" fmla="*/ 0 w 426"/>
                <a:gd name="T5" fmla="*/ 28 h 57"/>
                <a:gd name="T6" fmla="*/ 0 w 426"/>
                <a:gd name="T7" fmla="*/ 28 h 57"/>
                <a:gd name="T8" fmla="*/ 29 w 426"/>
                <a:gd name="T9" fmla="*/ 0 h 57"/>
                <a:gd name="T10" fmla="*/ 397 w 426"/>
                <a:gd name="T11" fmla="*/ 0 h 57"/>
                <a:gd name="T12" fmla="*/ 426 w 426"/>
                <a:gd name="T13" fmla="*/ 28 h 57"/>
                <a:gd name="T14" fmla="*/ 426 w 426"/>
                <a:gd name="T15" fmla="*/ 28 h 57"/>
                <a:gd name="T16" fmla="*/ 397 w 426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57">
                  <a:moveTo>
                    <a:pt x="397" y="57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3" y="0"/>
                    <a:pt x="426" y="13"/>
                    <a:pt x="426" y="28"/>
                  </a:cubicBezTo>
                  <a:cubicBezTo>
                    <a:pt x="426" y="28"/>
                    <a:pt x="426" y="28"/>
                    <a:pt x="426" y="28"/>
                  </a:cubicBezTo>
                  <a:cubicBezTo>
                    <a:pt x="426" y="44"/>
                    <a:pt x="413" y="57"/>
                    <a:pt x="39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9736E205-EEE4-4C02-A31E-6FB8F7C2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" y="3224"/>
              <a:ext cx="1011" cy="135"/>
            </a:xfrm>
            <a:custGeom>
              <a:avLst/>
              <a:gdLst>
                <a:gd name="T0" fmla="*/ 397 w 426"/>
                <a:gd name="T1" fmla="*/ 57 h 57"/>
                <a:gd name="T2" fmla="*/ 29 w 426"/>
                <a:gd name="T3" fmla="*/ 57 h 57"/>
                <a:gd name="T4" fmla="*/ 0 w 426"/>
                <a:gd name="T5" fmla="*/ 28 h 57"/>
                <a:gd name="T6" fmla="*/ 0 w 426"/>
                <a:gd name="T7" fmla="*/ 28 h 57"/>
                <a:gd name="T8" fmla="*/ 29 w 426"/>
                <a:gd name="T9" fmla="*/ 0 h 57"/>
                <a:gd name="T10" fmla="*/ 397 w 426"/>
                <a:gd name="T11" fmla="*/ 0 h 57"/>
                <a:gd name="T12" fmla="*/ 426 w 426"/>
                <a:gd name="T13" fmla="*/ 28 h 57"/>
                <a:gd name="T14" fmla="*/ 426 w 426"/>
                <a:gd name="T15" fmla="*/ 28 h 57"/>
                <a:gd name="T16" fmla="*/ 397 w 426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57">
                  <a:moveTo>
                    <a:pt x="397" y="57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3" y="0"/>
                    <a:pt x="426" y="13"/>
                    <a:pt x="426" y="28"/>
                  </a:cubicBezTo>
                  <a:cubicBezTo>
                    <a:pt x="426" y="28"/>
                    <a:pt x="426" y="28"/>
                    <a:pt x="426" y="28"/>
                  </a:cubicBezTo>
                  <a:cubicBezTo>
                    <a:pt x="426" y="44"/>
                    <a:pt x="413" y="57"/>
                    <a:pt x="39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827D82FA-2FA9-49C3-9537-74B4F7E9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3441"/>
              <a:ext cx="839" cy="135"/>
            </a:xfrm>
            <a:custGeom>
              <a:avLst/>
              <a:gdLst>
                <a:gd name="T0" fmla="*/ 325 w 354"/>
                <a:gd name="T1" fmla="*/ 57 h 57"/>
                <a:gd name="T2" fmla="*/ 29 w 354"/>
                <a:gd name="T3" fmla="*/ 57 h 57"/>
                <a:gd name="T4" fmla="*/ 0 w 354"/>
                <a:gd name="T5" fmla="*/ 28 h 57"/>
                <a:gd name="T6" fmla="*/ 0 w 354"/>
                <a:gd name="T7" fmla="*/ 28 h 57"/>
                <a:gd name="T8" fmla="*/ 29 w 354"/>
                <a:gd name="T9" fmla="*/ 0 h 57"/>
                <a:gd name="T10" fmla="*/ 325 w 354"/>
                <a:gd name="T11" fmla="*/ 0 h 57"/>
                <a:gd name="T12" fmla="*/ 354 w 354"/>
                <a:gd name="T13" fmla="*/ 28 h 57"/>
                <a:gd name="T14" fmla="*/ 354 w 354"/>
                <a:gd name="T15" fmla="*/ 28 h 57"/>
                <a:gd name="T16" fmla="*/ 325 w 354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57">
                  <a:moveTo>
                    <a:pt x="325" y="57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41" y="0"/>
                    <a:pt x="354" y="13"/>
                    <a:pt x="354" y="28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44"/>
                    <a:pt x="341" y="57"/>
                    <a:pt x="32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9A51D6AB-417C-4E88-B5F6-20DB1AB13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3658"/>
              <a:ext cx="361" cy="180"/>
            </a:xfrm>
            <a:custGeom>
              <a:avLst/>
              <a:gdLst>
                <a:gd name="T0" fmla="*/ 152 w 152"/>
                <a:gd name="T1" fmla="*/ 0 h 76"/>
                <a:gd name="T2" fmla="*/ 76 w 152"/>
                <a:gd name="T3" fmla="*/ 76 h 76"/>
                <a:gd name="T4" fmla="*/ 0 w 152"/>
                <a:gd name="T5" fmla="*/ 0 h 76"/>
                <a:gd name="T6" fmla="*/ 152 w 15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76">
                  <a:moveTo>
                    <a:pt x="152" y="0"/>
                  </a:moveTo>
                  <a:cubicBezTo>
                    <a:pt x="152" y="42"/>
                    <a:pt x="118" y="76"/>
                    <a:pt x="76" y="76"/>
                  </a:cubicBezTo>
                  <a:cubicBezTo>
                    <a:pt x="34" y="76"/>
                    <a:pt x="0" y="42"/>
                    <a:pt x="0" y="0"/>
                  </a:cubicBez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03657B91-85F8-422A-869F-808DB1FE2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" y="480"/>
              <a:ext cx="1992" cy="2446"/>
            </a:xfrm>
            <a:custGeom>
              <a:avLst/>
              <a:gdLst>
                <a:gd name="T0" fmla="*/ 420 w 840"/>
                <a:gd name="T1" fmla="*/ 0 h 1033"/>
                <a:gd name="T2" fmla="*/ 0 w 840"/>
                <a:gd name="T3" fmla="*/ 420 h 1033"/>
                <a:gd name="T4" fmla="*/ 257 w 840"/>
                <a:gd name="T5" fmla="*/ 1033 h 1033"/>
                <a:gd name="T6" fmla="*/ 420 w 840"/>
                <a:gd name="T7" fmla="*/ 1033 h 1033"/>
                <a:gd name="T8" fmla="*/ 583 w 840"/>
                <a:gd name="T9" fmla="*/ 1033 h 1033"/>
                <a:gd name="T10" fmla="*/ 840 w 840"/>
                <a:gd name="T11" fmla="*/ 420 h 1033"/>
                <a:gd name="T12" fmla="*/ 420 w 840"/>
                <a:gd name="T13" fmla="*/ 0 h 1033"/>
                <a:gd name="T14" fmla="*/ 743 w 840"/>
                <a:gd name="T15" fmla="*/ 447 h 1033"/>
                <a:gd name="T16" fmla="*/ 742 w 840"/>
                <a:gd name="T17" fmla="*/ 447 h 1033"/>
                <a:gd name="T18" fmla="*/ 733 w 840"/>
                <a:gd name="T19" fmla="*/ 436 h 1033"/>
                <a:gd name="T20" fmla="*/ 663 w 840"/>
                <a:gd name="T21" fmla="*/ 208 h 1033"/>
                <a:gd name="T22" fmla="*/ 664 w 840"/>
                <a:gd name="T23" fmla="*/ 193 h 1033"/>
                <a:gd name="T24" fmla="*/ 678 w 840"/>
                <a:gd name="T25" fmla="*/ 194 h 1033"/>
                <a:gd name="T26" fmla="*/ 753 w 840"/>
                <a:gd name="T27" fmla="*/ 438 h 1033"/>
                <a:gd name="T28" fmla="*/ 743 w 840"/>
                <a:gd name="T29" fmla="*/ 447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0" h="1033">
                  <a:moveTo>
                    <a:pt x="420" y="0"/>
                  </a:moveTo>
                  <a:cubicBezTo>
                    <a:pt x="186" y="0"/>
                    <a:pt x="0" y="161"/>
                    <a:pt x="0" y="420"/>
                  </a:cubicBezTo>
                  <a:cubicBezTo>
                    <a:pt x="0" y="679"/>
                    <a:pt x="257" y="845"/>
                    <a:pt x="257" y="1033"/>
                  </a:cubicBezTo>
                  <a:cubicBezTo>
                    <a:pt x="420" y="1033"/>
                    <a:pt x="420" y="1033"/>
                    <a:pt x="420" y="1033"/>
                  </a:cubicBezTo>
                  <a:cubicBezTo>
                    <a:pt x="583" y="1033"/>
                    <a:pt x="583" y="1033"/>
                    <a:pt x="583" y="1033"/>
                  </a:cubicBezTo>
                  <a:cubicBezTo>
                    <a:pt x="583" y="845"/>
                    <a:pt x="840" y="679"/>
                    <a:pt x="840" y="420"/>
                  </a:cubicBezTo>
                  <a:cubicBezTo>
                    <a:pt x="840" y="161"/>
                    <a:pt x="654" y="0"/>
                    <a:pt x="420" y="0"/>
                  </a:cubicBezTo>
                  <a:close/>
                  <a:moveTo>
                    <a:pt x="743" y="447"/>
                  </a:moveTo>
                  <a:cubicBezTo>
                    <a:pt x="742" y="447"/>
                    <a:pt x="742" y="447"/>
                    <a:pt x="742" y="447"/>
                  </a:cubicBezTo>
                  <a:cubicBezTo>
                    <a:pt x="736" y="446"/>
                    <a:pt x="732" y="442"/>
                    <a:pt x="733" y="436"/>
                  </a:cubicBezTo>
                  <a:cubicBezTo>
                    <a:pt x="745" y="304"/>
                    <a:pt x="664" y="209"/>
                    <a:pt x="663" y="208"/>
                  </a:cubicBezTo>
                  <a:cubicBezTo>
                    <a:pt x="660" y="203"/>
                    <a:pt x="660" y="197"/>
                    <a:pt x="664" y="193"/>
                  </a:cubicBezTo>
                  <a:cubicBezTo>
                    <a:pt x="668" y="190"/>
                    <a:pt x="675" y="190"/>
                    <a:pt x="678" y="194"/>
                  </a:cubicBezTo>
                  <a:cubicBezTo>
                    <a:pt x="682" y="199"/>
                    <a:pt x="766" y="297"/>
                    <a:pt x="753" y="438"/>
                  </a:cubicBezTo>
                  <a:cubicBezTo>
                    <a:pt x="752" y="443"/>
                    <a:pt x="748" y="447"/>
                    <a:pt x="743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1" name="Imagem 190">
            <a:extLst>
              <a:ext uri="{FF2B5EF4-FFF2-40B4-BE49-F238E27FC236}">
                <a16:creationId xmlns:a16="http://schemas.microsoft.com/office/drawing/2014/main" id="{CC5BAC85-7CE6-426F-AA87-052CFAB22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51" y="261237"/>
            <a:ext cx="828675" cy="695325"/>
          </a:xfrm>
          <a:prstGeom prst="rect">
            <a:avLst/>
          </a:prstGeom>
        </p:spPr>
      </p:pic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BA65F82B-2683-4739-9B6B-1329CFE6EBBE}"/>
              </a:ext>
            </a:extLst>
          </p:cNvPr>
          <p:cNvSpPr txBox="1"/>
          <p:nvPr/>
        </p:nvSpPr>
        <p:spPr>
          <a:xfrm>
            <a:off x="866234" y="4872611"/>
            <a:ext cx="75571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5"/>
              </a:rPr>
              <a:t>https://fce.edu.br/blog/qualidade-da-educacao-publica-na-atualidade/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5611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365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Lora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Vinturi</dc:creator>
  <cp:lastModifiedBy>Ricardo Vinturi</cp:lastModifiedBy>
  <cp:revision>24</cp:revision>
  <dcterms:created xsi:type="dcterms:W3CDTF">2020-08-29T22:19:24Z</dcterms:created>
  <dcterms:modified xsi:type="dcterms:W3CDTF">2020-08-30T23:18:50Z</dcterms:modified>
</cp:coreProperties>
</file>