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4" r:id="rId8"/>
  </p:sldMasterIdLst>
  <p:notesMasterIdLst>
    <p:notesMasterId r:id="rId12"/>
  </p:notesMasterIdLst>
  <p:handoutMasterIdLst>
    <p:handoutMasterId r:id="rId13"/>
  </p:handoutMasterIdLst>
  <p:sldIdLst>
    <p:sldId id="376" r:id="rId9"/>
    <p:sldId id="2134805335" r:id="rId10"/>
    <p:sldId id="2134805336" r:id="rId11"/>
  </p:sldIdLst>
  <p:sldSz cx="13817600" cy="7772400"/>
  <p:notesSz cx="7315200" cy="9601200"/>
  <p:custDataLst>
    <p:custData r:id="rId1"/>
    <p:custData r:id="rId5"/>
    <p:custData r:id="rId7"/>
    <p:custData r:id="rId3"/>
    <p:custData r:id="rId2"/>
    <p:custData r:id="rId4"/>
    <p:custData r:id="rId6"/>
  </p:custDataLst>
  <p:defaultTextStyle>
    <a:defPPr>
      <a:defRPr lang="en-US"/>
    </a:defPPr>
    <a:lvl1pPr marL="0" algn="l" defTabSz="1381750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1pPr>
    <a:lvl2pPr marL="690875" algn="l" defTabSz="1381750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2pPr>
    <a:lvl3pPr marL="1381750" algn="l" defTabSz="1381750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3pPr>
    <a:lvl4pPr marL="2072625" algn="l" defTabSz="1381750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4pPr>
    <a:lvl5pPr marL="2763500" algn="l" defTabSz="1381750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5pPr>
    <a:lvl6pPr marL="3454375" algn="l" defTabSz="1381750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6pPr>
    <a:lvl7pPr marL="4145250" algn="l" defTabSz="1381750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7pPr>
    <a:lvl8pPr marL="4836124" algn="l" defTabSz="1381750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8pPr>
    <a:lvl9pPr marL="5526999" algn="l" defTabSz="1381750" rtl="0" eaLnBrk="1" latinLnBrk="0" hangingPunct="1">
      <a:defRPr sz="272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BE263C-DBD7-4A20-BB59-AAB30ACAA65B}">
  <a:tblStyle styleId="{85BE263C-DBD7-4A20-BB59-AAB30ACAA65B}" styleName="Best Egg Table Style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0000" cmpd="sng">
              <a:solidFill>
                <a:srgbClr val="2F609F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rgbClr val="F2F2F2"/>
          </a:solidFill>
        </a:fill>
      </a:tcStyle>
    </a:band1H>
    <a:band1V>
      <a:tcStyle>
        <a:tcBdr/>
        <a:fill>
          <a:solidFill>
            <a:srgbClr val="F2F2F2"/>
          </a:solidFill>
        </a:fill>
      </a:tcStyle>
    </a:band1V>
    <a:lastCol>
      <a:tcStyle>
        <a:tcBdr/>
      </a:tcStyle>
    </a:lastCol>
    <a:firstCol>
      <a:tcStyle>
        <a:tcBdr/>
      </a:tcStyle>
    </a:firstCol>
    <a:lastRow>
      <a:tcTxStyle b="on"/>
      <a:tcStyle>
        <a:tcBdr>
          <a:top>
            <a:ln w="10000" cmpd="sng">
              <a:solidFill>
                <a:srgbClr val="2F609F"/>
              </a:solidFill>
            </a:ln>
          </a:top>
        </a:tcBdr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rgbClr val="2F609F"/>
        </a:fontRef>
        <a:srgbClr val="2F609F"/>
      </a:tcTxStyle>
      <a:tcStyle>
        <a:tcBdr>
          <a:bottom>
            <a:ln w="10000" cmpd="sng">
              <a:solidFill>
                <a:srgbClr val="2F609F"/>
              </a:solidFill>
            </a:ln>
          </a:bottom>
        </a:tcBdr>
        <a:fill>
          <a:solidFill>
            <a:srgbClr val="FFFFFF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 autoAdjust="0"/>
    <p:restoredTop sz="94673" autoAdjust="0"/>
  </p:normalViewPr>
  <p:slideViewPr>
    <p:cSldViewPr snapToGrid="0" showGuides="1">
      <p:cViewPr varScale="1">
        <p:scale>
          <a:sx n="113" d="100"/>
          <a:sy n="113" d="100"/>
        </p:scale>
        <p:origin x="5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16" d="100"/>
          <a:sy n="116" d="100"/>
        </p:scale>
        <p:origin x="4032" y="6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1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customXml" Target="../customXml/item7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viewProps" Target="viewProps.xml"/><Relationship Id="rId10" Type="http://schemas.openxmlformats.org/officeDocument/2006/relationships/slide" Target="slides/slide2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BC59D679-8C28-481A-9686-D2C145B0D0E2}" type="datetimeFigureOut">
              <a:rPr lang="en-US" smtClean="0">
                <a:latin typeface="Arial" panose="020B0604020202020204" pitchFamily="34" charset="0"/>
              </a:rPr>
              <a:t>4/8/25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6666BD73-E829-40FD-9413-3CF12DF88738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31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B2E6B098-75C2-4662-8AF0-2CB3EEBB654A}" type="datetimeFigureOut">
              <a:rPr lang="en-US" smtClean="0"/>
              <a:pPr/>
              <a:t>4/8/25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fld id="{29C4EE26-16B2-4719-88E4-572905B4F8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6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81750" rtl="0" eaLnBrk="1" latinLnBrk="0" hangingPunct="1">
      <a:defRPr sz="18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690875" algn="l" defTabSz="1381750" rtl="0" eaLnBrk="1" latinLnBrk="0" hangingPunct="1">
      <a:defRPr sz="18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1381750" algn="l" defTabSz="1381750" rtl="0" eaLnBrk="1" latinLnBrk="0" hangingPunct="1">
      <a:defRPr sz="18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2072625" algn="l" defTabSz="1381750" rtl="0" eaLnBrk="1" latinLnBrk="0" hangingPunct="1">
      <a:defRPr sz="18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2763500" algn="l" defTabSz="1381750" rtl="0" eaLnBrk="1" latinLnBrk="0" hangingPunct="1">
      <a:defRPr sz="1813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3454375" algn="l" defTabSz="1381750" rtl="0" eaLnBrk="1" latinLnBrk="0" hangingPunct="1">
      <a:defRPr sz="1813" kern="1200">
        <a:solidFill>
          <a:schemeClr val="tx1"/>
        </a:solidFill>
        <a:latin typeface="+mn-lt"/>
        <a:ea typeface="+mn-ea"/>
        <a:cs typeface="+mn-cs"/>
      </a:defRPr>
    </a:lvl6pPr>
    <a:lvl7pPr marL="4145250" algn="l" defTabSz="1381750" rtl="0" eaLnBrk="1" latinLnBrk="0" hangingPunct="1">
      <a:defRPr sz="1813" kern="1200">
        <a:solidFill>
          <a:schemeClr val="tx1"/>
        </a:solidFill>
        <a:latin typeface="+mn-lt"/>
        <a:ea typeface="+mn-ea"/>
        <a:cs typeface="+mn-cs"/>
      </a:defRPr>
    </a:lvl7pPr>
    <a:lvl8pPr marL="4836124" algn="l" defTabSz="1381750" rtl="0" eaLnBrk="1" latinLnBrk="0" hangingPunct="1">
      <a:defRPr sz="1813" kern="1200">
        <a:solidFill>
          <a:schemeClr val="tx1"/>
        </a:solidFill>
        <a:latin typeface="+mn-lt"/>
        <a:ea typeface="+mn-ea"/>
        <a:cs typeface="+mn-cs"/>
      </a:defRPr>
    </a:lvl8pPr>
    <a:lvl9pPr marL="5526999" algn="l" defTabSz="1381750" rtl="0" eaLnBrk="1" latinLnBrk="0" hangingPunct="1">
      <a:defRPr sz="181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The most successful companies using ML and AI rely on Feature Platforms to supercharge their Model Pipelines and Deployments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requirements for data quality for ML Models is a higher standard than what we currently use for analytics workloads, and it requires a different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EE26-16B2-4719-88E4-572905B4F8B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19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91966-ED3B-6239-DDB0-7C54AB9EE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7D15A-FC26-01E2-70DC-8807E7425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F572FD-4151-BF88-8019-6FD11B7021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US" dirty="0"/>
              <a:t>The most successful companies using ML and AI rely on Feature Platforms to supercharge their Model Pipelines and Deployments</a:t>
            </a:r>
          </a:p>
          <a:p>
            <a:pPr marL="342900" indent="-342900">
              <a:buFontTx/>
              <a:buChar char="-"/>
            </a:pPr>
            <a:r>
              <a:rPr lang="en-US" dirty="0"/>
              <a:t>The requirements for data quality for ML Models is a higher standard than what we currently use for analytics workloads, and it requires a different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890D-33E6-324C-241A-9635ECC172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C4EE26-16B2-4719-88E4-572905B4F8B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6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: Front Cover Slide Options">
    <p:bg>
      <p:bgPr>
        <a:solidFill>
          <a:srgbClr val="656C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94D5CB-9B7C-488E-BF0C-9D18EECC9AED}"/>
              </a:ext>
            </a:extLst>
          </p:cNvPr>
          <p:cNvSpPr txBox="1">
            <a:spLocks/>
          </p:cNvSpPr>
          <p:nvPr userDrawn="1"/>
        </p:nvSpPr>
        <p:spPr>
          <a:xfrm>
            <a:off x="2925434" y="2516595"/>
            <a:ext cx="7966733" cy="273921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Front </a:t>
            </a:r>
            <a:br>
              <a:rPr lang="en-US" sz="96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Cover Slides</a:t>
            </a:r>
          </a:p>
        </p:txBody>
      </p:sp>
    </p:spTree>
    <p:extLst>
      <p:ext uri="{BB962C8B-B14F-4D97-AF65-F5344CB8AC3E}">
        <p14:creationId xmlns:p14="http://schemas.microsoft.com/office/powerpoint/2010/main" val="2817890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agement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4FC8D9-2D2C-477E-B4C2-DA123589F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2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E3CEBA8-30AF-409F-959B-B1AC8AB4E0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3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395436-80DB-41C3-9BF6-44DE4C1D83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THIS SHOULD SAY “AGENDA” OR “TABLE OF CONTENTS”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FDF688-3806-4E0D-BFD8-D8697942CEC0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563401" y="1285876"/>
            <a:ext cx="288036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 sz="1600" b="1">
                <a:solidFill>
                  <a:srgbClr val="2F60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0" indent="0">
              <a:buFontTx/>
              <a:buNone/>
              <a:defRPr sz="1800" b="0">
                <a:solidFill>
                  <a:schemeClr val="tx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Name, Arial size 16</a:t>
            </a:r>
          </a:p>
          <a:p>
            <a:pPr lvl="1"/>
            <a:r>
              <a:rPr lang="en-US" dirty="0"/>
              <a:t>Title, Arial size 14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C9B65F-ABAE-4506-BB94-0CA88607296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1563401" y="2685907"/>
            <a:ext cx="288036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 sz="1600" b="1">
                <a:solidFill>
                  <a:srgbClr val="2F60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0" indent="0">
              <a:buFontTx/>
              <a:buNone/>
              <a:defRPr sz="1800" b="0">
                <a:solidFill>
                  <a:schemeClr val="tx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Name, Arial size 16</a:t>
            </a:r>
          </a:p>
          <a:p>
            <a:pPr lvl="1"/>
            <a:r>
              <a:rPr lang="en-US" dirty="0"/>
              <a:t>Title, Arial size 14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7D10C6-ED78-4F97-B631-5FA610F2DEF4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1563401" y="4085938"/>
            <a:ext cx="288036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 sz="1600" b="1">
                <a:solidFill>
                  <a:srgbClr val="2F60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0" indent="0">
              <a:buFontTx/>
              <a:buNone/>
              <a:defRPr sz="1800" b="0">
                <a:solidFill>
                  <a:schemeClr val="tx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Name, Arial size 16</a:t>
            </a:r>
          </a:p>
          <a:p>
            <a:pPr lvl="1"/>
            <a:r>
              <a:rPr lang="en-US" dirty="0"/>
              <a:t>Title, Arial size 14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1E1BC3-B664-4380-A0F1-0F1E8AB7DB55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462809" y="1285876"/>
            <a:ext cx="914400" cy="914400"/>
          </a:xfrm>
          <a:prstGeom prst="ellipse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96BB650E-4280-4B7C-AF0C-C42338F0AB1D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462809" y="2685907"/>
            <a:ext cx="914400" cy="914400"/>
          </a:xfrm>
          <a:prstGeom prst="ellipse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EF24EC3-1C57-47D5-B6E9-FAAD6D730F76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462809" y="4085938"/>
            <a:ext cx="914400" cy="914400"/>
          </a:xfrm>
          <a:prstGeom prst="ellipse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E637D09-7430-4213-873D-CCF9291444E8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020732" y="1285876"/>
            <a:ext cx="288036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 sz="1600" b="1">
                <a:solidFill>
                  <a:srgbClr val="2F60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0" indent="0">
              <a:buFontTx/>
              <a:buNone/>
              <a:defRPr sz="1800" b="0">
                <a:solidFill>
                  <a:schemeClr val="tx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Name, Arial size 16</a:t>
            </a:r>
          </a:p>
          <a:p>
            <a:pPr lvl="1"/>
            <a:r>
              <a:rPr lang="en-US" dirty="0"/>
              <a:t>Title, Arial size 14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1A029CA-31B6-4A45-BD84-4E5D0E40F234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020732" y="2685907"/>
            <a:ext cx="288036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 sz="1600" b="1">
                <a:solidFill>
                  <a:srgbClr val="2F60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0" indent="0">
              <a:buFontTx/>
              <a:buNone/>
              <a:defRPr sz="1800" b="0">
                <a:solidFill>
                  <a:schemeClr val="tx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Name, Arial size 16</a:t>
            </a:r>
          </a:p>
          <a:p>
            <a:pPr lvl="1"/>
            <a:r>
              <a:rPr lang="en-US" dirty="0"/>
              <a:t>Title, Arial size 14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3AFC391A-7A3D-463D-9D17-82D3EAD22C58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6020732" y="4085938"/>
            <a:ext cx="288036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 sz="1600" b="1">
                <a:solidFill>
                  <a:srgbClr val="2F60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0" indent="0">
              <a:buFontTx/>
              <a:buNone/>
              <a:defRPr sz="1800" b="0">
                <a:solidFill>
                  <a:schemeClr val="tx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Name, Arial size 16</a:t>
            </a:r>
          </a:p>
          <a:p>
            <a:pPr lvl="1"/>
            <a:r>
              <a:rPr lang="en-US" dirty="0"/>
              <a:t>Title, Arial size 14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6476A388-CD79-44D3-A270-461E8D015F06}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920140" y="1285876"/>
            <a:ext cx="914400" cy="914400"/>
          </a:xfrm>
          <a:prstGeom prst="ellipse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56616BA8-8FBE-4D5E-87D0-D0DF9C3C76C3}"/>
              </a:ext>
            </a:extLst>
          </p:cNvPr>
          <p:cNvSpPr>
            <a:spLocks noGrp="1" noChangeAspect="1"/>
          </p:cNvSpPr>
          <p:nvPr>
            <p:ph type="pic" sz="quarter" idx="31" hasCustomPrompt="1"/>
          </p:nvPr>
        </p:nvSpPr>
        <p:spPr>
          <a:xfrm>
            <a:off x="4920140" y="2685907"/>
            <a:ext cx="914400" cy="914400"/>
          </a:xfrm>
          <a:prstGeom prst="ellipse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9" name="Picture Placeholder 3">
            <a:extLst>
              <a:ext uri="{FF2B5EF4-FFF2-40B4-BE49-F238E27FC236}">
                <a16:creationId xmlns:a16="http://schemas.microsoft.com/office/drawing/2014/main" id="{BCFF4FAE-0E88-4352-AA2F-249C5B1D51E8}"/>
              </a:ext>
            </a:extLst>
          </p:cNvPr>
          <p:cNvSpPr>
            <a:spLocks noGrp="1" noChangeAspect="1"/>
          </p:cNvSpPr>
          <p:nvPr>
            <p:ph type="pic" sz="quarter" idx="32" hasCustomPrompt="1"/>
          </p:nvPr>
        </p:nvSpPr>
        <p:spPr>
          <a:xfrm>
            <a:off x="4920140" y="4085938"/>
            <a:ext cx="914400" cy="914400"/>
          </a:xfrm>
          <a:prstGeom prst="ellipse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CBA4DC3-FE85-404C-968F-368378F516E0}"/>
              </a:ext>
            </a:extLst>
          </p:cNvPr>
          <p:cNvSpPr>
            <a:spLocks noGrp="1"/>
          </p:cNvSpPr>
          <p:nvPr>
            <p:ph idx="33" hasCustomPrompt="1"/>
          </p:nvPr>
        </p:nvSpPr>
        <p:spPr>
          <a:xfrm>
            <a:off x="10472158" y="1285876"/>
            <a:ext cx="288036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 sz="1600" b="1">
                <a:solidFill>
                  <a:srgbClr val="2F60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0" indent="0">
              <a:buFontTx/>
              <a:buNone/>
              <a:defRPr sz="1800" b="0">
                <a:solidFill>
                  <a:schemeClr val="tx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Name, Arial size 16</a:t>
            </a:r>
          </a:p>
          <a:p>
            <a:pPr lvl="1"/>
            <a:r>
              <a:rPr lang="en-US" dirty="0"/>
              <a:t>Title, Arial size 14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D88106E-A55C-4204-9A28-1E9BF8C3F27F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10472158" y="2685907"/>
            <a:ext cx="288036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 sz="1600" b="1">
                <a:solidFill>
                  <a:srgbClr val="2F60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0" indent="0">
              <a:buFontTx/>
              <a:buNone/>
              <a:defRPr sz="1800" b="0">
                <a:solidFill>
                  <a:schemeClr val="tx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Name, Arial size 16</a:t>
            </a:r>
          </a:p>
          <a:p>
            <a:pPr lvl="1"/>
            <a:r>
              <a:rPr lang="en-US" dirty="0"/>
              <a:t>Title, Arial size 14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9D01C2F9-1EE6-4C0A-8231-5B359A28D84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10472158" y="4085938"/>
            <a:ext cx="288036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 sz="1600" b="1">
                <a:solidFill>
                  <a:srgbClr val="2F60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0" indent="0">
              <a:buFontTx/>
              <a:buNone/>
              <a:defRPr sz="1800" b="0">
                <a:solidFill>
                  <a:schemeClr val="tx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Name, Arial size 16</a:t>
            </a:r>
          </a:p>
          <a:p>
            <a:pPr lvl="1"/>
            <a:r>
              <a:rPr lang="en-US" dirty="0"/>
              <a:t>Title, Arial size 14</a:t>
            </a:r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13CAF26B-CAF9-4440-833C-09725BCA0A1B}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9371566" y="1285876"/>
            <a:ext cx="914400" cy="914400"/>
          </a:xfrm>
          <a:prstGeom prst="ellipse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88244956-AA62-42F7-855C-1E656D18EDA1}"/>
              </a:ext>
            </a:extLst>
          </p:cNvPr>
          <p:cNvSpPr>
            <a:spLocks noGrp="1" noChangeAspect="1"/>
          </p:cNvSpPr>
          <p:nvPr>
            <p:ph type="pic" sz="quarter" idx="37" hasCustomPrompt="1"/>
          </p:nvPr>
        </p:nvSpPr>
        <p:spPr>
          <a:xfrm>
            <a:off x="9371566" y="2685907"/>
            <a:ext cx="914400" cy="914400"/>
          </a:xfrm>
          <a:prstGeom prst="ellipse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69D07366-D1DD-4B93-9320-8C03BA4B9FF5}"/>
              </a:ext>
            </a:extLst>
          </p:cNvPr>
          <p:cNvSpPr>
            <a:spLocks noGrp="1" noChangeAspect="1"/>
          </p:cNvSpPr>
          <p:nvPr>
            <p:ph type="pic" sz="quarter" idx="38" hasCustomPrompt="1"/>
          </p:nvPr>
        </p:nvSpPr>
        <p:spPr>
          <a:xfrm>
            <a:off x="9371566" y="4085938"/>
            <a:ext cx="914400" cy="914400"/>
          </a:xfrm>
          <a:prstGeom prst="ellipse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B34EF22C-3043-4041-B2EE-7F8914A7893A}"/>
              </a:ext>
            </a:extLst>
          </p:cNvPr>
          <p:cNvSpPr>
            <a:spLocks noGrp="1"/>
          </p:cNvSpPr>
          <p:nvPr>
            <p:ph idx="39" hasCustomPrompt="1"/>
          </p:nvPr>
        </p:nvSpPr>
        <p:spPr>
          <a:xfrm>
            <a:off x="1563401" y="5485969"/>
            <a:ext cx="288036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 sz="1600" b="1">
                <a:solidFill>
                  <a:srgbClr val="2F60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0" indent="0">
              <a:buFontTx/>
              <a:buNone/>
              <a:defRPr sz="1800" b="0">
                <a:solidFill>
                  <a:schemeClr val="tx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Name, Arial size 16</a:t>
            </a:r>
          </a:p>
          <a:p>
            <a:pPr lvl="1"/>
            <a:r>
              <a:rPr lang="en-US" dirty="0"/>
              <a:t>Title, Arial size 14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937A5941-1D81-4EB9-9BF0-BBC7B645AF93}"/>
              </a:ext>
            </a:extLst>
          </p:cNvPr>
          <p:cNvSpPr>
            <a:spLocks noGrp="1" noChangeAspect="1"/>
          </p:cNvSpPr>
          <p:nvPr>
            <p:ph type="pic" sz="quarter" idx="40" hasCustomPrompt="1"/>
          </p:nvPr>
        </p:nvSpPr>
        <p:spPr>
          <a:xfrm>
            <a:off x="462809" y="5485969"/>
            <a:ext cx="914400" cy="914400"/>
          </a:xfrm>
          <a:prstGeom prst="ellipse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82127C5B-B1AA-49F4-B44A-62485B42653B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6020732" y="5485969"/>
            <a:ext cx="288036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 sz="1600" b="1">
                <a:solidFill>
                  <a:srgbClr val="2F60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0" indent="0">
              <a:buFontTx/>
              <a:buNone/>
              <a:defRPr sz="1800" b="0">
                <a:solidFill>
                  <a:schemeClr val="tx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Name, Arial size 16</a:t>
            </a:r>
          </a:p>
          <a:p>
            <a:pPr lvl="1"/>
            <a:r>
              <a:rPr lang="en-US" dirty="0"/>
              <a:t>Title, Arial size 14</a:t>
            </a:r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244D9D1D-8156-4CAC-8558-B18E0FCCB207}"/>
              </a:ext>
            </a:extLst>
          </p:cNvPr>
          <p:cNvSpPr>
            <a:spLocks noGrp="1" noChangeAspect="1"/>
          </p:cNvSpPr>
          <p:nvPr>
            <p:ph type="pic" sz="quarter" idx="42" hasCustomPrompt="1"/>
          </p:nvPr>
        </p:nvSpPr>
        <p:spPr>
          <a:xfrm>
            <a:off x="4920140" y="5485969"/>
            <a:ext cx="914400" cy="914400"/>
          </a:xfrm>
          <a:prstGeom prst="ellipse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56ADCE7A-43A5-40C0-B1E2-E6474BB4D3A1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10472158" y="5485969"/>
            <a:ext cx="2880360" cy="685800"/>
          </a:xfrm>
          <a:prstGeom prst="rect">
            <a:avLst/>
          </a:prstGeom>
        </p:spPr>
        <p:txBody>
          <a:bodyPr/>
          <a:lstStyle>
            <a:lvl1pPr>
              <a:spcAft>
                <a:spcPts val="200"/>
              </a:spcAft>
              <a:defRPr sz="1600" b="1">
                <a:solidFill>
                  <a:srgbClr val="2F60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venir Next LT Pro" panose="020B05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0" indent="0">
              <a:buFontTx/>
              <a:buNone/>
              <a:defRPr sz="1800" b="0">
                <a:solidFill>
                  <a:schemeClr val="tx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Name, Arial size 16</a:t>
            </a:r>
          </a:p>
          <a:p>
            <a:pPr lvl="1"/>
            <a:r>
              <a:rPr lang="en-US" dirty="0"/>
              <a:t>Title, Arial size 14</a:t>
            </a:r>
          </a:p>
        </p:txBody>
      </p:sp>
      <p:sp>
        <p:nvSpPr>
          <p:cNvPr id="46" name="Picture Placeholder 3">
            <a:extLst>
              <a:ext uri="{FF2B5EF4-FFF2-40B4-BE49-F238E27FC236}">
                <a16:creationId xmlns:a16="http://schemas.microsoft.com/office/drawing/2014/main" id="{1D11A19C-591D-4CC4-B171-2A45E70A08C2}"/>
              </a:ext>
            </a:extLst>
          </p:cNvPr>
          <p:cNvSpPr>
            <a:spLocks noGrp="1" noChangeAspect="1"/>
          </p:cNvSpPr>
          <p:nvPr>
            <p:ph type="pic" sz="quarter" idx="44" hasCustomPrompt="1"/>
          </p:nvPr>
        </p:nvSpPr>
        <p:spPr>
          <a:xfrm>
            <a:off x="9371566" y="5485969"/>
            <a:ext cx="914400" cy="914400"/>
          </a:xfrm>
          <a:prstGeom prst="ellipse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5EA797B6-8704-4BE8-A88A-F19F7643D0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14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431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7" pos="869" userDrawn="1">
          <p15:clr>
            <a:srgbClr val="FBAE40"/>
          </p15:clr>
        </p15:guide>
        <p15:guide id="20" orient="horz" pos="809" userDrawn="1">
          <p15:clr>
            <a:srgbClr val="FBAE40"/>
          </p15:clr>
        </p15:guide>
        <p15:guide id="23" orient="horz" pos="1388" userDrawn="1">
          <p15:clr>
            <a:srgbClr val="FBAE40"/>
          </p15:clr>
        </p15:guide>
        <p15:guide id="25" orient="horz" pos="1691" userDrawn="1">
          <p15:clr>
            <a:srgbClr val="FBAE40"/>
          </p15:clr>
        </p15:guide>
        <p15:guide id="27" orient="horz" pos="2269" userDrawn="1">
          <p15:clr>
            <a:srgbClr val="FBAE40"/>
          </p15:clr>
        </p15:guide>
        <p15:guide id="28" orient="horz" pos="3151" userDrawn="1">
          <p15:clr>
            <a:srgbClr val="FBAE40"/>
          </p15:clr>
        </p15:guide>
        <p15:guide id="29" orient="horz" pos="3455" userDrawn="1">
          <p15:clr>
            <a:srgbClr val="FBAE40"/>
          </p15:clr>
        </p15:guide>
        <p15:guide id="30" pos="2802" userDrawn="1">
          <p15:clr>
            <a:srgbClr val="FBAE40"/>
          </p15:clr>
        </p15:guide>
        <p15:guide id="31" pos="3099" userDrawn="1">
          <p15:clr>
            <a:srgbClr val="FBAE40"/>
          </p15:clr>
        </p15:guide>
        <p15:guide id="32" pos="3677" userDrawn="1">
          <p15:clr>
            <a:srgbClr val="FBAE40"/>
          </p15:clr>
        </p15:guide>
        <p15:guide id="33" pos="3791" userDrawn="1">
          <p15:clr>
            <a:srgbClr val="FBAE40"/>
          </p15:clr>
        </p15:guide>
        <p15:guide id="34" pos="5608" userDrawn="1">
          <p15:clr>
            <a:srgbClr val="FBAE40"/>
          </p15:clr>
        </p15:guide>
        <p15:guide id="35" pos="5903" userDrawn="1">
          <p15:clr>
            <a:srgbClr val="FBAE40"/>
          </p15:clr>
        </p15:guide>
        <p15:guide id="36" orient="horz" pos="2573" userDrawn="1">
          <p15:clr>
            <a:srgbClr val="FBAE40"/>
          </p15:clr>
        </p15:guide>
        <p15:guide id="37" pos="983" userDrawn="1">
          <p15:clr>
            <a:srgbClr val="FBAE40"/>
          </p15:clr>
        </p15:guide>
        <p15:guide id="38" pos="6481" userDrawn="1">
          <p15:clr>
            <a:srgbClr val="FBAE40"/>
          </p15:clr>
        </p15:guide>
        <p15:guide id="39" pos="6595" userDrawn="1">
          <p15:clr>
            <a:srgbClr val="FBAE40"/>
          </p15:clr>
        </p15:guide>
        <p15:guide id="40" orient="horz" pos="143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: Text Based Content Slide Options">
    <p:bg>
      <p:bgPr>
        <a:solidFill>
          <a:srgbClr val="656C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94D5CB-9B7C-488E-BF0C-9D18EECC9AED}"/>
              </a:ext>
            </a:extLst>
          </p:cNvPr>
          <p:cNvSpPr txBox="1"/>
          <p:nvPr userDrawn="1"/>
        </p:nvSpPr>
        <p:spPr>
          <a:xfrm>
            <a:off x="2925434" y="2516595"/>
            <a:ext cx="7966733" cy="273921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Text Based </a:t>
            </a:r>
            <a:b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Content Slides</a:t>
            </a:r>
          </a:p>
        </p:txBody>
      </p:sp>
    </p:spTree>
    <p:extLst>
      <p:ext uri="{BB962C8B-B14F-4D97-AF65-F5344CB8AC3E}">
        <p14:creationId xmlns:p14="http://schemas.microsoft.com/office/powerpoint/2010/main" val="998412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 NO Sub-Headline with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2280" y="482652"/>
            <a:ext cx="12893040" cy="9144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Line Headline with NO Sub-headline. DO NOT Use if You Have a Sub-headline. Georgia Bold Size 32.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AEC19D0-FC0A-4949-B6B8-F1F07B950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2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7FD550-B2ED-4D3E-B262-84AA96938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1287" y="1690687"/>
            <a:ext cx="12893040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5F4714E-46A1-4EF2-81B0-CD00FC5EB9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E822-4075-442A-8629-22BE7B2134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E73F549-9AE5-4440-836B-2F8A65D2E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49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548" userDrawn="1">
          <p15:clr>
            <a:srgbClr val="FBAE40"/>
          </p15:clr>
        </p15:guide>
        <p15:guide id="10" orient="horz" pos="4319" userDrawn="1">
          <p15:clr>
            <a:srgbClr val="FBAE40"/>
          </p15:clr>
        </p15:guide>
        <p15:guide id="11" orient="horz" pos="809" userDrawn="1">
          <p15:clr>
            <a:srgbClr val="FBAE40"/>
          </p15:clr>
        </p15:guide>
        <p15:guide id="12" orient="horz" pos="1097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6" orient="horz" pos="143" userDrawn="1">
          <p15:clr>
            <a:srgbClr val="FBAE40"/>
          </p15:clr>
        </p15:guide>
        <p15:guide id="17" pos="43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ine Headline NO Sub-Headline with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62280" y="484238"/>
            <a:ext cx="12893040" cy="4572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Single Line Headline with NO Sub-headline. Georgia Bold 32.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AEC19D0-FC0A-4949-B6B8-F1F07B950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7FD550-B2ED-4D3E-B262-84AA96938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1287" y="1233763"/>
            <a:ext cx="12893040" cy="51663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E822-4075-442A-8629-22BE7B2134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43F0A33-BFE4-4F14-B4F3-649EABD3A9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6232783-2171-461E-9747-610DAA6C5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04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404" userDrawn="1">
          <p15:clr>
            <a:srgbClr val="FBAE40"/>
          </p15:clr>
        </p15:guide>
        <p15:guide id="10" orient="horz" pos="4319" userDrawn="1">
          <p15:clr>
            <a:srgbClr val="FBAE40"/>
          </p15:clr>
        </p15:guide>
        <p15:guide id="11" orient="horz" pos="80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6" orient="horz" pos="143" userDrawn="1">
          <p15:clr>
            <a:srgbClr val="FBAE40"/>
          </p15:clr>
        </p15:guide>
        <p15:guide id="17" pos="43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Sub-Headline with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1287" y="1690687"/>
            <a:ext cx="12893040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62873" y="1027814"/>
            <a:ext cx="12893040" cy="32125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MUST USE sub-headline for this master, ONE line only, Arial size 24 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00B928E-FA77-409D-B524-0E175F3372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873" y="484348"/>
            <a:ext cx="12893040" cy="414528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ONE Line Only WITH Subtitle, Georgia Bold Size 32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ECFD7701-F348-4CC5-98CB-1BE2D4FBA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CF010D0-C2B7-4A14-84A6-64438CF01E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79FE077D-BE93-457F-B8D1-E80DA7B758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B07CF09-4F72-407D-BBF3-7E02A1D15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17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548" userDrawn="1">
          <p15:clr>
            <a:srgbClr val="FBAE40"/>
          </p15:clr>
        </p15:guide>
        <p15:guide id="12" orient="horz" pos="809" userDrawn="1">
          <p15:clr>
            <a:srgbClr val="FBAE40"/>
          </p15:clr>
        </p15:guide>
        <p15:guide id="16" orient="horz" pos="4032" userDrawn="1">
          <p15:clr>
            <a:srgbClr val="FBAE40"/>
          </p15:clr>
        </p15:guide>
        <p15:guide id="18" orient="horz" pos="4751" userDrawn="1">
          <p15:clr>
            <a:srgbClr val="FBAE40"/>
          </p15:clr>
        </p15:guide>
        <p15:guide id="19" orient="horz" pos="1097" userDrawn="1">
          <p15:clr>
            <a:srgbClr val="FBAE40"/>
          </p15:clr>
        </p15:guide>
        <p15:guide id="20" orient="horz" pos="4319" userDrawn="1">
          <p15:clr>
            <a:srgbClr val="FBAE40"/>
          </p15:clr>
        </p15:guide>
        <p15:guide id="21" orient="horz" pos="143" userDrawn="1">
          <p15:clr>
            <a:srgbClr val="FBAE40"/>
          </p15:clr>
        </p15:guide>
        <p15:guide id="22" pos="435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 NO Sub-Headline with 2 Sections of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48FC7E-1981-466F-859E-0013A77C5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78483-FB3F-499C-B36B-A5B0ACD95B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1287" y="1690687"/>
            <a:ext cx="6217326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F63E448-43C3-4DBD-B342-69D3ECBCAB9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36999" y="1690687"/>
            <a:ext cx="6217327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4453C31-5328-4A28-9720-C2485E825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7DACC11-C385-4DA4-A597-B823A2594A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F8B61DF-11F2-4F35-9D45-D1B806B47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9414D7B-1A06-40BA-B612-EC8E573BC5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280" y="482652"/>
            <a:ext cx="12893040" cy="9144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Line Headline with NO Sub-headline. DO NOT Use if You Have a Sub-headline. Georgia Bold Size 32.</a:t>
            </a:r>
          </a:p>
        </p:txBody>
      </p:sp>
    </p:spTree>
    <p:extLst>
      <p:ext uri="{BB962C8B-B14F-4D97-AF65-F5344CB8AC3E}">
        <p14:creationId xmlns:p14="http://schemas.microsoft.com/office/powerpoint/2010/main" val="4075052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548" userDrawn="1">
          <p15:clr>
            <a:srgbClr val="FBAE40"/>
          </p15:clr>
        </p15:guide>
        <p15:guide id="12" orient="horz" pos="1097" userDrawn="1">
          <p15:clr>
            <a:srgbClr val="FBAE40"/>
          </p15:clr>
        </p15:guide>
        <p15:guide id="13" orient="horz" pos="80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6" pos="4207" userDrawn="1">
          <p15:clr>
            <a:srgbClr val="FBAE40"/>
          </p15:clr>
        </p15:guide>
        <p15:guide id="17" pos="4496" userDrawn="1">
          <p15:clr>
            <a:srgbClr val="FBAE40"/>
          </p15:clr>
        </p15:guide>
        <p15:guide id="18" orient="horz" pos="4319" userDrawn="1">
          <p15:clr>
            <a:srgbClr val="FBAE40"/>
          </p15:clr>
        </p15:guide>
        <p15:guide id="19" orient="horz" pos="143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ine Headline NO Sub-Headline with 2 Sections of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A748FC7E-1981-466F-859E-0013A77C5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178483-FB3F-499C-B36B-A5B0ACD95B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1287" y="1233763"/>
            <a:ext cx="6217326" cy="51663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F63E448-43C3-4DBD-B342-69D3ECBCAB9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36999" y="1233763"/>
            <a:ext cx="6217327" cy="51663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4453C31-5328-4A28-9720-C2485E8251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82F10B7-1E90-49EE-A9DD-63BE45435C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195B602-CAF8-43AF-B4CA-D680F1181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718A26C-BFDA-421B-9B4E-83F956936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280" y="484238"/>
            <a:ext cx="12893040" cy="4572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Single Line Headline with NO Sub-headline. Georgia Bold 32.</a:t>
            </a:r>
          </a:p>
        </p:txBody>
      </p:sp>
    </p:spTree>
    <p:extLst>
      <p:ext uri="{BB962C8B-B14F-4D97-AF65-F5344CB8AC3E}">
        <p14:creationId xmlns:p14="http://schemas.microsoft.com/office/powerpoint/2010/main" val="2407817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404" userDrawn="1">
          <p15:clr>
            <a:srgbClr val="FBAE40"/>
          </p15:clr>
        </p15:guide>
        <p15:guide id="13" orient="horz" pos="80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6" pos="4207" userDrawn="1">
          <p15:clr>
            <a:srgbClr val="FBAE40"/>
          </p15:clr>
        </p15:guide>
        <p15:guide id="17" pos="4496" userDrawn="1">
          <p15:clr>
            <a:srgbClr val="FBAE40"/>
          </p15:clr>
        </p15:guide>
        <p15:guide id="18" orient="horz" pos="4319" userDrawn="1">
          <p15:clr>
            <a:srgbClr val="FBAE40"/>
          </p15:clr>
        </p15:guide>
        <p15:guide id="19" orient="horz" pos="14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Sub-Headline with 2 Sections of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55799F5D-3C5C-43C9-B8D7-09C999E73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A415A20-7DA4-4FAC-9E0D-881D1B25CEB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1287" y="1690687"/>
            <a:ext cx="6217326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EB5B18-0326-4B35-958A-FBDF440AF2D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36999" y="1690687"/>
            <a:ext cx="6217327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3C3EE6D1-43F8-4CF4-BA6F-D2A9C4F1783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4C3523C4-404F-4485-82F7-E01FCF5F453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694B1DB-E41E-4B44-A933-E44F9C57E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DA145693-9938-4308-970C-8E2A451546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873" y="1027814"/>
            <a:ext cx="12893040" cy="32125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MUST USE sub-headline for this master, ONE line only, Arial size 24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6986333-3A2E-48CC-B45A-DB7A7159B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873" y="484348"/>
            <a:ext cx="12893040" cy="414528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ONE Line Only WITH Subtitle, Georgia Bold Size 32</a:t>
            </a:r>
          </a:p>
        </p:txBody>
      </p:sp>
    </p:spTree>
    <p:extLst>
      <p:ext uri="{BB962C8B-B14F-4D97-AF65-F5344CB8AC3E}">
        <p14:creationId xmlns:p14="http://schemas.microsoft.com/office/powerpoint/2010/main" val="2011490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548" userDrawn="1">
          <p15:clr>
            <a:srgbClr val="FBAE40"/>
          </p15:clr>
        </p15:guide>
        <p15:guide id="10" orient="horz" pos="4319" userDrawn="1">
          <p15:clr>
            <a:srgbClr val="FBAE40"/>
          </p15:clr>
        </p15:guide>
        <p15:guide id="12" orient="horz" pos="1097" userDrawn="1">
          <p15:clr>
            <a:srgbClr val="FBAE40"/>
          </p15:clr>
        </p15:guide>
        <p15:guide id="13" orient="horz" pos="80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6" pos="4207" userDrawn="1">
          <p15:clr>
            <a:srgbClr val="FBAE40"/>
          </p15:clr>
        </p15:guide>
        <p15:guide id="17" pos="4496" userDrawn="1">
          <p15:clr>
            <a:srgbClr val="FBAE40"/>
          </p15:clr>
        </p15:guide>
        <p15:guide id="18" orient="horz" pos="1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: Graphs/Tables Content Slide Options">
    <p:bg>
      <p:bgPr>
        <a:solidFill>
          <a:srgbClr val="656C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94D5CB-9B7C-488E-BF0C-9D18EECC9AED}"/>
              </a:ext>
            </a:extLst>
          </p:cNvPr>
          <p:cNvSpPr txBox="1"/>
          <p:nvPr userDrawn="1"/>
        </p:nvSpPr>
        <p:spPr>
          <a:xfrm>
            <a:off x="2925434" y="2516595"/>
            <a:ext cx="7966733" cy="273921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Graphs/Tables</a:t>
            </a:r>
            <a:b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Content Slides</a:t>
            </a:r>
          </a:p>
        </p:txBody>
      </p:sp>
    </p:spTree>
    <p:extLst>
      <p:ext uri="{BB962C8B-B14F-4D97-AF65-F5344CB8AC3E}">
        <p14:creationId xmlns:p14="http://schemas.microsoft.com/office/powerpoint/2010/main" val="112533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Two Line Headline NO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5BE0FC5-247F-4B7A-89F9-6CCBBE972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1963" y="1692275"/>
            <a:ext cx="12894204" cy="47091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800">
                <a:latin typeface="Arial" panose="020B0604020202020204" pitchFamily="34" charset="0"/>
              </a:defRPr>
            </a:lvl3pPr>
            <a:lvl4pPr marL="829017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•"/>
              <a:defRPr sz="1813"/>
            </a:lvl4pPr>
            <a:lvl5pPr marL="1105356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−"/>
              <a:defRPr sz="1813"/>
            </a:lvl5pPr>
          </a:lstStyle>
          <a:p>
            <a:pPr lvl="0"/>
            <a:r>
              <a:rPr lang="en-US" dirty="0"/>
              <a:t>Only Use this Option for Charts</a:t>
            </a:r>
          </a:p>
          <a:p>
            <a:pPr lvl="1"/>
            <a:r>
              <a:rPr lang="en-US" dirty="0"/>
              <a:t>Second level for Chart or Table Title</a:t>
            </a:r>
          </a:p>
          <a:p>
            <a:pPr lvl="2"/>
            <a:r>
              <a:rPr lang="en-US" dirty="0"/>
              <a:t>Third level for Chart or Table Slides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B5A577-5FBB-4F3A-B79A-B0D2E2663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251E4A9-9606-4ABB-AEF4-7B066112AF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1F60740-4AC2-497E-ACD2-1D31F88E09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27A8817-48AC-472F-959B-AB86C9AD36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4AEE18A-1F04-4BC2-9C42-A322ADBF79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280" y="482652"/>
            <a:ext cx="12893040" cy="9144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Line Headline with NO Sub-headline. DO NOT Use if You Have a Sub-headline. Georgia Bold Size 32.</a:t>
            </a:r>
          </a:p>
        </p:txBody>
      </p:sp>
    </p:spTree>
    <p:extLst>
      <p:ext uri="{BB962C8B-B14F-4D97-AF65-F5344CB8AC3E}">
        <p14:creationId xmlns:p14="http://schemas.microsoft.com/office/powerpoint/2010/main" val="2795010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4352" userDrawn="1">
          <p15:clr>
            <a:srgbClr val="FBAE40"/>
          </p15:clr>
        </p15:guide>
        <p15:guide id="10" orient="horz" pos="4319" userDrawn="1">
          <p15:clr>
            <a:srgbClr val="FBAE40"/>
          </p15:clr>
        </p15:guide>
        <p15:guide id="12" orient="horz" pos="1097" userDrawn="1">
          <p15:clr>
            <a:srgbClr val="FBAE40"/>
          </p15:clr>
        </p15:guide>
        <p15:guide id="13" orient="horz" pos="80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6" pos="751" userDrawn="1">
          <p15:clr>
            <a:srgbClr val="FBAE40"/>
          </p15:clr>
        </p15:guide>
        <p15:guide id="18" orient="horz" pos="1642" userDrawn="1">
          <p15:clr>
            <a:srgbClr val="FBAE40"/>
          </p15:clr>
        </p15:guide>
        <p15:guide id="19" orient="horz" pos="3571" userDrawn="1">
          <p15:clr>
            <a:srgbClr val="FBAE40"/>
          </p15:clr>
        </p15:guide>
        <p15:guide id="20" orient="horz" pos="1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Cover Slide Navy">
    <p:bg>
      <p:bgPr>
        <a:solidFill>
          <a:srgbClr val="011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F183EF1-8DF7-4913-89D5-F8C228E44CB6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ltGray">
          <a:xfrm>
            <a:off x="1" y="0"/>
            <a:ext cx="13817598" cy="7772400"/>
            <a:chOff x="-45143752" y="0"/>
            <a:chExt cx="13817598" cy="7772400"/>
          </a:xfrm>
          <a:solidFill>
            <a:srgbClr val="09295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1F3D01F-651A-4B7E-A5FE-DAC8A8E3DFE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43997168" y="0"/>
              <a:ext cx="2141477" cy="7772400"/>
            </a:xfrm>
            <a:custGeom>
              <a:avLst/>
              <a:gdLst>
                <a:gd name="connsiteX0" fmla="*/ 0 w 2141477"/>
                <a:gd name="connsiteY0" fmla="*/ 0 h 7772400"/>
                <a:gd name="connsiteX1" fmla="*/ 157884 w 2141477"/>
                <a:gd name="connsiteY1" fmla="*/ 0 h 7772400"/>
                <a:gd name="connsiteX2" fmla="*/ 165488 w 2141477"/>
                <a:gd name="connsiteY2" fmla="*/ 97704 h 7772400"/>
                <a:gd name="connsiteX3" fmla="*/ 2112620 w 2141477"/>
                <a:gd name="connsiteY3" fmla="*/ 3876615 h 7772400"/>
                <a:gd name="connsiteX4" fmla="*/ 2139932 w 2141477"/>
                <a:gd name="connsiteY4" fmla="*/ 3903918 h 7772400"/>
                <a:gd name="connsiteX5" fmla="*/ 2112620 w 2141477"/>
                <a:gd name="connsiteY5" fmla="*/ 3953129 h 7772400"/>
                <a:gd name="connsiteX6" fmla="*/ 165488 w 2141477"/>
                <a:gd name="connsiteY6" fmla="*/ 7732528 h 7772400"/>
                <a:gd name="connsiteX7" fmla="*/ 162384 w 2141477"/>
                <a:gd name="connsiteY7" fmla="*/ 7772400 h 7772400"/>
                <a:gd name="connsiteX8" fmla="*/ 0 w 2141477"/>
                <a:gd name="connsiteY8" fmla="*/ 7772400 h 7772400"/>
                <a:gd name="connsiteX9" fmla="*/ 0 w 2141477"/>
                <a:gd name="connsiteY9" fmla="*/ 0 h 77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41477" h="7772400">
                  <a:moveTo>
                    <a:pt x="0" y="0"/>
                  </a:moveTo>
                  <a:lnTo>
                    <a:pt x="157884" y="0"/>
                  </a:lnTo>
                  <a:lnTo>
                    <a:pt x="165488" y="97704"/>
                  </a:lnTo>
                  <a:cubicBezTo>
                    <a:pt x="256112" y="1185832"/>
                    <a:pt x="623104" y="3444501"/>
                    <a:pt x="2112620" y="3876615"/>
                  </a:cubicBezTo>
                  <a:cubicBezTo>
                    <a:pt x="2125824" y="3880393"/>
                    <a:pt x="2136152" y="3890713"/>
                    <a:pt x="2139932" y="3903918"/>
                  </a:cubicBezTo>
                  <a:cubicBezTo>
                    <a:pt x="2145976" y="3925048"/>
                    <a:pt x="2133748" y="3947084"/>
                    <a:pt x="2112620" y="3953129"/>
                  </a:cubicBezTo>
                  <a:cubicBezTo>
                    <a:pt x="623104" y="4385693"/>
                    <a:pt x="256112" y="6644408"/>
                    <a:pt x="165488" y="7732528"/>
                  </a:cubicBezTo>
                  <a:lnTo>
                    <a:pt x="162384" y="7772400"/>
                  </a:lnTo>
                  <a:lnTo>
                    <a:pt x="0" y="777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BBFCD03-D92E-4B7D-A279-292159C835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41855992" y="0"/>
              <a:ext cx="3674155" cy="7772400"/>
            </a:xfrm>
            <a:custGeom>
              <a:avLst/>
              <a:gdLst>
                <a:gd name="connsiteX0" fmla="*/ 0 w 3674155"/>
                <a:gd name="connsiteY0" fmla="*/ 0 h 7772400"/>
                <a:gd name="connsiteX1" fmla="*/ 726152 w 3674155"/>
                <a:gd name="connsiteY1" fmla="*/ 0 h 7772400"/>
                <a:gd name="connsiteX2" fmla="*/ 745088 w 3674155"/>
                <a:gd name="connsiteY2" fmla="*/ 76172 h 7772400"/>
                <a:gd name="connsiteX3" fmla="*/ 3625184 w 3674155"/>
                <a:gd name="connsiteY3" fmla="*/ 3849584 h 7772400"/>
                <a:gd name="connsiteX4" fmla="*/ 3671328 w 3674155"/>
                <a:gd name="connsiteY4" fmla="*/ 3895729 h 7772400"/>
                <a:gd name="connsiteX5" fmla="*/ 3625184 w 3674155"/>
                <a:gd name="connsiteY5" fmla="*/ 3980657 h 7772400"/>
                <a:gd name="connsiteX6" fmla="*/ 745088 w 3674155"/>
                <a:gd name="connsiteY6" fmla="*/ 7754096 h 7772400"/>
                <a:gd name="connsiteX7" fmla="*/ 740536 w 3674155"/>
                <a:gd name="connsiteY7" fmla="*/ 7772400 h 7772400"/>
                <a:gd name="connsiteX8" fmla="*/ 0 w 3674155"/>
                <a:gd name="connsiteY8" fmla="*/ 7772400 h 7772400"/>
                <a:gd name="connsiteX9" fmla="*/ 0 w 3674155"/>
                <a:gd name="connsiteY9" fmla="*/ 0 h 77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74155" h="7772400">
                  <a:moveTo>
                    <a:pt x="0" y="0"/>
                  </a:moveTo>
                  <a:lnTo>
                    <a:pt x="726152" y="0"/>
                  </a:lnTo>
                  <a:lnTo>
                    <a:pt x="745088" y="76172"/>
                  </a:lnTo>
                  <a:cubicBezTo>
                    <a:pt x="1194692" y="1721485"/>
                    <a:pt x="2039100" y="3389187"/>
                    <a:pt x="3625184" y="3849584"/>
                  </a:cubicBezTo>
                  <a:cubicBezTo>
                    <a:pt x="3647384" y="3856155"/>
                    <a:pt x="3664760" y="3873520"/>
                    <a:pt x="3671328" y="3895729"/>
                  </a:cubicBezTo>
                  <a:cubicBezTo>
                    <a:pt x="3682040" y="3931929"/>
                    <a:pt x="3661376" y="3969949"/>
                    <a:pt x="3625184" y="3980657"/>
                  </a:cubicBezTo>
                  <a:cubicBezTo>
                    <a:pt x="2039100" y="4441071"/>
                    <a:pt x="1194692" y="6108776"/>
                    <a:pt x="745088" y="7754096"/>
                  </a:cubicBezTo>
                  <a:lnTo>
                    <a:pt x="740536" y="7772400"/>
                  </a:lnTo>
                  <a:lnTo>
                    <a:pt x="0" y="777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14201F9-99FD-4DAD-8D39-A06B9A6FFA2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38181856" y="0"/>
              <a:ext cx="5237731" cy="7772400"/>
            </a:xfrm>
            <a:custGeom>
              <a:avLst/>
              <a:gdLst>
                <a:gd name="connsiteX0" fmla="*/ 0 w 5237731"/>
                <a:gd name="connsiteY0" fmla="*/ 0 h 7772400"/>
                <a:gd name="connsiteX1" fmla="*/ 1582268 w 5237731"/>
                <a:gd name="connsiteY1" fmla="*/ 0 h 7772400"/>
                <a:gd name="connsiteX2" fmla="*/ 1737664 w 5237731"/>
                <a:gd name="connsiteY2" fmla="*/ 367119 h 7772400"/>
                <a:gd name="connsiteX3" fmla="*/ 5167364 w 5237731"/>
                <a:gd name="connsiteY3" fmla="*/ 3821553 h 7772400"/>
                <a:gd name="connsiteX4" fmla="*/ 5233862 w 5237731"/>
                <a:gd name="connsiteY4" fmla="*/ 3888072 h 7772400"/>
                <a:gd name="connsiteX5" fmla="*/ 5167364 w 5237731"/>
                <a:gd name="connsiteY5" fmla="*/ 4008724 h 7772400"/>
                <a:gd name="connsiteX6" fmla="*/ 1737664 w 5237731"/>
                <a:gd name="connsiteY6" fmla="*/ 7463159 h 7772400"/>
                <a:gd name="connsiteX7" fmla="*/ 1606764 w 5237731"/>
                <a:gd name="connsiteY7" fmla="*/ 7772400 h 7772400"/>
                <a:gd name="connsiteX8" fmla="*/ 0 w 5237731"/>
                <a:gd name="connsiteY8" fmla="*/ 7772400 h 7772400"/>
                <a:gd name="connsiteX9" fmla="*/ 0 w 5237731"/>
                <a:gd name="connsiteY9" fmla="*/ 0 h 77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37731" h="7772400">
                  <a:moveTo>
                    <a:pt x="0" y="0"/>
                  </a:moveTo>
                  <a:lnTo>
                    <a:pt x="1582268" y="0"/>
                  </a:lnTo>
                  <a:lnTo>
                    <a:pt x="1737664" y="367119"/>
                  </a:lnTo>
                  <a:cubicBezTo>
                    <a:pt x="2453556" y="1975973"/>
                    <a:pt x="3534536" y="3347537"/>
                    <a:pt x="5167364" y="3821553"/>
                  </a:cubicBezTo>
                  <a:cubicBezTo>
                    <a:pt x="5199462" y="3830844"/>
                    <a:pt x="5224578" y="3855953"/>
                    <a:pt x="5233862" y="3888072"/>
                  </a:cubicBezTo>
                  <a:cubicBezTo>
                    <a:pt x="5248832" y="3939758"/>
                    <a:pt x="5219036" y="3993776"/>
                    <a:pt x="5167364" y="4008724"/>
                  </a:cubicBezTo>
                  <a:cubicBezTo>
                    <a:pt x="3534536" y="4482741"/>
                    <a:pt x="2453556" y="5854303"/>
                    <a:pt x="1737664" y="7463159"/>
                  </a:cubicBezTo>
                  <a:lnTo>
                    <a:pt x="1606764" y="7772400"/>
                  </a:lnTo>
                  <a:lnTo>
                    <a:pt x="0" y="777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8CDDD45-7BA5-4CCA-8109-5DFF64E3E7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32944684" y="0"/>
              <a:ext cx="1618530" cy="7772400"/>
            </a:xfrm>
            <a:custGeom>
              <a:avLst/>
              <a:gdLst>
                <a:gd name="connsiteX0" fmla="*/ 0 w 1618530"/>
                <a:gd name="connsiteY0" fmla="*/ 0 h 7772400"/>
                <a:gd name="connsiteX1" fmla="*/ 1618530 w 1618530"/>
                <a:gd name="connsiteY1" fmla="*/ 0 h 7772400"/>
                <a:gd name="connsiteX2" fmla="*/ 1618530 w 1618530"/>
                <a:gd name="connsiteY2" fmla="*/ 7772400 h 7772400"/>
                <a:gd name="connsiteX3" fmla="*/ 0 w 1618530"/>
                <a:gd name="connsiteY3" fmla="*/ 7772400 h 7772400"/>
                <a:gd name="connsiteX4" fmla="*/ 0 w 1618530"/>
                <a:gd name="connsiteY4" fmla="*/ 0 h 77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530" h="7772400">
                  <a:moveTo>
                    <a:pt x="0" y="0"/>
                  </a:moveTo>
                  <a:lnTo>
                    <a:pt x="1618530" y="0"/>
                  </a:lnTo>
                  <a:lnTo>
                    <a:pt x="1618530" y="7772400"/>
                  </a:lnTo>
                  <a:lnTo>
                    <a:pt x="0" y="777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2A80901-4781-419A-B902-9B5C73CB0F8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45143752" y="1967682"/>
              <a:ext cx="1146595" cy="3894874"/>
            </a:xfrm>
            <a:custGeom>
              <a:avLst/>
              <a:gdLst>
                <a:gd name="connsiteX0" fmla="*/ 0 w 1146595"/>
                <a:gd name="connsiteY0" fmla="*/ 0 h 3894874"/>
                <a:gd name="connsiteX1" fmla="*/ 6516 w 1146595"/>
                <a:gd name="connsiteY1" fmla="*/ 48099 h 3894874"/>
                <a:gd name="connsiteX2" fmla="*/ 1129284 w 1146595"/>
                <a:gd name="connsiteY2" fmla="*/ 1924332 h 3894874"/>
                <a:gd name="connsiteX3" fmla="*/ 1145664 w 1146595"/>
                <a:gd name="connsiteY3" fmla="*/ 1940719 h 3894874"/>
                <a:gd name="connsiteX4" fmla="*/ 1129284 w 1146595"/>
                <a:gd name="connsiteY4" fmla="*/ 1970247 h 3894874"/>
                <a:gd name="connsiteX5" fmla="*/ 6516 w 1146595"/>
                <a:gd name="connsiteY5" fmla="*/ 3846774 h 3894874"/>
                <a:gd name="connsiteX6" fmla="*/ 0 w 1146595"/>
                <a:gd name="connsiteY6" fmla="*/ 3894874 h 3894874"/>
                <a:gd name="connsiteX7" fmla="*/ 0 w 1146595"/>
                <a:gd name="connsiteY7" fmla="*/ 0 h 38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6595" h="3894874">
                  <a:moveTo>
                    <a:pt x="0" y="0"/>
                  </a:moveTo>
                  <a:lnTo>
                    <a:pt x="6516" y="48099"/>
                  </a:lnTo>
                  <a:cubicBezTo>
                    <a:pt x="111328" y="744595"/>
                    <a:pt x="389660" y="1709765"/>
                    <a:pt x="1129284" y="1924332"/>
                  </a:cubicBezTo>
                  <a:cubicBezTo>
                    <a:pt x="1137208" y="1926599"/>
                    <a:pt x="1143400" y="1932796"/>
                    <a:pt x="1145664" y="1940719"/>
                  </a:cubicBezTo>
                  <a:cubicBezTo>
                    <a:pt x="1149300" y="1953393"/>
                    <a:pt x="1141960" y="1966613"/>
                    <a:pt x="1129284" y="1970247"/>
                  </a:cubicBezTo>
                  <a:cubicBezTo>
                    <a:pt x="389660" y="2185035"/>
                    <a:pt x="111328" y="3150261"/>
                    <a:pt x="6516" y="3846774"/>
                  </a:cubicBezTo>
                  <a:lnTo>
                    <a:pt x="0" y="38948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B9FDC2-189B-1A7E-7179-6C330B7DDC93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9629480" y="6247614"/>
            <a:ext cx="3725281" cy="771713"/>
            <a:chOff x="11432219" y="6607407"/>
            <a:chExt cx="1369622" cy="287311"/>
          </a:xfrm>
          <a:solidFill>
            <a:schemeClr val="bg1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2EB57FB2-418E-47EC-7867-6449542E45BB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B147734-39DA-32A9-93F5-CE6DBE6789BB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94E0182D-2BF7-4DC1-8093-DE2CB78951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3" y="6680436"/>
            <a:ext cx="8229596" cy="228600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8C42597-253A-4D05-AC2A-5C86740194E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1896466"/>
            <a:ext cx="12892087" cy="2743200"/>
          </a:xfrm>
        </p:spPr>
        <p:txBody>
          <a:bodyPr anchor="ctr"/>
          <a:lstStyle>
            <a:lvl1pPr algn="l">
              <a:lnSpc>
                <a:spcPct val="90000"/>
              </a:lnSpc>
              <a:spcAft>
                <a:spcPts val="600"/>
              </a:spcAft>
              <a:defRPr sz="60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Aft>
                <a:spcPts val="600"/>
              </a:spcAft>
              <a:buFontTx/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l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3pPr>
            <a:lvl4pPr marL="0" indent="0" algn="l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4pPr>
            <a:lvl5pPr marL="0" indent="0" algn="l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Cover Slide Title</a:t>
            </a:r>
          </a:p>
          <a:p>
            <a:pPr lvl="1"/>
            <a:r>
              <a:rPr lang="en-US" dirty="0"/>
              <a:t>Cover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2441278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19" userDrawn="1">
          <p15:clr>
            <a:srgbClr val="FBAE40"/>
          </p15:clr>
        </p15:guide>
        <p15:guide id="5" orient="horz" pos="244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Single Line Headline NO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5BE0FC5-247F-4B7A-89F9-6CCBBE972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1963" y="1235351"/>
            <a:ext cx="12894204" cy="51663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800" b="0">
                <a:latin typeface="Arial" panose="020B0604020202020204" pitchFamily="34" charset="0"/>
              </a:defRPr>
            </a:lvl3pPr>
            <a:lvl4pPr marL="829017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•"/>
              <a:defRPr sz="1813"/>
            </a:lvl4pPr>
            <a:lvl5pPr marL="1105356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−"/>
              <a:defRPr sz="1813"/>
            </a:lvl5pPr>
          </a:lstStyle>
          <a:p>
            <a:pPr lvl="0"/>
            <a:r>
              <a:rPr lang="en-US" dirty="0"/>
              <a:t>Only Use this Option for Charts</a:t>
            </a:r>
          </a:p>
          <a:p>
            <a:pPr lvl="1"/>
            <a:r>
              <a:rPr lang="en-US" dirty="0"/>
              <a:t>Second level for Chart or Table Title</a:t>
            </a:r>
          </a:p>
          <a:p>
            <a:pPr lvl="2"/>
            <a:r>
              <a:rPr lang="en-US" dirty="0"/>
              <a:t>Third level for Chart or Table Slides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B5A577-5FBB-4F3A-B79A-B0D2E2663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E251E4A9-9606-4ABB-AEF4-7B066112AF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4E7C29D-F226-41E4-A742-BEC86C92AF3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7665DA-7D8C-463B-9813-86876AFAF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3552DCF-1575-4E2F-8AB8-A72E1D0A66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280" y="484238"/>
            <a:ext cx="12893040" cy="4572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Single Line Headline with NO Sub-headline. Georgia Bold 32.</a:t>
            </a:r>
          </a:p>
        </p:txBody>
      </p:sp>
    </p:spTree>
    <p:extLst>
      <p:ext uri="{BB962C8B-B14F-4D97-AF65-F5344CB8AC3E}">
        <p14:creationId xmlns:p14="http://schemas.microsoft.com/office/powerpoint/2010/main" val="1129086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4352" userDrawn="1">
          <p15:clr>
            <a:srgbClr val="FBAE40"/>
          </p15:clr>
        </p15:guide>
        <p15:guide id="10" orient="horz" pos="4319" userDrawn="1">
          <p15:clr>
            <a:srgbClr val="FBAE40"/>
          </p15:clr>
        </p15:guide>
        <p15:guide id="13" orient="horz" pos="80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6" pos="751" userDrawn="1">
          <p15:clr>
            <a:srgbClr val="FBAE40"/>
          </p15:clr>
        </p15:guide>
        <p15:guide id="18" orient="horz" pos="1358" userDrawn="1">
          <p15:clr>
            <a:srgbClr val="FBAE40"/>
          </p15:clr>
        </p15:guide>
        <p15:guide id="19" orient="horz" pos="3571" userDrawn="1">
          <p15:clr>
            <a:srgbClr val="FBAE40"/>
          </p15:clr>
        </p15:guide>
        <p15:guide id="20" orient="horz" pos="143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Headline &amp;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E8509DD-379E-434C-B460-0E58E53CB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BEBCA03-E068-45AC-8FDF-4D3D8CE6CA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FC8D802-A886-4C0B-8280-A03C370E050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9B6006F-4C7D-41FB-808E-929686F70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AACD115-7BE4-47DB-B7D5-232A595362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873" y="1027814"/>
            <a:ext cx="12893040" cy="32125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MUST USE sub-headline for this master, ONE line only, Arial size 24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8374C2-F2AF-4FEB-8DFA-5F4C03E06B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873" y="484348"/>
            <a:ext cx="12893040" cy="414528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ONE Line Only WITH Subtitle, Georgia Bold Size 32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567E7BD0-12F2-4B67-AE19-3E0090C59FA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1963" y="1692275"/>
            <a:ext cx="12894204" cy="47091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800" b="0">
                <a:latin typeface="Arial" panose="020B0604020202020204" pitchFamily="34" charset="0"/>
              </a:defRPr>
            </a:lvl3pPr>
            <a:lvl4pPr marL="829017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•"/>
              <a:defRPr sz="1813"/>
            </a:lvl4pPr>
            <a:lvl5pPr marL="1105356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−"/>
              <a:defRPr sz="1813"/>
            </a:lvl5pPr>
          </a:lstStyle>
          <a:p>
            <a:pPr lvl="0"/>
            <a:r>
              <a:rPr lang="en-US" dirty="0"/>
              <a:t>Only Use this Option for Charts</a:t>
            </a:r>
          </a:p>
          <a:p>
            <a:pPr lvl="1"/>
            <a:r>
              <a:rPr lang="en-US" dirty="0"/>
              <a:t>Second level for Chart or Table Title</a:t>
            </a:r>
          </a:p>
          <a:p>
            <a:pPr lvl="2"/>
            <a:r>
              <a:rPr lang="en-US" dirty="0"/>
              <a:t>Third level for Chart or Table Slides</a:t>
            </a:r>
          </a:p>
        </p:txBody>
      </p:sp>
    </p:spTree>
    <p:extLst>
      <p:ext uri="{BB962C8B-B14F-4D97-AF65-F5344CB8AC3E}">
        <p14:creationId xmlns:p14="http://schemas.microsoft.com/office/powerpoint/2010/main" val="2845242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751" userDrawn="1">
          <p15:clr>
            <a:srgbClr val="FBAE40"/>
          </p15:clr>
        </p15:guide>
        <p15:guide id="9" pos="4352" userDrawn="1">
          <p15:clr>
            <a:srgbClr val="FBAE40"/>
          </p15:clr>
        </p15:guide>
        <p15:guide id="10" orient="horz" pos="4319" userDrawn="1">
          <p15:clr>
            <a:srgbClr val="FBAE40"/>
          </p15:clr>
        </p15:guide>
        <p15:guide id="12" orient="horz" pos="1097" userDrawn="1">
          <p15:clr>
            <a:srgbClr val="FBAE40"/>
          </p15:clr>
        </p15:guide>
        <p15:guide id="13" orient="horz" pos="80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8" orient="horz" pos="1644" userDrawn="1">
          <p15:clr>
            <a:srgbClr val="FBAE40"/>
          </p15:clr>
        </p15:guide>
        <p15:guide id="19" orient="horz" pos="3571" userDrawn="1">
          <p15:clr>
            <a:srgbClr val="FBAE40"/>
          </p15:clr>
        </p15:guide>
        <p15:guide id="20" orient="horz" pos="143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 Two Line Headline NO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285B0B-8735-4C06-943D-7E36D1364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2508B9D-08E1-42AD-A5AC-F9099B077BB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1963" y="1692275"/>
            <a:ext cx="6217920" cy="47091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800">
                <a:latin typeface="Arial" panose="020B0604020202020204" pitchFamily="34" charset="0"/>
              </a:defRPr>
            </a:lvl3pPr>
            <a:lvl4pPr marL="829017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•"/>
              <a:defRPr sz="1813"/>
            </a:lvl4pPr>
            <a:lvl5pPr marL="1105356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−"/>
              <a:defRPr sz="1813"/>
            </a:lvl5pPr>
          </a:lstStyle>
          <a:p>
            <a:pPr lvl="0"/>
            <a:r>
              <a:rPr lang="en-US" dirty="0"/>
              <a:t>Only Use this Option for Charts</a:t>
            </a:r>
          </a:p>
          <a:p>
            <a:pPr lvl="1"/>
            <a:r>
              <a:rPr lang="en-US" dirty="0"/>
              <a:t>Second level for Chart or Table Title</a:t>
            </a:r>
          </a:p>
          <a:p>
            <a:pPr lvl="2"/>
            <a:r>
              <a:rPr lang="en-US" dirty="0"/>
              <a:t>Third level for Chart or Table Slides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6C459B-6E0A-4664-92DD-FF6C5B662A61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36406" y="1692275"/>
            <a:ext cx="6217920" cy="47091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800">
                <a:latin typeface="Arial" panose="020B0604020202020204" pitchFamily="34" charset="0"/>
              </a:defRPr>
            </a:lvl3pPr>
            <a:lvl4pPr marL="829017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•"/>
              <a:defRPr sz="1813"/>
            </a:lvl4pPr>
            <a:lvl5pPr marL="1105356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−"/>
              <a:defRPr sz="1813"/>
            </a:lvl5pPr>
          </a:lstStyle>
          <a:p>
            <a:pPr lvl="0"/>
            <a:r>
              <a:rPr lang="en-US" dirty="0"/>
              <a:t>Only Use this Option for Charts</a:t>
            </a:r>
          </a:p>
          <a:p>
            <a:pPr lvl="1"/>
            <a:r>
              <a:rPr lang="en-US" dirty="0"/>
              <a:t>Second level for Chart or Table Title</a:t>
            </a:r>
          </a:p>
          <a:p>
            <a:pPr lvl="2"/>
            <a:r>
              <a:rPr lang="en-US" dirty="0"/>
              <a:t>Third level for Chart or Table Slides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6982C29-6707-41C5-B611-43F6125C47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A6F717B3-0B0C-49E0-A5E0-25B497203C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AA3392E-2E1B-45E6-827E-B3815D032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B3112ED-0228-4A0D-9A39-CDB3FDE70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280" y="482652"/>
            <a:ext cx="12893040" cy="9144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Line Headline with NO Sub-headline. DO NOT Use if You Have a Sub-headline. Georgia Bold Size 32.</a:t>
            </a:r>
          </a:p>
        </p:txBody>
      </p:sp>
    </p:spTree>
    <p:extLst>
      <p:ext uri="{BB962C8B-B14F-4D97-AF65-F5344CB8AC3E}">
        <p14:creationId xmlns:p14="http://schemas.microsoft.com/office/powerpoint/2010/main" val="2944688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4319" userDrawn="1">
          <p15:clr>
            <a:srgbClr val="FBAE40"/>
          </p15:clr>
        </p15:guide>
        <p15:guide id="12" orient="horz" pos="1097" userDrawn="1">
          <p15:clr>
            <a:srgbClr val="FBAE40"/>
          </p15:clr>
        </p15:guide>
        <p15:guide id="13" orient="horz" pos="80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6" pos="751" userDrawn="1">
          <p15:clr>
            <a:srgbClr val="FBAE40"/>
          </p15:clr>
        </p15:guide>
        <p15:guide id="17" pos="4956" userDrawn="1">
          <p15:clr>
            <a:srgbClr val="FBAE40"/>
          </p15:clr>
        </p15:guide>
        <p15:guide id="18" orient="horz" pos="1644" userDrawn="1">
          <p15:clr>
            <a:srgbClr val="FBAE40"/>
          </p15:clr>
        </p15:guide>
        <p15:guide id="19" orient="horz" pos="3571" userDrawn="1">
          <p15:clr>
            <a:srgbClr val="FBAE40"/>
          </p15:clr>
        </p15:guide>
        <p15:guide id="20" pos="4207" userDrawn="1">
          <p15:clr>
            <a:srgbClr val="FBAE40"/>
          </p15:clr>
        </p15:guide>
        <p15:guide id="21" pos="4496" userDrawn="1">
          <p15:clr>
            <a:srgbClr val="FBAE40"/>
          </p15:clr>
        </p15:guide>
        <p15:guide id="22" orient="horz" pos="14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 Single Line Headline NO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2285B0B-8735-4C06-943D-7E36D1364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2508B9D-08E1-42AD-A5AC-F9099B077BB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1963" y="1235351"/>
            <a:ext cx="6217920" cy="51663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800">
                <a:latin typeface="Arial" panose="020B0604020202020204" pitchFamily="34" charset="0"/>
              </a:defRPr>
            </a:lvl3pPr>
            <a:lvl4pPr marL="829017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•"/>
              <a:defRPr sz="1813"/>
            </a:lvl4pPr>
            <a:lvl5pPr marL="1105356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−"/>
              <a:defRPr sz="1813"/>
            </a:lvl5pPr>
          </a:lstStyle>
          <a:p>
            <a:pPr lvl="0"/>
            <a:r>
              <a:rPr lang="en-US" dirty="0"/>
              <a:t>Only Use this Option for Charts</a:t>
            </a:r>
          </a:p>
          <a:p>
            <a:pPr lvl="1"/>
            <a:r>
              <a:rPr lang="en-US" dirty="0"/>
              <a:t>Second level for Chart or Table Title</a:t>
            </a:r>
          </a:p>
          <a:p>
            <a:pPr lvl="2"/>
            <a:r>
              <a:rPr lang="en-US" dirty="0"/>
              <a:t>Third level for Chart or Table Slides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F6C459B-6E0A-4664-92DD-FF6C5B662A61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36406" y="1235351"/>
            <a:ext cx="6217920" cy="51663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800">
                <a:latin typeface="Arial" panose="020B0604020202020204" pitchFamily="34" charset="0"/>
              </a:defRPr>
            </a:lvl3pPr>
            <a:lvl4pPr marL="829017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•"/>
              <a:defRPr sz="1813"/>
            </a:lvl4pPr>
            <a:lvl5pPr marL="1105356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−"/>
              <a:defRPr sz="1813"/>
            </a:lvl5pPr>
          </a:lstStyle>
          <a:p>
            <a:pPr lvl="0"/>
            <a:r>
              <a:rPr lang="en-US" dirty="0"/>
              <a:t>Only Use this Option for Charts</a:t>
            </a:r>
          </a:p>
          <a:p>
            <a:pPr lvl="1"/>
            <a:r>
              <a:rPr lang="en-US" dirty="0"/>
              <a:t>Second level for Chart or Table Title</a:t>
            </a:r>
          </a:p>
          <a:p>
            <a:pPr lvl="2"/>
            <a:r>
              <a:rPr lang="en-US" dirty="0"/>
              <a:t>Third level for Chart or Table Slides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6982C29-6707-41C5-B611-43F6125C479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E5BAB8B-E1D1-41E4-B6C8-F7BDDE4535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4C894D1-2926-423D-88FA-1179E1B95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8C54468-1DD8-4DEC-8CCD-F161A20D39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280" y="484238"/>
            <a:ext cx="12893040" cy="4572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Single Line Headline with NO Sub-headline. Georgia Bold 32.</a:t>
            </a:r>
          </a:p>
        </p:txBody>
      </p:sp>
    </p:spTree>
    <p:extLst>
      <p:ext uri="{BB962C8B-B14F-4D97-AF65-F5344CB8AC3E}">
        <p14:creationId xmlns:p14="http://schemas.microsoft.com/office/powerpoint/2010/main" val="2674620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4319" userDrawn="1">
          <p15:clr>
            <a:srgbClr val="FBAE40"/>
          </p15:clr>
        </p15:guide>
        <p15:guide id="13" orient="horz" pos="80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6" pos="751" userDrawn="1">
          <p15:clr>
            <a:srgbClr val="FBAE40"/>
          </p15:clr>
        </p15:guide>
        <p15:guide id="17" pos="4956" userDrawn="1">
          <p15:clr>
            <a:srgbClr val="FBAE40"/>
          </p15:clr>
        </p15:guide>
        <p15:guide id="18" orient="horz" pos="1358" userDrawn="1">
          <p15:clr>
            <a:srgbClr val="FBAE40"/>
          </p15:clr>
        </p15:guide>
        <p15:guide id="19" orient="horz" pos="3571" userDrawn="1">
          <p15:clr>
            <a:srgbClr val="FBAE40"/>
          </p15:clr>
        </p15:guide>
        <p15:guide id="20" pos="4207" userDrawn="1">
          <p15:clr>
            <a:srgbClr val="FBAE40"/>
          </p15:clr>
        </p15:guide>
        <p15:guide id="21" pos="4496" userDrawn="1">
          <p15:clr>
            <a:srgbClr val="FBAE40"/>
          </p15:clr>
        </p15:guide>
        <p15:guide id="22" orient="horz" pos="143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 Headline &amp;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775E074-60E0-469E-8087-66A9A1BDA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DA00E811-FE17-4345-BAF3-0F284EB8A6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6C837B7-0E79-4726-ACF9-7128A22DC9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189A559-E82C-4012-9209-A673C32558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052EB50-475C-42D6-936C-4D9D70113EF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873" y="1027814"/>
            <a:ext cx="12893040" cy="32125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MUST USE sub-headline for this master, ONE line only, Arial size 24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1E5023F-03DF-42E2-A7CC-2516B65CBC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873" y="484348"/>
            <a:ext cx="12893040" cy="414528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ONE Line Only WITH Subtitle, Georgia Bold Size 32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05EC26B-0697-41FB-ACE3-ECA73A2EFA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1963" y="1692275"/>
            <a:ext cx="6217920" cy="47091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800">
                <a:latin typeface="Arial" panose="020B0604020202020204" pitchFamily="34" charset="0"/>
              </a:defRPr>
            </a:lvl3pPr>
            <a:lvl4pPr marL="829017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•"/>
              <a:defRPr sz="1813"/>
            </a:lvl4pPr>
            <a:lvl5pPr marL="1105356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−"/>
              <a:defRPr sz="1813"/>
            </a:lvl5pPr>
          </a:lstStyle>
          <a:p>
            <a:pPr lvl="0"/>
            <a:r>
              <a:rPr lang="en-US" dirty="0"/>
              <a:t>Only Use this Option for Charts</a:t>
            </a:r>
          </a:p>
          <a:p>
            <a:pPr lvl="1"/>
            <a:r>
              <a:rPr lang="en-US" dirty="0"/>
              <a:t>Second level for Chart or Table Title</a:t>
            </a:r>
          </a:p>
          <a:p>
            <a:pPr lvl="2"/>
            <a:r>
              <a:rPr lang="en-US" dirty="0"/>
              <a:t>Third level for Chart or Table Slides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983D2A1-B260-434F-ACB8-E377C12830F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36406" y="1692275"/>
            <a:ext cx="6217920" cy="470916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sz="1800">
                <a:latin typeface="Arial" panose="020B0604020202020204" pitchFamily="34" charset="0"/>
              </a:defRPr>
            </a:lvl3pPr>
            <a:lvl4pPr marL="829017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•"/>
              <a:defRPr sz="1813"/>
            </a:lvl4pPr>
            <a:lvl5pPr marL="1105356" indent="-276339">
              <a:spcBef>
                <a:spcPts val="0"/>
              </a:spcBef>
              <a:spcAft>
                <a:spcPts val="907"/>
              </a:spcAft>
              <a:buFont typeface="Arial" panose="020B0604020202020204" pitchFamily="34" charset="0"/>
              <a:buChar char="−"/>
              <a:defRPr sz="1813"/>
            </a:lvl5pPr>
          </a:lstStyle>
          <a:p>
            <a:pPr lvl="0"/>
            <a:r>
              <a:rPr lang="en-US" dirty="0"/>
              <a:t>Only Use this Option for Charts</a:t>
            </a:r>
          </a:p>
          <a:p>
            <a:pPr lvl="1"/>
            <a:r>
              <a:rPr lang="en-US" dirty="0"/>
              <a:t>Second level for Chart or Table Title</a:t>
            </a:r>
          </a:p>
          <a:p>
            <a:pPr lvl="2"/>
            <a:r>
              <a:rPr lang="en-US" dirty="0"/>
              <a:t>Third level for Chart or Table Slides</a:t>
            </a:r>
          </a:p>
        </p:txBody>
      </p:sp>
    </p:spTree>
    <p:extLst>
      <p:ext uri="{BB962C8B-B14F-4D97-AF65-F5344CB8AC3E}">
        <p14:creationId xmlns:p14="http://schemas.microsoft.com/office/powerpoint/2010/main" val="196235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4319" userDrawn="1">
          <p15:clr>
            <a:srgbClr val="FBAE40"/>
          </p15:clr>
        </p15:guide>
        <p15:guide id="12" orient="horz" pos="1097" userDrawn="1">
          <p15:clr>
            <a:srgbClr val="FBAE40"/>
          </p15:clr>
        </p15:guide>
        <p15:guide id="13" orient="horz" pos="80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6" pos="751" userDrawn="1">
          <p15:clr>
            <a:srgbClr val="FBAE40"/>
          </p15:clr>
        </p15:guide>
        <p15:guide id="17" pos="4956" userDrawn="1">
          <p15:clr>
            <a:srgbClr val="FBAE40"/>
          </p15:clr>
        </p15:guide>
        <p15:guide id="18" orient="horz" pos="1644" userDrawn="1">
          <p15:clr>
            <a:srgbClr val="FBAE40"/>
          </p15:clr>
        </p15:guide>
        <p15:guide id="19" orient="horz" pos="3571" userDrawn="1">
          <p15:clr>
            <a:srgbClr val="FBAE40"/>
          </p15:clr>
        </p15:guide>
        <p15:guide id="20" pos="4207" userDrawn="1">
          <p15:clr>
            <a:srgbClr val="FBAE40"/>
          </p15:clr>
        </p15:guide>
        <p15:guide id="21" pos="4496" userDrawn="1">
          <p15:clr>
            <a:srgbClr val="FBAE40"/>
          </p15:clr>
        </p15:guide>
        <p15:guide id="22" orient="horz" pos="14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: Blank Slide Options">
    <p:bg>
      <p:bgPr>
        <a:solidFill>
          <a:srgbClr val="656C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94D5CB-9B7C-488E-BF0C-9D18EECC9AED}"/>
              </a:ext>
            </a:extLst>
          </p:cNvPr>
          <p:cNvSpPr txBox="1"/>
          <p:nvPr userDrawn="1"/>
        </p:nvSpPr>
        <p:spPr>
          <a:xfrm>
            <a:off x="2925434" y="2516595"/>
            <a:ext cx="7966733" cy="273921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Blank Slides</a:t>
            </a:r>
          </a:p>
        </p:txBody>
      </p:sp>
    </p:spTree>
    <p:extLst>
      <p:ext uri="{BB962C8B-B14F-4D97-AF65-F5344CB8AC3E}">
        <p14:creationId xmlns:p14="http://schemas.microsoft.com/office/powerpoint/2010/main" val="4828490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 NO Sub-Headline NO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F35319-1845-4804-AC65-F2B46B9FC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3029F0A-67D3-4471-8084-77182370B3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9199B546-2E3E-427C-B6C7-0F1FD6D5AA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136F72B-2F70-4BA4-BA4A-A9E03066E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D1B00E7-21F3-4075-AC13-EB0BA2F1A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280" y="482652"/>
            <a:ext cx="12893040" cy="9144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Line Headline with NO Sub-headline. DO NOT Use if You Have a Sub-headline. Georgia Bold Size 32.</a:t>
            </a:r>
          </a:p>
        </p:txBody>
      </p:sp>
    </p:spTree>
    <p:extLst>
      <p:ext uri="{BB962C8B-B14F-4D97-AF65-F5344CB8AC3E}">
        <p14:creationId xmlns:p14="http://schemas.microsoft.com/office/powerpoint/2010/main" val="1039284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548" userDrawn="1">
          <p15:clr>
            <a:srgbClr val="FBAE40"/>
          </p15:clr>
        </p15:guide>
        <p15:guide id="10" orient="horz" pos="4319" userDrawn="1">
          <p15:clr>
            <a:srgbClr val="FBAE40"/>
          </p15:clr>
        </p15:guide>
        <p15:guide id="12" orient="horz" pos="1097" userDrawn="1">
          <p15:clr>
            <a:srgbClr val="FBAE40"/>
          </p15:clr>
        </p15:guide>
        <p15:guide id="13" orient="horz" pos="80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6" orient="horz" pos="143" userDrawn="1">
          <p15:clr>
            <a:srgbClr val="FBAE40"/>
          </p15:clr>
        </p15:guide>
        <p15:guide id="17" pos="4352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ine Headline NO Sub-Headline NO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F35319-1845-4804-AC65-F2B46B9FC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3029F0A-67D3-4471-8084-77182370B3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944F4E0-5F5F-4A12-BFE6-54645719E9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20BD510-20CD-4F43-8400-7172B05BE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133C6DB-DA3D-49CC-8E2E-D0FDEC90E7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280" y="484238"/>
            <a:ext cx="12893040" cy="4572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Single Line Headline with NO Sub-headline. Georgia Bold 32.</a:t>
            </a:r>
          </a:p>
        </p:txBody>
      </p:sp>
    </p:spTree>
    <p:extLst>
      <p:ext uri="{BB962C8B-B14F-4D97-AF65-F5344CB8AC3E}">
        <p14:creationId xmlns:p14="http://schemas.microsoft.com/office/powerpoint/2010/main" val="38148534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404" userDrawn="1">
          <p15:clr>
            <a:srgbClr val="FBAE40"/>
          </p15:clr>
        </p15:guide>
        <p15:guide id="10" orient="horz" pos="4319" userDrawn="1">
          <p15:clr>
            <a:srgbClr val="FBAE40"/>
          </p15:clr>
        </p15:guide>
        <p15:guide id="13" orient="horz" pos="80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6" orient="horz" pos="143" userDrawn="1">
          <p15:clr>
            <a:srgbClr val="FBAE40"/>
          </p15:clr>
        </p15:guide>
        <p15:guide id="17" pos="4352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Sub-Headline NO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31ACB1C-6E2E-4C00-94B6-9090C8949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EDFFECCA-60AD-478E-98A2-432AFB84AAB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D91A5B9-F7B0-4773-8212-E4A352B075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90A18E4-FA99-4293-A68C-BD3D59D61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4C99167-7C8D-4444-AB6E-D45C97FA4B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873" y="1027814"/>
            <a:ext cx="12893040" cy="32125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MUST USE sub-headline for this master, ONE line only, Arial size 24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23DA533-D5CE-40DC-907E-4CE95B7B7F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873" y="484348"/>
            <a:ext cx="12893040" cy="414528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ONE Line Only WITH Subtitle, Georgia Bold Size 32</a:t>
            </a:r>
          </a:p>
        </p:txBody>
      </p:sp>
    </p:spTree>
    <p:extLst>
      <p:ext uri="{BB962C8B-B14F-4D97-AF65-F5344CB8AC3E}">
        <p14:creationId xmlns:p14="http://schemas.microsoft.com/office/powerpoint/2010/main" val="38455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548" userDrawn="1">
          <p15:clr>
            <a:srgbClr val="FBAE40"/>
          </p15:clr>
        </p15:guide>
        <p15:guide id="10" orient="horz" pos="4319" userDrawn="1">
          <p15:clr>
            <a:srgbClr val="FBAE40"/>
          </p15:clr>
        </p15:guide>
        <p15:guide id="12" orient="horz" pos="1097" userDrawn="1">
          <p15:clr>
            <a:srgbClr val="FBAE40"/>
          </p15:clr>
        </p15:guide>
        <p15:guide id="13" orient="horz" pos="80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6" orient="horz" pos="143" userDrawn="1">
          <p15:clr>
            <a:srgbClr val="FBAE40"/>
          </p15:clr>
        </p15:guide>
        <p15:guide id="17" pos="4352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 with Logo, Source, &amp; Page #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4FC8D9-2D2C-477E-B4C2-DA123589F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55443710-0A14-4336-ACFA-6CBE01021C2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B1BE5-4575-4D89-9347-F9C2AD67B41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B294C-33F4-461F-85D8-86A341908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22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88" userDrawn="1">
          <p15:clr>
            <a:srgbClr val="FBAE40"/>
          </p15:clr>
        </p15:guide>
        <p15:guide id="10" orient="horz" pos="431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6" orient="horz" pos="143" userDrawn="1">
          <p15:clr>
            <a:srgbClr val="FBAE40"/>
          </p15:clr>
        </p15:guide>
        <p15:guide id="17" pos="43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Cover Slide Burgundy">
    <p:bg>
      <p:bgPr>
        <a:solidFill>
          <a:srgbClr val="4B07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159D1DA-774E-4AA4-8494-E848E04B646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 bwMode="ltGray">
          <a:xfrm>
            <a:off x="0" y="1466601"/>
            <a:ext cx="13817600" cy="6305799"/>
          </a:xfrm>
          <a:custGeom>
            <a:avLst/>
            <a:gdLst>
              <a:gd name="connsiteX0" fmla="*/ 13232656 w 13817600"/>
              <a:gd name="connsiteY0" fmla="*/ 0 h 6305799"/>
              <a:gd name="connsiteX1" fmla="*/ 13645356 w 13817600"/>
              <a:gd name="connsiteY1" fmla="*/ 26021 h 6305799"/>
              <a:gd name="connsiteX2" fmla="*/ 13817600 w 13817600"/>
              <a:gd name="connsiteY2" fmla="*/ 53340 h 6305799"/>
              <a:gd name="connsiteX3" fmla="*/ 13817600 w 13817600"/>
              <a:gd name="connsiteY3" fmla="*/ 3194341 h 6305799"/>
              <a:gd name="connsiteX4" fmla="*/ 13706844 w 13817600"/>
              <a:gd name="connsiteY4" fmla="*/ 3160036 h 6305799"/>
              <a:gd name="connsiteX5" fmla="*/ 13232656 w 13817600"/>
              <a:gd name="connsiteY5" fmla="*/ 3101799 h 6305799"/>
              <a:gd name="connsiteX6" fmla="*/ 10359096 w 13817600"/>
              <a:gd name="connsiteY6" fmla="*/ 6260964 h 6305799"/>
              <a:gd name="connsiteX7" fmla="*/ 10345228 w 13817600"/>
              <a:gd name="connsiteY7" fmla="*/ 6305799 h 6305799"/>
              <a:gd name="connsiteX8" fmla="*/ 9331816 w 13817600"/>
              <a:gd name="connsiteY8" fmla="*/ 6305799 h 6305799"/>
              <a:gd name="connsiteX9" fmla="*/ 9322200 w 13817600"/>
              <a:gd name="connsiteY9" fmla="*/ 6275213 h 6305799"/>
              <a:gd name="connsiteX10" fmla="*/ 7476544 w 13817600"/>
              <a:gd name="connsiteY10" fmla="*/ 4248495 h 6305799"/>
              <a:gd name="connsiteX11" fmla="*/ 5630832 w 13817600"/>
              <a:gd name="connsiteY11" fmla="*/ 6275645 h 6305799"/>
              <a:gd name="connsiteX12" fmla="*/ 5621484 w 13817600"/>
              <a:gd name="connsiteY12" fmla="*/ 6305799 h 6305799"/>
              <a:gd name="connsiteX13" fmla="*/ 4972096 w 13817600"/>
              <a:gd name="connsiteY13" fmla="*/ 6305799 h 6305799"/>
              <a:gd name="connsiteX14" fmla="*/ 4958000 w 13817600"/>
              <a:gd name="connsiteY14" fmla="*/ 6256574 h 6305799"/>
              <a:gd name="connsiteX15" fmla="*/ 4947048 w 13817600"/>
              <a:gd name="connsiteY15" fmla="*/ 6193243 h 6305799"/>
              <a:gd name="connsiteX16" fmla="*/ 3728296 w 13817600"/>
              <a:gd name="connsiteY16" fmla="*/ 4898886 h 6305799"/>
              <a:gd name="connsiteX17" fmla="*/ 2492888 w 13817600"/>
              <a:gd name="connsiteY17" fmla="*/ 6258013 h 6305799"/>
              <a:gd name="connsiteX18" fmla="*/ 2473484 w 13817600"/>
              <a:gd name="connsiteY18" fmla="*/ 6305799 h 6305799"/>
              <a:gd name="connsiteX19" fmla="*/ 2065674 w 13817600"/>
              <a:gd name="connsiteY19" fmla="*/ 6305799 h 6305799"/>
              <a:gd name="connsiteX20" fmla="*/ 2042544 w 13817600"/>
              <a:gd name="connsiteY20" fmla="*/ 6245202 h 6305799"/>
              <a:gd name="connsiteX21" fmla="*/ 2032352 w 13817600"/>
              <a:gd name="connsiteY21" fmla="*/ 6176115 h 6305799"/>
              <a:gd name="connsiteX22" fmla="*/ 1136656 w 13817600"/>
              <a:gd name="connsiteY22" fmla="*/ 5241030 h 6305799"/>
              <a:gd name="connsiteX23" fmla="*/ 222454 w 13817600"/>
              <a:gd name="connsiteY23" fmla="*/ 6248009 h 6305799"/>
              <a:gd name="connsiteX24" fmla="*/ 200996 w 13817600"/>
              <a:gd name="connsiteY24" fmla="*/ 6300994 h 6305799"/>
              <a:gd name="connsiteX25" fmla="*/ 196708 w 13817600"/>
              <a:gd name="connsiteY25" fmla="*/ 6305799 h 6305799"/>
              <a:gd name="connsiteX26" fmla="*/ 0 w 13817600"/>
              <a:gd name="connsiteY26" fmla="*/ 6305799 h 6305799"/>
              <a:gd name="connsiteX27" fmla="*/ 0 w 13817600"/>
              <a:gd name="connsiteY27" fmla="*/ 5108965 h 6305799"/>
              <a:gd name="connsiteX28" fmla="*/ 6870 w 13817600"/>
              <a:gd name="connsiteY28" fmla="*/ 5091204 h 6305799"/>
              <a:gd name="connsiteX29" fmla="*/ 1136656 w 13817600"/>
              <a:gd name="connsiteY29" fmla="*/ 4252331 h 6305799"/>
              <a:gd name="connsiteX30" fmla="*/ 2140088 w 13817600"/>
              <a:gd name="connsiteY30" fmla="*/ 4855383 h 6305799"/>
              <a:gd name="connsiteX31" fmla="*/ 3728296 w 13817600"/>
              <a:gd name="connsiteY31" fmla="*/ 3564459 h 6305799"/>
              <a:gd name="connsiteX32" fmla="*/ 5053544 w 13817600"/>
              <a:gd name="connsiteY32" fmla="*/ 4331703 h 6305799"/>
              <a:gd name="connsiteX33" fmla="*/ 7476544 w 13817600"/>
              <a:gd name="connsiteY33" fmla="*/ 2258163 h 6305799"/>
              <a:gd name="connsiteX34" fmla="*/ 9423892 w 13817600"/>
              <a:gd name="connsiteY34" fmla="*/ 3354280 h 6305799"/>
              <a:gd name="connsiteX35" fmla="*/ 13232656 w 13817600"/>
              <a:gd name="connsiteY35" fmla="*/ 0 h 630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817600" h="6305799">
                <a:moveTo>
                  <a:pt x="13232656" y="0"/>
                </a:moveTo>
                <a:cubicBezTo>
                  <a:pt x="13371960" y="0"/>
                  <a:pt x="13509640" y="8816"/>
                  <a:pt x="13645356" y="26021"/>
                </a:cubicBezTo>
                <a:lnTo>
                  <a:pt x="13817600" y="53340"/>
                </a:lnTo>
                <a:lnTo>
                  <a:pt x="13817600" y="3194341"/>
                </a:lnTo>
                <a:lnTo>
                  <a:pt x="13706844" y="3160036"/>
                </a:lnTo>
                <a:cubicBezTo>
                  <a:pt x="13551556" y="3121635"/>
                  <a:pt x="13393104" y="3101799"/>
                  <a:pt x="13232656" y="3101799"/>
                </a:cubicBezTo>
                <a:cubicBezTo>
                  <a:pt x="11949128" y="3101799"/>
                  <a:pt x="10794208" y="4371270"/>
                  <a:pt x="10359096" y="6260964"/>
                </a:cubicBezTo>
                <a:lnTo>
                  <a:pt x="10345228" y="6305799"/>
                </a:lnTo>
                <a:lnTo>
                  <a:pt x="9331816" y="6305799"/>
                </a:lnTo>
                <a:lnTo>
                  <a:pt x="9322200" y="6275213"/>
                </a:lnTo>
                <a:cubicBezTo>
                  <a:pt x="9043188" y="5063071"/>
                  <a:pt x="8300924" y="4248495"/>
                  <a:pt x="7476544" y="4248495"/>
                </a:cubicBezTo>
                <a:cubicBezTo>
                  <a:pt x="6652136" y="4248495"/>
                  <a:pt x="5910292" y="5063071"/>
                  <a:pt x="5630832" y="6275645"/>
                </a:cubicBezTo>
                <a:lnTo>
                  <a:pt x="5621484" y="6305799"/>
                </a:lnTo>
                <a:lnTo>
                  <a:pt x="4972096" y="6305799"/>
                </a:lnTo>
                <a:lnTo>
                  <a:pt x="4958000" y="6256574"/>
                </a:lnTo>
                <a:cubicBezTo>
                  <a:pt x="4953832" y="6235559"/>
                  <a:pt x="4950868" y="6214329"/>
                  <a:pt x="4947048" y="6193243"/>
                </a:cubicBezTo>
                <a:cubicBezTo>
                  <a:pt x="4749208" y="5416715"/>
                  <a:pt x="4265228" y="4898886"/>
                  <a:pt x="3728296" y="4898886"/>
                </a:cubicBezTo>
                <a:cubicBezTo>
                  <a:pt x="3176486" y="4898886"/>
                  <a:pt x="2679952" y="5445020"/>
                  <a:pt x="2492888" y="6258013"/>
                </a:cubicBezTo>
                <a:lnTo>
                  <a:pt x="2473484" y="6305799"/>
                </a:lnTo>
                <a:lnTo>
                  <a:pt x="2065674" y="6305799"/>
                </a:lnTo>
                <a:lnTo>
                  <a:pt x="2042544" y="6245202"/>
                </a:lnTo>
                <a:cubicBezTo>
                  <a:pt x="2038016" y="6222318"/>
                  <a:pt x="2036276" y="6199072"/>
                  <a:pt x="2032352" y="6176115"/>
                </a:cubicBezTo>
                <a:cubicBezTo>
                  <a:pt x="1882188" y="5614070"/>
                  <a:pt x="1528442" y="5241030"/>
                  <a:pt x="1136656" y="5241030"/>
                </a:cubicBezTo>
                <a:cubicBezTo>
                  <a:pt x="728324" y="5241030"/>
                  <a:pt x="360880" y="5645663"/>
                  <a:pt x="222454" y="6248009"/>
                </a:cubicBezTo>
                <a:cubicBezTo>
                  <a:pt x="218332" y="6267242"/>
                  <a:pt x="210962" y="6285077"/>
                  <a:pt x="200996" y="6300994"/>
                </a:cubicBezTo>
                <a:lnTo>
                  <a:pt x="196708" y="6305799"/>
                </a:lnTo>
                <a:lnTo>
                  <a:pt x="0" y="6305799"/>
                </a:lnTo>
                <a:lnTo>
                  <a:pt x="0" y="5108965"/>
                </a:lnTo>
                <a:lnTo>
                  <a:pt x="6870" y="5091204"/>
                </a:lnTo>
                <a:cubicBezTo>
                  <a:pt x="224608" y="4591945"/>
                  <a:pt x="649160" y="4252331"/>
                  <a:pt x="1136656" y="4252331"/>
                </a:cubicBezTo>
                <a:cubicBezTo>
                  <a:pt x="1542426" y="4252331"/>
                  <a:pt x="1904274" y="4488511"/>
                  <a:pt x="2140088" y="4855383"/>
                </a:cubicBezTo>
                <a:cubicBezTo>
                  <a:pt x="2409638" y="4096192"/>
                  <a:pt x="3019210" y="3564459"/>
                  <a:pt x="3728296" y="3564459"/>
                </a:cubicBezTo>
                <a:cubicBezTo>
                  <a:pt x="4259224" y="3564459"/>
                  <a:pt x="4734564" y="3863293"/>
                  <a:pt x="5053544" y="4331703"/>
                </a:cubicBezTo>
                <a:cubicBezTo>
                  <a:pt x="5426992" y="3120561"/>
                  <a:pt x="6371352" y="2258163"/>
                  <a:pt x="7476544" y="2258163"/>
                </a:cubicBezTo>
                <a:cubicBezTo>
                  <a:pt x="8251552" y="2258163"/>
                  <a:pt x="8947832" y="2683126"/>
                  <a:pt x="9423892" y="3354280"/>
                </a:cubicBezTo>
                <a:cubicBezTo>
                  <a:pt x="9978320" y="1402479"/>
                  <a:pt x="11474868" y="0"/>
                  <a:pt x="13232656" y="0"/>
                </a:cubicBezTo>
                <a:close/>
              </a:path>
            </a:pathLst>
          </a:custGeom>
          <a:solidFill>
            <a:srgbClr val="640914"/>
          </a:solidFill>
          <a:ln w="71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DE897B-2D47-961E-FAAF-A0E42FAF911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9629480" y="6247614"/>
            <a:ext cx="3725281" cy="771713"/>
            <a:chOff x="11432219" y="6607407"/>
            <a:chExt cx="1369622" cy="287311"/>
          </a:xfrm>
          <a:solidFill>
            <a:schemeClr val="bg1"/>
          </a:solidFill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A160CBE0-850F-9256-BA27-49014022F6DD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F19037AB-DEFF-92CD-8B0C-5C1490094E71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C734D4FA-6AB1-4064-B475-E7FF0890C1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3" y="6680436"/>
            <a:ext cx="8229596" cy="228600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E1D1162-C76B-4A06-927A-84970CC152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1896466"/>
            <a:ext cx="12892087" cy="2743200"/>
          </a:xfrm>
        </p:spPr>
        <p:txBody>
          <a:bodyPr anchor="ctr"/>
          <a:lstStyle>
            <a:lvl1pPr algn="l">
              <a:lnSpc>
                <a:spcPct val="90000"/>
              </a:lnSpc>
              <a:spcAft>
                <a:spcPts val="600"/>
              </a:spcAft>
              <a:defRPr sz="6000" b="1">
                <a:solidFill>
                  <a:schemeClr val="bg1"/>
                </a:solidFill>
                <a:latin typeface="+mj-lt"/>
              </a:defRPr>
            </a:lvl1pPr>
            <a:lvl2pPr marL="0" indent="0" algn="l">
              <a:spcAft>
                <a:spcPts val="600"/>
              </a:spcAft>
              <a:buFontTx/>
              <a:buNone/>
              <a:defRPr sz="36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l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3pPr>
            <a:lvl4pPr marL="0" indent="0" algn="l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4pPr>
            <a:lvl5pPr marL="0" indent="0" algn="l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Cover Slide Title</a:t>
            </a:r>
          </a:p>
          <a:p>
            <a:pPr lvl="1"/>
            <a:r>
              <a:rPr lang="en-US" dirty="0"/>
              <a:t>Cover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4982947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19" userDrawn="1">
          <p15:clr>
            <a:srgbClr val="FBAE40"/>
          </p15:clr>
        </p15:guide>
        <p15:guide id="5" orient="horz" pos="244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: Image Slides Options">
    <p:bg>
      <p:bgPr>
        <a:solidFill>
          <a:srgbClr val="656C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94D5CB-9B7C-488E-BF0C-9D18EECC9AED}"/>
              </a:ext>
            </a:extLst>
          </p:cNvPr>
          <p:cNvSpPr txBox="1"/>
          <p:nvPr userDrawn="1"/>
        </p:nvSpPr>
        <p:spPr>
          <a:xfrm>
            <a:off x="2925434" y="2516595"/>
            <a:ext cx="7966733" cy="273921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Slides </a:t>
            </a:r>
            <a:b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with images</a:t>
            </a:r>
          </a:p>
        </p:txBody>
      </p:sp>
    </p:spTree>
    <p:extLst>
      <p:ext uri="{BB962C8B-B14F-4D97-AF65-F5344CB8AC3E}">
        <p14:creationId xmlns:p14="http://schemas.microsoft.com/office/powerpoint/2010/main" val="7063367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Line Headline with Image and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7CFE150-7FD2-4E59-A0FA-74CC2CEF9519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418356" y="7016742"/>
            <a:ext cx="1582956" cy="320040"/>
            <a:chOff x="11418356" y="7016742"/>
            <a:chExt cx="1582956" cy="320040"/>
          </a:xfrm>
          <a:solidFill>
            <a:schemeClr val="bg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F9E59FC-DC30-4E8D-93F4-4FCBB61D62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992168" y="7016742"/>
              <a:ext cx="9144" cy="32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Graphic 24">
              <a:extLst>
                <a:ext uri="{FF2B5EF4-FFF2-40B4-BE49-F238E27FC236}">
                  <a16:creationId xmlns:a16="http://schemas.microsoft.com/office/drawing/2014/main" id="{DB03D10C-3614-4105-AE18-B83557FBBEA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418356" y="7026246"/>
              <a:ext cx="237104" cy="249091"/>
            </a:xfrm>
            <a:custGeom>
              <a:avLst/>
              <a:gdLst>
                <a:gd name="connsiteX0" fmla="*/ 231559 w 237104"/>
                <a:gd name="connsiteY0" fmla="*/ 102366 h 249091"/>
                <a:gd name="connsiteX1" fmla="*/ 143965 w 237104"/>
                <a:gd name="connsiteY1" fmla="*/ 73123 h 249091"/>
                <a:gd name="connsiteX2" fmla="*/ 231559 w 237104"/>
                <a:gd name="connsiteY2" fmla="*/ 43938 h 249091"/>
                <a:gd name="connsiteX3" fmla="*/ 237098 w 237104"/>
                <a:gd name="connsiteY3" fmla="*/ 38184 h 249091"/>
                <a:gd name="connsiteX4" fmla="*/ 237095 w 237104"/>
                <a:gd name="connsiteY4" fmla="*/ 38085 h 249091"/>
                <a:gd name="connsiteX5" fmla="*/ 237095 w 237104"/>
                <a:gd name="connsiteY5" fmla="*/ 5825 h 249091"/>
                <a:gd name="connsiteX6" fmla="*/ 231052 w 237104"/>
                <a:gd name="connsiteY6" fmla="*/ 7 h 249091"/>
                <a:gd name="connsiteX7" fmla="*/ 231049 w 237104"/>
                <a:gd name="connsiteY7" fmla="*/ 7 h 249091"/>
                <a:gd name="connsiteX8" fmla="*/ 119556 w 237104"/>
                <a:gd name="connsiteY8" fmla="*/ 53199 h 249091"/>
                <a:gd name="connsiteX9" fmla="*/ 118236 w 237104"/>
                <a:gd name="connsiteY9" fmla="*/ 53895 h 249091"/>
                <a:gd name="connsiteX10" fmla="*/ 117541 w 237104"/>
                <a:gd name="connsiteY10" fmla="*/ 53199 h 249091"/>
                <a:gd name="connsiteX11" fmla="*/ 6048 w 237104"/>
                <a:gd name="connsiteY11" fmla="*/ 7 h 249091"/>
                <a:gd name="connsiteX12" fmla="*/ 9 w 237104"/>
                <a:gd name="connsiteY12" fmla="*/ 5485 h 249091"/>
                <a:gd name="connsiteX13" fmla="*/ 2 w 237104"/>
                <a:gd name="connsiteY13" fmla="*/ 5825 h 249091"/>
                <a:gd name="connsiteX14" fmla="*/ 2 w 237104"/>
                <a:gd name="connsiteY14" fmla="*/ 38346 h 249091"/>
                <a:gd name="connsiteX15" fmla="*/ 5538 w 237104"/>
                <a:gd name="connsiteY15" fmla="*/ 44140 h 249091"/>
                <a:gd name="connsiteX16" fmla="*/ 93132 w 237104"/>
                <a:gd name="connsiteY16" fmla="*/ 73123 h 249091"/>
                <a:gd name="connsiteX17" fmla="*/ 5538 w 237104"/>
                <a:gd name="connsiteY17" fmla="*/ 102366 h 249091"/>
                <a:gd name="connsiteX18" fmla="*/ 2 w 237104"/>
                <a:gd name="connsiteY18" fmla="*/ 107911 h 249091"/>
                <a:gd name="connsiteX19" fmla="*/ 2 w 237104"/>
                <a:gd name="connsiteY19" fmla="*/ 140943 h 249091"/>
                <a:gd name="connsiteX20" fmla="*/ 5538 w 237104"/>
                <a:gd name="connsiteY20" fmla="*/ 146487 h 249091"/>
                <a:gd name="connsiteX21" fmla="*/ 93132 w 237104"/>
                <a:gd name="connsiteY21" fmla="*/ 175731 h 249091"/>
                <a:gd name="connsiteX22" fmla="*/ 5538 w 237104"/>
                <a:gd name="connsiteY22" fmla="*/ 204963 h 249091"/>
                <a:gd name="connsiteX23" fmla="*/ 1 w 237104"/>
                <a:gd name="connsiteY23" fmla="*/ 210718 h 249091"/>
                <a:gd name="connsiteX24" fmla="*/ 2 w 237104"/>
                <a:gd name="connsiteY24" fmla="*/ 210769 h 249091"/>
                <a:gd name="connsiteX25" fmla="*/ 2 w 237104"/>
                <a:gd name="connsiteY25" fmla="*/ 243290 h 249091"/>
                <a:gd name="connsiteX26" fmla="*/ 6048 w 237104"/>
                <a:gd name="connsiteY26" fmla="*/ 249084 h 249091"/>
                <a:gd name="connsiteX27" fmla="*/ 117541 w 237104"/>
                <a:gd name="connsiteY27" fmla="*/ 195892 h 249091"/>
                <a:gd name="connsiteX28" fmla="*/ 118862 w 237104"/>
                <a:gd name="connsiteY28" fmla="*/ 195196 h 249091"/>
                <a:gd name="connsiteX29" fmla="*/ 119556 w 237104"/>
                <a:gd name="connsiteY29" fmla="*/ 195892 h 249091"/>
                <a:gd name="connsiteX30" fmla="*/ 231049 w 237104"/>
                <a:gd name="connsiteY30" fmla="*/ 249084 h 249091"/>
                <a:gd name="connsiteX31" fmla="*/ 237088 w 237104"/>
                <a:gd name="connsiteY31" fmla="*/ 243606 h 249091"/>
                <a:gd name="connsiteX32" fmla="*/ 237095 w 237104"/>
                <a:gd name="connsiteY32" fmla="*/ 243290 h 249091"/>
                <a:gd name="connsiteX33" fmla="*/ 237095 w 237104"/>
                <a:gd name="connsiteY33" fmla="*/ 210520 h 249091"/>
                <a:gd name="connsiteX34" fmla="*/ 231559 w 237104"/>
                <a:gd name="connsiteY34" fmla="*/ 204714 h 249091"/>
                <a:gd name="connsiteX35" fmla="*/ 143965 w 237104"/>
                <a:gd name="connsiteY35" fmla="*/ 175731 h 249091"/>
                <a:gd name="connsiteX36" fmla="*/ 231559 w 237104"/>
                <a:gd name="connsiteY36" fmla="*/ 146487 h 249091"/>
                <a:gd name="connsiteX37" fmla="*/ 237095 w 237104"/>
                <a:gd name="connsiteY37" fmla="*/ 141579 h 249091"/>
                <a:gd name="connsiteX38" fmla="*/ 237095 w 237104"/>
                <a:gd name="connsiteY38" fmla="*/ 140943 h 249091"/>
                <a:gd name="connsiteX39" fmla="*/ 237095 w 237104"/>
                <a:gd name="connsiteY39" fmla="*/ 107911 h 249091"/>
                <a:gd name="connsiteX40" fmla="*/ 231559 w 237104"/>
                <a:gd name="connsiteY40" fmla="*/ 102366 h 249091"/>
                <a:gd name="connsiteX41" fmla="*/ 139437 w 237104"/>
                <a:gd name="connsiteY41" fmla="*/ 132121 h 249091"/>
                <a:gd name="connsiteX42" fmla="*/ 109990 w 237104"/>
                <a:gd name="connsiteY42" fmla="*/ 150797 h 249091"/>
                <a:gd name="connsiteX43" fmla="*/ 99415 w 237104"/>
                <a:gd name="connsiteY43" fmla="*/ 117552 h 249091"/>
                <a:gd name="connsiteX44" fmla="*/ 129372 w 237104"/>
                <a:gd name="connsiteY44" fmla="*/ 97641 h 249091"/>
                <a:gd name="connsiteX45" fmla="*/ 139437 w 237104"/>
                <a:gd name="connsiteY45" fmla="*/ 132121 h 24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7104" h="249091">
                  <a:moveTo>
                    <a:pt x="231559" y="102366"/>
                  </a:moveTo>
                  <a:cubicBezTo>
                    <a:pt x="171100" y="101108"/>
                    <a:pt x="143965" y="78929"/>
                    <a:pt x="143965" y="73123"/>
                  </a:cubicBezTo>
                  <a:cubicBezTo>
                    <a:pt x="143965" y="67317"/>
                    <a:pt x="171148" y="45399"/>
                    <a:pt x="231559" y="43938"/>
                  </a:cubicBezTo>
                  <a:cubicBezTo>
                    <a:pt x="234674" y="43881"/>
                    <a:pt x="237154" y="41305"/>
                    <a:pt x="237098" y="38184"/>
                  </a:cubicBezTo>
                  <a:cubicBezTo>
                    <a:pt x="237098" y="38151"/>
                    <a:pt x="237096" y="38118"/>
                    <a:pt x="237095" y="38085"/>
                  </a:cubicBezTo>
                  <a:lnTo>
                    <a:pt x="237095" y="5825"/>
                  </a:lnTo>
                  <a:cubicBezTo>
                    <a:pt x="237030" y="2547"/>
                    <a:pt x="234325" y="-58"/>
                    <a:pt x="231052" y="7"/>
                  </a:cubicBezTo>
                  <a:cubicBezTo>
                    <a:pt x="231050" y="7"/>
                    <a:pt x="231050" y="7"/>
                    <a:pt x="231049" y="7"/>
                  </a:cubicBezTo>
                  <a:cubicBezTo>
                    <a:pt x="208905" y="1016"/>
                    <a:pt x="132656" y="7570"/>
                    <a:pt x="119556" y="53199"/>
                  </a:cubicBezTo>
                  <a:cubicBezTo>
                    <a:pt x="119383" y="53757"/>
                    <a:pt x="118793" y="54068"/>
                    <a:pt x="118236" y="53895"/>
                  </a:cubicBezTo>
                  <a:cubicBezTo>
                    <a:pt x="117904" y="53792"/>
                    <a:pt x="117644" y="53532"/>
                    <a:pt x="117541" y="53199"/>
                  </a:cubicBezTo>
                  <a:cubicBezTo>
                    <a:pt x="104453" y="7582"/>
                    <a:pt x="27944" y="1028"/>
                    <a:pt x="6048" y="7"/>
                  </a:cubicBezTo>
                  <a:cubicBezTo>
                    <a:pt x="2870" y="-150"/>
                    <a:pt x="166" y="2302"/>
                    <a:pt x="9" y="5485"/>
                  </a:cubicBezTo>
                  <a:cubicBezTo>
                    <a:pt x="3" y="5598"/>
                    <a:pt x="1" y="5712"/>
                    <a:pt x="2" y="5825"/>
                  </a:cubicBezTo>
                  <a:lnTo>
                    <a:pt x="2" y="38346"/>
                  </a:lnTo>
                  <a:cubicBezTo>
                    <a:pt x="97" y="41411"/>
                    <a:pt x="2485" y="43911"/>
                    <a:pt x="5538" y="44140"/>
                  </a:cubicBezTo>
                  <a:cubicBezTo>
                    <a:pt x="65997" y="45399"/>
                    <a:pt x="93132" y="67328"/>
                    <a:pt x="93132" y="73123"/>
                  </a:cubicBezTo>
                  <a:cubicBezTo>
                    <a:pt x="93132" y="78917"/>
                    <a:pt x="65950" y="102366"/>
                    <a:pt x="5538" y="102366"/>
                  </a:cubicBezTo>
                  <a:cubicBezTo>
                    <a:pt x="2" y="102366"/>
                    <a:pt x="2" y="107911"/>
                    <a:pt x="2" y="107911"/>
                  </a:cubicBezTo>
                  <a:lnTo>
                    <a:pt x="2" y="140943"/>
                  </a:lnTo>
                  <a:cubicBezTo>
                    <a:pt x="2" y="146238"/>
                    <a:pt x="5538" y="146487"/>
                    <a:pt x="5538" y="146487"/>
                  </a:cubicBezTo>
                  <a:cubicBezTo>
                    <a:pt x="65997" y="147746"/>
                    <a:pt x="93132" y="169925"/>
                    <a:pt x="93132" y="175731"/>
                  </a:cubicBezTo>
                  <a:cubicBezTo>
                    <a:pt x="93132" y="181537"/>
                    <a:pt x="65950" y="203455"/>
                    <a:pt x="5538" y="204963"/>
                  </a:cubicBezTo>
                  <a:cubicBezTo>
                    <a:pt x="2422" y="205021"/>
                    <a:pt x="-57" y="207598"/>
                    <a:pt x="1" y="210718"/>
                  </a:cubicBezTo>
                  <a:cubicBezTo>
                    <a:pt x="1" y="210736"/>
                    <a:pt x="2" y="210752"/>
                    <a:pt x="2" y="210769"/>
                  </a:cubicBezTo>
                  <a:lnTo>
                    <a:pt x="2" y="243290"/>
                  </a:lnTo>
                  <a:cubicBezTo>
                    <a:pt x="80" y="246560"/>
                    <a:pt x="2783" y="249150"/>
                    <a:pt x="6048" y="249084"/>
                  </a:cubicBezTo>
                  <a:cubicBezTo>
                    <a:pt x="28193" y="248075"/>
                    <a:pt x="104442" y="241521"/>
                    <a:pt x="117541" y="195892"/>
                  </a:cubicBezTo>
                  <a:cubicBezTo>
                    <a:pt x="117714" y="195335"/>
                    <a:pt x="118305" y="195023"/>
                    <a:pt x="118862" y="195196"/>
                  </a:cubicBezTo>
                  <a:cubicBezTo>
                    <a:pt x="119194" y="195299"/>
                    <a:pt x="119453" y="195559"/>
                    <a:pt x="119556" y="195892"/>
                  </a:cubicBezTo>
                  <a:cubicBezTo>
                    <a:pt x="132596" y="241521"/>
                    <a:pt x="209154" y="248134"/>
                    <a:pt x="231049" y="249084"/>
                  </a:cubicBezTo>
                  <a:cubicBezTo>
                    <a:pt x="234228" y="249242"/>
                    <a:pt x="236932" y="246789"/>
                    <a:pt x="237088" y="243606"/>
                  </a:cubicBezTo>
                  <a:cubicBezTo>
                    <a:pt x="237094" y="243500"/>
                    <a:pt x="237095" y="243396"/>
                    <a:pt x="237095" y="243290"/>
                  </a:cubicBezTo>
                  <a:lnTo>
                    <a:pt x="237095" y="210520"/>
                  </a:lnTo>
                  <a:cubicBezTo>
                    <a:pt x="237006" y="207450"/>
                    <a:pt x="234616" y="204944"/>
                    <a:pt x="231559" y="204714"/>
                  </a:cubicBezTo>
                  <a:cubicBezTo>
                    <a:pt x="171100" y="203455"/>
                    <a:pt x="143965" y="181525"/>
                    <a:pt x="143965" y="175731"/>
                  </a:cubicBezTo>
                  <a:cubicBezTo>
                    <a:pt x="143965" y="169937"/>
                    <a:pt x="171148" y="147746"/>
                    <a:pt x="231559" y="146487"/>
                  </a:cubicBezTo>
                  <a:cubicBezTo>
                    <a:pt x="234441" y="146663"/>
                    <a:pt x="236920" y="144465"/>
                    <a:pt x="237095" y="141579"/>
                  </a:cubicBezTo>
                  <a:cubicBezTo>
                    <a:pt x="237108" y="141368"/>
                    <a:pt x="237108" y="141155"/>
                    <a:pt x="237095" y="140943"/>
                  </a:cubicBezTo>
                  <a:lnTo>
                    <a:pt x="237095" y="107911"/>
                  </a:lnTo>
                  <a:cubicBezTo>
                    <a:pt x="237095" y="102366"/>
                    <a:pt x="231559" y="102366"/>
                    <a:pt x="231559" y="102366"/>
                  </a:cubicBezTo>
                  <a:close/>
                  <a:moveTo>
                    <a:pt x="139437" y="132121"/>
                  </a:moveTo>
                  <a:cubicBezTo>
                    <a:pt x="133960" y="151985"/>
                    <a:pt x="119047" y="154051"/>
                    <a:pt x="109990" y="150797"/>
                  </a:cubicBezTo>
                  <a:cubicBezTo>
                    <a:pt x="100684" y="147520"/>
                    <a:pt x="90868" y="136929"/>
                    <a:pt x="99415" y="117552"/>
                  </a:cubicBezTo>
                  <a:cubicBezTo>
                    <a:pt x="103695" y="107721"/>
                    <a:pt x="117790" y="93355"/>
                    <a:pt x="129372" y="97641"/>
                  </a:cubicBezTo>
                  <a:cubicBezTo>
                    <a:pt x="141962" y="102117"/>
                    <a:pt x="142459" y="121779"/>
                    <a:pt x="139437" y="132121"/>
                  </a:cubicBezTo>
                  <a:close/>
                </a:path>
              </a:pathLst>
            </a:custGeom>
            <a:grpFill/>
            <a:ln w="11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25">
              <a:extLst>
                <a:ext uri="{FF2B5EF4-FFF2-40B4-BE49-F238E27FC236}">
                  <a16:creationId xmlns:a16="http://schemas.microsoft.com/office/drawing/2014/main" id="{9D381F15-5E14-4078-92CE-0B5A7B480CB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771393" y="7054694"/>
              <a:ext cx="1018580" cy="258921"/>
            </a:xfrm>
            <a:custGeom>
              <a:avLst/>
              <a:gdLst>
                <a:gd name="connsiteX0" fmla="*/ 736139 w 1018580"/>
                <a:gd name="connsiteY0" fmla="*/ 13607 h 258921"/>
                <a:gd name="connsiteX1" fmla="*/ 736139 w 1018580"/>
                <a:gd name="connsiteY1" fmla="*/ 46851 h 258921"/>
                <a:gd name="connsiteX2" fmla="*/ 726320 w 1018580"/>
                <a:gd name="connsiteY2" fmla="*/ 50133 h 258921"/>
                <a:gd name="connsiteX3" fmla="*/ 707436 w 1018580"/>
                <a:gd name="connsiteY3" fmla="*/ 28723 h 258921"/>
                <a:gd name="connsiteX4" fmla="*/ 680403 w 1018580"/>
                <a:gd name="connsiteY4" fmla="*/ 17893 h 258921"/>
                <a:gd name="connsiteX5" fmla="*/ 648012 w 1018580"/>
                <a:gd name="connsiteY5" fmla="*/ 17893 h 258921"/>
                <a:gd name="connsiteX6" fmla="*/ 640393 w 1018580"/>
                <a:gd name="connsiteY6" fmla="*/ 24117 h 258921"/>
                <a:gd name="connsiteX7" fmla="*/ 640393 w 1018580"/>
                <a:gd name="connsiteY7" fmla="*/ 25712 h 258921"/>
                <a:gd name="connsiteX8" fmla="*/ 640393 w 1018580"/>
                <a:gd name="connsiteY8" fmla="*/ 84380 h 258921"/>
                <a:gd name="connsiteX9" fmla="*/ 664697 w 1018580"/>
                <a:gd name="connsiteY9" fmla="*/ 84380 h 258921"/>
                <a:gd name="connsiteX10" fmla="*/ 677938 w 1018580"/>
                <a:gd name="connsiteY10" fmla="*/ 77334 h 258921"/>
                <a:gd name="connsiteX11" fmla="*/ 691933 w 1018580"/>
                <a:gd name="connsiteY11" fmla="*/ 58183 h 258921"/>
                <a:gd name="connsiteX12" fmla="*/ 702730 w 1018580"/>
                <a:gd name="connsiteY12" fmla="*/ 61465 h 258921"/>
                <a:gd name="connsiteX13" fmla="*/ 702730 w 1018580"/>
                <a:gd name="connsiteY13" fmla="*/ 125465 h 258921"/>
                <a:gd name="connsiteX14" fmla="*/ 691933 w 1018580"/>
                <a:gd name="connsiteY14" fmla="*/ 128726 h 258921"/>
                <a:gd name="connsiteX15" fmla="*/ 677938 w 1018580"/>
                <a:gd name="connsiteY15" fmla="*/ 109596 h 258921"/>
                <a:gd name="connsiteX16" fmla="*/ 664697 w 1018580"/>
                <a:gd name="connsiteY16" fmla="*/ 102278 h 258921"/>
                <a:gd name="connsiteX17" fmla="*/ 640434 w 1018580"/>
                <a:gd name="connsiteY17" fmla="*/ 102278 h 258921"/>
                <a:gd name="connsiteX18" fmla="*/ 640434 w 1018580"/>
                <a:gd name="connsiteY18" fmla="*/ 170522 h 258921"/>
                <a:gd name="connsiteX19" fmla="*/ 650742 w 1018580"/>
                <a:gd name="connsiteY19" fmla="*/ 181101 h 258921"/>
                <a:gd name="connsiteX20" fmla="*/ 677490 w 1018580"/>
                <a:gd name="connsiteY20" fmla="*/ 181101 h 258921"/>
                <a:gd name="connsiteX21" fmla="*/ 707924 w 1018580"/>
                <a:gd name="connsiteY21" fmla="*/ 169497 h 258921"/>
                <a:gd name="connsiteX22" fmla="*/ 725342 w 1018580"/>
                <a:gd name="connsiteY22" fmla="*/ 146373 h 258921"/>
                <a:gd name="connsiteX23" fmla="*/ 735161 w 1018580"/>
                <a:gd name="connsiteY23" fmla="*/ 149154 h 258921"/>
                <a:gd name="connsiteX24" fmla="*/ 735161 w 1018580"/>
                <a:gd name="connsiteY24" fmla="*/ 184112 h 258921"/>
                <a:gd name="connsiteX25" fmla="*/ 720432 w 1018580"/>
                <a:gd name="connsiteY25" fmla="*/ 198748 h 258921"/>
                <a:gd name="connsiteX26" fmla="*/ 589648 w 1018580"/>
                <a:gd name="connsiteY26" fmla="*/ 198748 h 258921"/>
                <a:gd name="connsiteX27" fmla="*/ 584252 w 1018580"/>
                <a:gd name="connsiteY27" fmla="*/ 193987 h 258921"/>
                <a:gd name="connsiteX28" fmla="*/ 584250 w 1018580"/>
                <a:gd name="connsiteY28" fmla="*/ 193960 h 258921"/>
                <a:gd name="connsiteX29" fmla="*/ 598225 w 1018580"/>
                <a:gd name="connsiteY29" fmla="*/ 173302 h 258921"/>
                <a:gd name="connsiteX30" fmla="*/ 598225 w 1018580"/>
                <a:gd name="connsiteY30" fmla="*/ 25462 h 258921"/>
                <a:gd name="connsiteX31" fmla="*/ 584250 w 1018580"/>
                <a:gd name="connsiteY31" fmla="*/ 4804 h 258921"/>
                <a:gd name="connsiteX32" fmla="*/ 589581 w 1018580"/>
                <a:gd name="connsiteY32" fmla="*/ 11 h 258921"/>
                <a:gd name="connsiteX33" fmla="*/ 589648 w 1018580"/>
                <a:gd name="connsiteY33" fmla="*/ 16 h 258921"/>
                <a:gd name="connsiteX34" fmla="*/ 721899 w 1018580"/>
                <a:gd name="connsiteY34" fmla="*/ 16 h 258921"/>
                <a:gd name="connsiteX35" fmla="*/ 736139 w 1018580"/>
                <a:gd name="connsiteY35" fmla="*/ 13607 h 258921"/>
                <a:gd name="connsiteX36" fmla="*/ 1017263 w 1018580"/>
                <a:gd name="connsiteY36" fmla="*/ 211564 h 258921"/>
                <a:gd name="connsiteX37" fmla="*/ 941686 w 1018580"/>
                <a:gd name="connsiteY37" fmla="*/ 258649 h 258921"/>
                <a:gd name="connsiteX38" fmla="*/ 884748 w 1018580"/>
                <a:gd name="connsiteY38" fmla="*/ 226932 h 258921"/>
                <a:gd name="connsiteX39" fmla="*/ 912229 w 1018580"/>
                <a:gd name="connsiteY39" fmla="*/ 197974 h 258921"/>
                <a:gd name="connsiteX40" fmla="*/ 888679 w 1018580"/>
                <a:gd name="connsiteY40" fmla="*/ 175561 h 258921"/>
                <a:gd name="connsiteX41" fmla="*/ 913227 w 1018580"/>
                <a:gd name="connsiteY41" fmla="*/ 148380 h 258921"/>
                <a:gd name="connsiteX42" fmla="*/ 888435 w 1018580"/>
                <a:gd name="connsiteY42" fmla="*/ 109596 h 258921"/>
                <a:gd name="connsiteX43" fmla="*/ 949040 w 1018580"/>
                <a:gd name="connsiteY43" fmla="*/ 62490 h 258921"/>
                <a:gd name="connsiteX44" fmla="*/ 993857 w 1018580"/>
                <a:gd name="connsiteY44" fmla="*/ 62490 h 258921"/>
                <a:gd name="connsiteX45" fmla="*/ 1013983 w 1018580"/>
                <a:gd name="connsiteY45" fmla="*/ 58977 h 258921"/>
                <a:gd name="connsiteX46" fmla="*/ 1018569 w 1018580"/>
                <a:gd name="connsiteY46" fmla="*/ 63072 h 258921"/>
                <a:gd name="connsiteX47" fmla="*/ 1018567 w 1018580"/>
                <a:gd name="connsiteY47" fmla="*/ 63723 h 258921"/>
                <a:gd name="connsiteX48" fmla="*/ 1002372 w 1018580"/>
                <a:gd name="connsiteY48" fmla="*/ 80450 h 258921"/>
                <a:gd name="connsiteX49" fmla="*/ 1000571 w 1018580"/>
                <a:gd name="connsiteY49" fmla="*/ 84773 h 258921"/>
                <a:gd name="connsiteX50" fmla="*/ 1001394 w 1018580"/>
                <a:gd name="connsiteY50" fmla="*/ 85990 h 258921"/>
                <a:gd name="connsiteX51" fmla="*/ 1008748 w 1018580"/>
                <a:gd name="connsiteY51" fmla="*/ 109177 h 258921"/>
                <a:gd name="connsiteX52" fmla="*/ 948632 w 1018580"/>
                <a:gd name="connsiteY52" fmla="*/ 156513 h 258921"/>
                <a:gd name="connsiteX53" fmla="*/ 932926 w 1018580"/>
                <a:gd name="connsiteY53" fmla="*/ 155008 h 258921"/>
                <a:gd name="connsiteX54" fmla="*/ 932193 w 1018580"/>
                <a:gd name="connsiteY54" fmla="*/ 167344 h 258921"/>
                <a:gd name="connsiteX55" fmla="*/ 972935 w 1018580"/>
                <a:gd name="connsiteY55" fmla="*/ 170877 h 258921"/>
                <a:gd name="connsiteX56" fmla="*/ 1017345 w 1018580"/>
                <a:gd name="connsiteY56" fmla="*/ 211564 h 258921"/>
                <a:gd name="connsiteX57" fmla="*/ 937815 w 1018580"/>
                <a:gd name="connsiteY57" fmla="*/ 138783 h 258921"/>
                <a:gd name="connsiteX58" fmla="*/ 970205 w 1018580"/>
                <a:gd name="connsiteY58" fmla="*/ 117624 h 258921"/>
                <a:gd name="connsiteX59" fmla="*/ 958920 w 1018580"/>
                <a:gd name="connsiteY59" fmla="*/ 78589 h 258921"/>
                <a:gd name="connsiteX60" fmla="*/ 926040 w 1018580"/>
                <a:gd name="connsiteY60" fmla="*/ 101002 h 258921"/>
                <a:gd name="connsiteX61" fmla="*/ 937835 w 1018580"/>
                <a:gd name="connsiteY61" fmla="*/ 138783 h 258921"/>
                <a:gd name="connsiteX62" fmla="*/ 983223 w 1018580"/>
                <a:gd name="connsiteY62" fmla="*/ 218861 h 258921"/>
                <a:gd name="connsiteX63" fmla="*/ 961120 w 1018580"/>
                <a:gd name="connsiteY63" fmla="*/ 201236 h 258921"/>
                <a:gd name="connsiteX64" fmla="*/ 927752 w 1018580"/>
                <a:gd name="connsiteY64" fmla="*/ 198476 h 258921"/>
                <a:gd name="connsiteX65" fmla="*/ 916466 w 1018580"/>
                <a:gd name="connsiteY65" fmla="*/ 220387 h 258921"/>
                <a:gd name="connsiteX66" fmla="*/ 949060 w 1018580"/>
                <a:gd name="connsiteY66" fmla="*/ 243052 h 258921"/>
                <a:gd name="connsiteX67" fmla="*/ 983243 w 1018580"/>
                <a:gd name="connsiteY67" fmla="*/ 218861 h 258921"/>
                <a:gd name="connsiteX68" fmla="*/ 161463 w 1018580"/>
                <a:gd name="connsiteY68" fmla="*/ 144282 h 258921"/>
                <a:gd name="connsiteX69" fmla="*/ 72868 w 1018580"/>
                <a:gd name="connsiteY69" fmla="*/ 199688 h 258921"/>
                <a:gd name="connsiteX70" fmla="*/ 5887 w 1018580"/>
                <a:gd name="connsiteY70" fmla="*/ 199688 h 258921"/>
                <a:gd name="connsiteX71" fmla="*/ 258 w 1018580"/>
                <a:gd name="connsiteY71" fmla="*/ 195078 h 258921"/>
                <a:gd name="connsiteX72" fmla="*/ 244 w 1018580"/>
                <a:gd name="connsiteY72" fmla="*/ 194942 h 258921"/>
                <a:gd name="connsiteX73" fmla="*/ 14260 w 1018580"/>
                <a:gd name="connsiteY73" fmla="*/ 174285 h 258921"/>
                <a:gd name="connsiteX74" fmla="*/ 14015 w 1018580"/>
                <a:gd name="connsiteY74" fmla="*/ 26465 h 258921"/>
                <a:gd name="connsiteX75" fmla="*/ 0 w 1018580"/>
                <a:gd name="connsiteY75" fmla="*/ 5808 h 258921"/>
                <a:gd name="connsiteX76" fmla="*/ 5515 w 1018580"/>
                <a:gd name="connsiteY76" fmla="*/ 1008 h 258921"/>
                <a:gd name="connsiteX77" fmla="*/ 5643 w 1018580"/>
                <a:gd name="connsiteY77" fmla="*/ 1020 h 258921"/>
                <a:gd name="connsiteX78" fmla="*/ 68794 w 1018580"/>
                <a:gd name="connsiteY78" fmla="*/ 1020 h 258921"/>
                <a:gd name="connsiteX79" fmla="*/ 152317 w 1018580"/>
                <a:gd name="connsiteY79" fmla="*/ 49631 h 258921"/>
                <a:gd name="connsiteX80" fmla="*/ 113061 w 1018580"/>
                <a:gd name="connsiteY80" fmla="*/ 92702 h 258921"/>
                <a:gd name="connsiteX81" fmla="*/ 161463 w 1018580"/>
                <a:gd name="connsiteY81" fmla="*/ 144282 h 258921"/>
                <a:gd name="connsiteX82" fmla="*/ 55940 w 1018580"/>
                <a:gd name="connsiteY82" fmla="*/ 85384 h 258921"/>
                <a:gd name="connsiteX83" fmla="*/ 69263 w 1018580"/>
                <a:gd name="connsiteY83" fmla="*/ 85384 h 258921"/>
                <a:gd name="connsiteX84" fmla="*/ 109252 w 1018580"/>
                <a:gd name="connsiteY84" fmla="*/ 53165 h 258921"/>
                <a:gd name="connsiteX85" fmla="*/ 70546 w 1018580"/>
                <a:gd name="connsiteY85" fmla="*/ 18646 h 258921"/>
                <a:gd name="connsiteX86" fmla="*/ 63559 w 1018580"/>
                <a:gd name="connsiteY86" fmla="*/ 18646 h 258921"/>
                <a:gd name="connsiteX87" fmla="*/ 55940 w 1018580"/>
                <a:gd name="connsiteY87" fmla="*/ 26716 h 258921"/>
                <a:gd name="connsiteX88" fmla="*/ 116300 w 1018580"/>
                <a:gd name="connsiteY88" fmla="*/ 145327 h 258921"/>
                <a:gd name="connsiteX89" fmla="*/ 72135 w 1018580"/>
                <a:gd name="connsiteY89" fmla="*/ 103511 h 258921"/>
                <a:gd name="connsiteX90" fmla="*/ 56184 w 1018580"/>
                <a:gd name="connsiteY90" fmla="*/ 103511 h 258921"/>
                <a:gd name="connsiteX91" fmla="*/ 56184 w 1018580"/>
                <a:gd name="connsiteY91" fmla="*/ 171776 h 258921"/>
                <a:gd name="connsiteX92" fmla="*/ 66492 w 1018580"/>
                <a:gd name="connsiteY92" fmla="*/ 181854 h 258921"/>
                <a:gd name="connsiteX93" fmla="*/ 78511 w 1018580"/>
                <a:gd name="connsiteY93" fmla="*/ 181854 h 258921"/>
                <a:gd name="connsiteX94" fmla="*/ 116300 w 1018580"/>
                <a:gd name="connsiteY94" fmla="*/ 145327 h 258921"/>
                <a:gd name="connsiteX95" fmla="*/ 294936 w 1018580"/>
                <a:gd name="connsiteY95" fmla="*/ 172027 h 258921"/>
                <a:gd name="connsiteX96" fmla="*/ 241217 w 1018580"/>
                <a:gd name="connsiteY96" fmla="*/ 202992 h 258921"/>
                <a:gd name="connsiteX97" fmla="*/ 172505 w 1018580"/>
                <a:gd name="connsiteY97" fmla="*/ 131235 h 258921"/>
                <a:gd name="connsiteX98" fmla="*/ 239730 w 1018580"/>
                <a:gd name="connsiteY98" fmla="*/ 59709 h 258921"/>
                <a:gd name="connsiteX99" fmla="*/ 295446 w 1018580"/>
                <a:gd name="connsiteY99" fmla="*/ 112335 h 258921"/>
                <a:gd name="connsiteX100" fmla="*/ 282917 w 1018580"/>
                <a:gd name="connsiteY100" fmla="*/ 125946 h 258921"/>
                <a:gd name="connsiteX101" fmla="*/ 208827 w 1018580"/>
                <a:gd name="connsiteY101" fmla="*/ 125946 h 258921"/>
                <a:gd name="connsiteX102" fmla="*/ 255192 w 1018580"/>
                <a:gd name="connsiteY102" fmla="*/ 172529 h 258921"/>
                <a:gd name="connsiteX103" fmla="*/ 292736 w 1018580"/>
                <a:gd name="connsiteY103" fmla="*/ 158939 h 258921"/>
                <a:gd name="connsiteX104" fmla="*/ 294936 w 1018580"/>
                <a:gd name="connsiteY104" fmla="*/ 172027 h 258921"/>
                <a:gd name="connsiteX105" fmla="*/ 209377 w 1018580"/>
                <a:gd name="connsiteY105" fmla="*/ 110076 h 258921"/>
                <a:gd name="connsiteX106" fmla="*/ 252156 w 1018580"/>
                <a:gd name="connsiteY106" fmla="*/ 110076 h 258921"/>
                <a:gd name="connsiteX107" fmla="*/ 261242 w 1018580"/>
                <a:gd name="connsiteY107" fmla="*/ 102508 h 258921"/>
                <a:gd name="connsiteX108" fmla="*/ 237937 w 1018580"/>
                <a:gd name="connsiteY108" fmla="*/ 75055 h 258921"/>
                <a:gd name="connsiteX109" fmla="*/ 209316 w 1018580"/>
                <a:gd name="connsiteY109" fmla="*/ 110076 h 258921"/>
                <a:gd name="connsiteX110" fmla="*/ 367153 w 1018580"/>
                <a:gd name="connsiteY110" fmla="*/ 112585 h 258921"/>
                <a:gd name="connsiteX111" fmla="*/ 338633 w 1018580"/>
                <a:gd name="connsiteY111" fmla="*/ 88667 h 258921"/>
                <a:gd name="connsiteX112" fmla="*/ 354319 w 1018580"/>
                <a:gd name="connsiteY112" fmla="*/ 75055 h 258921"/>
                <a:gd name="connsiteX113" fmla="*/ 397750 w 1018580"/>
                <a:gd name="connsiteY113" fmla="*/ 106543 h 258921"/>
                <a:gd name="connsiteX114" fmla="*/ 411012 w 1018580"/>
                <a:gd name="connsiteY114" fmla="*/ 90674 h 258921"/>
                <a:gd name="connsiteX115" fmla="*/ 359473 w 1018580"/>
                <a:gd name="connsiteY115" fmla="*/ 59709 h 258921"/>
                <a:gd name="connsiteX116" fmla="*/ 308931 w 1018580"/>
                <a:gd name="connsiteY116" fmla="*/ 99748 h 258921"/>
                <a:gd name="connsiteX117" fmla="*/ 353096 w 1018580"/>
                <a:gd name="connsiteY117" fmla="*/ 147836 h 258921"/>
                <a:gd name="connsiteX118" fmla="*/ 381311 w 1018580"/>
                <a:gd name="connsiteY118" fmla="*/ 173512 h 258921"/>
                <a:gd name="connsiteX119" fmla="*/ 364382 w 1018580"/>
                <a:gd name="connsiteY119" fmla="*/ 187374 h 258921"/>
                <a:gd name="connsiteX120" fmla="*/ 323415 w 1018580"/>
                <a:gd name="connsiteY120" fmla="*/ 156639 h 258921"/>
                <a:gd name="connsiteX121" fmla="*/ 308198 w 1018580"/>
                <a:gd name="connsiteY121" fmla="*/ 173010 h 258921"/>
                <a:gd name="connsiteX122" fmla="*/ 360960 w 1018580"/>
                <a:gd name="connsiteY122" fmla="*/ 202971 h 258921"/>
                <a:gd name="connsiteX123" fmla="*/ 412723 w 1018580"/>
                <a:gd name="connsiteY123" fmla="*/ 162179 h 258921"/>
                <a:gd name="connsiteX124" fmla="*/ 367092 w 1018580"/>
                <a:gd name="connsiteY124" fmla="*/ 112585 h 258921"/>
                <a:gd name="connsiteX125" fmla="*/ 514132 w 1018580"/>
                <a:gd name="connsiteY125" fmla="*/ 62406 h 258921"/>
                <a:gd name="connsiteX126" fmla="*/ 479215 w 1018580"/>
                <a:gd name="connsiteY126" fmla="*/ 62406 h 258921"/>
                <a:gd name="connsiteX127" fmla="*/ 479215 w 1018580"/>
                <a:gd name="connsiteY127" fmla="*/ 32508 h 258921"/>
                <a:gd name="connsiteX128" fmla="*/ 475141 w 1018580"/>
                <a:gd name="connsiteY128" fmla="*/ 26967 h 258921"/>
                <a:gd name="connsiteX129" fmla="*/ 467793 w 1018580"/>
                <a:gd name="connsiteY129" fmla="*/ 31636 h 258921"/>
                <a:gd name="connsiteX130" fmla="*/ 467767 w 1018580"/>
                <a:gd name="connsiteY130" fmla="*/ 31755 h 258921"/>
                <a:gd name="connsiteX131" fmla="*/ 424987 w 1018580"/>
                <a:gd name="connsiteY131" fmla="*/ 64999 h 258921"/>
                <a:gd name="connsiteX132" fmla="*/ 417388 w 1018580"/>
                <a:gd name="connsiteY132" fmla="*/ 72045 h 258921"/>
                <a:gd name="connsiteX133" fmla="*/ 425231 w 1018580"/>
                <a:gd name="connsiteY133" fmla="*/ 78840 h 258921"/>
                <a:gd name="connsiteX134" fmla="*/ 432606 w 1018580"/>
                <a:gd name="connsiteY134" fmla="*/ 78840 h 258921"/>
                <a:gd name="connsiteX135" fmla="*/ 440449 w 1018580"/>
                <a:gd name="connsiteY135" fmla="*/ 86659 h 258921"/>
                <a:gd name="connsiteX136" fmla="*/ 440449 w 1018580"/>
                <a:gd name="connsiteY136" fmla="*/ 164228 h 258921"/>
                <a:gd name="connsiteX137" fmla="*/ 477993 w 1018580"/>
                <a:gd name="connsiteY137" fmla="*/ 202490 h 258921"/>
                <a:gd name="connsiteX138" fmla="*/ 521180 w 1018580"/>
                <a:gd name="connsiteY138" fmla="*/ 180328 h 258921"/>
                <a:gd name="connsiteX139" fmla="*/ 517157 w 1018580"/>
                <a:gd name="connsiteY139" fmla="*/ 175651 h 258921"/>
                <a:gd name="connsiteX140" fmla="*/ 516760 w 1018580"/>
                <a:gd name="connsiteY140" fmla="*/ 175644 h 258921"/>
                <a:gd name="connsiteX141" fmla="*/ 496653 w 1018580"/>
                <a:gd name="connsiteY141" fmla="*/ 180160 h 258921"/>
                <a:gd name="connsiteX142" fmla="*/ 479460 w 1018580"/>
                <a:gd name="connsiteY142" fmla="*/ 163037 h 258921"/>
                <a:gd name="connsiteX143" fmla="*/ 479460 w 1018580"/>
                <a:gd name="connsiteY143" fmla="*/ 80596 h 258921"/>
                <a:gd name="connsiteX144" fmla="*/ 514315 w 1018580"/>
                <a:gd name="connsiteY144" fmla="*/ 80596 h 258921"/>
                <a:gd name="connsiteX145" fmla="*/ 521914 w 1018580"/>
                <a:gd name="connsiteY145" fmla="*/ 73550 h 258921"/>
                <a:gd name="connsiteX146" fmla="*/ 521914 w 1018580"/>
                <a:gd name="connsiteY146" fmla="*/ 69515 h 258921"/>
                <a:gd name="connsiteX147" fmla="*/ 514071 w 1018580"/>
                <a:gd name="connsiteY147" fmla="*/ 62469 h 258921"/>
                <a:gd name="connsiteX148" fmla="*/ 875275 w 1018580"/>
                <a:gd name="connsiteY148" fmla="*/ 211815 h 258921"/>
                <a:gd name="connsiteX149" fmla="*/ 799697 w 1018580"/>
                <a:gd name="connsiteY149" fmla="*/ 258921 h 258921"/>
                <a:gd name="connsiteX150" fmla="*/ 742759 w 1018580"/>
                <a:gd name="connsiteY150" fmla="*/ 227183 h 258921"/>
                <a:gd name="connsiteX151" fmla="*/ 770240 w 1018580"/>
                <a:gd name="connsiteY151" fmla="*/ 198225 h 258921"/>
                <a:gd name="connsiteX152" fmla="*/ 746691 w 1018580"/>
                <a:gd name="connsiteY152" fmla="*/ 175811 h 258921"/>
                <a:gd name="connsiteX153" fmla="*/ 771137 w 1018580"/>
                <a:gd name="connsiteY153" fmla="*/ 148631 h 258921"/>
                <a:gd name="connsiteX154" fmla="*/ 746365 w 1018580"/>
                <a:gd name="connsiteY154" fmla="*/ 109847 h 258921"/>
                <a:gd name="connsiteX155" fmla="*/ 806970 w 1018580"/>
                <a:gd name="connsiteY155" fmla="*/ 62741 h 258921"/>
                <a:gd name="connsiteX156" fmla="*/ 851787 w 1018580"/>
                <a:gd name="connsiteY156" fmla="*/ 62741 h 258921"/>
                <a:gd name="connsiteX157" fmla="*/ 871914 w 1018580"/>
                <a:gd name="connsiteY157" fmla="*/ 59228 h 258921"/>
                <a:gd name="connsiteX158" fmla="*/ 876347 w 1018580"/>
                <a:gd name="connsiteY158" fmla="*/ 63540 h 258921"/>
                <a:gd name="connsiteX159" fmla="*/ 876334 w 1018580"/>
                <a:gd name="connsiteY159" fmla="*/ 64016 h 258921"/>
                <a:gd name="connsiteX160" fmla="*/ 860139 w 1018580"/>
                <a:gd name="connsiteY160" fmla="*/ 80638 h 258921"/>
                <a:gd name="connsiteX161" fmla="*/ 858308 w 1018580"/>
                <a:gd name="connsiteY161" fmla="*/ 84915 h 258921"/>
                <a:gd name="connsiteX162" fmla="*/ 859161 w 1018580"/>
                <a:gd name="connsiteY162" fmla="*/ 86179 h 258921"/>
                <a:gd name="connsiteX163" fmla="*/ 866515 w 1018580"/>
                <a:gd name="connsiteY163" fmla="*/ 109345 h 258921"/>
                <a:gd name="connsiteX164" fmla="*/ 806400 w 1018580"/>
                <a:gd name="connsiteY164" fmla="*/ 156681 h 258921"/>
                <a:gd name="connsiteX165" fmla="*/ 790693 w 1018580"/>
                <a:gd name="connsiteY165" fmla="*/ 155175 h 258921"/>
                <a:gd name="connsiteX166" fmla="*/ 789960 w 1018580"/>
                <a:gd name="connsiteY166" fmla="*/ 167511 h 258921"/>
                <a:gd name="connsiteX167" fmla="*/ 830703 w 1018580"/>
                <a:gd name="connsiteY167" fmla="*/ 171044 h 258921"/>
                <a:gd name="connsiteX168" fmla="*/ 875275 w 1018580"/>
                <a:gd name="connsiteY168" fmla="*/ 211815 h 258921"/>
                <a:gd name="connsiteX169" fmla="*/ 795827 w 1018580"/>
                <a:gd name="connsiteY169" fmla="*/ 139034 h 258921"/>
                <a:gd name="connsiteX170" fmla="*/ 828217 w 1018580"/>
                <a:gd name="connsiteY170" fmla="*/ 117875 h 258921"/>
                <a:gd name="connsiteX171" fmla="*/ 816931 w 1018580"/>
                <a:gd name="connsiteY171" fmla="*/ 78840 h 258921"/>
                <a:gd name="connsiteX172" fmla="*/ 784052 w 1018580"/>
                <a:gd name="connsiteY172" fmla="*/ 101253 h 258921"/>
                <a:gd name="connsiteX173" fmla="*/ 795766 w 1018580"/>
                <a:gd name="connsiteY173" fmla="*/ 139034 h 258921"/>
                <a:gd name="connsiteX174" fmla="*/ 841214 w 1018580"/>
                <a:gd name="connsiteY174" fmla="*/ 219112 h 258921"/>
                <a:gd name="connsiteX175" fmla="*/ 819132 w 1018580"/>
                <a:gd name="connsiteY175" fmla="*/ 201487 h 258921"/>
                <a:gd name="connsiteX176" fmla="*/ 785702 w 1018580"/>
                <a:gd name="connsiteY176" fmla="*/ 198643 h 258921"/>
                <a:gd name="connsiteX177" fmla="*/ 774417 w 1018580"/>
                <a:gd name="connsiteY177" fmla="*/ 220555 h 258921"/>
                <a:gd name="connsiteX178" fmla="*/ 807011 w 1018580"/>
                <a:gd name="connsiteY178" fmla="*/ 243219 h 258921"/>
                <a:gd name="connsiteX179" fmla="*/ 841153 w 1018580"/>
                <a:gd name="connsiteY179" fmla="*/ 219112 h 25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018580" h="258921">
                  <a:moveTo>
                    <a:pt x="736139" y="13607"/>
                  </a:moveTo>
                  <a:lnTo>
                    <a:pt x="736139" y="46851"/>
                  </a:lnTo>
                  <a:cubicBezTo>
                    <a:pt x="736139" y="52642"/>
                    <a:pt x="730251" y="54670"/>
                    <a:pt x="726320" y="50133"/>
                  </a:cubicBezTo>
                  <a:lnTo>
                    <a:pt x="707436" y="28723"/>
                  </a:lnTo>
                  <a:cubicBezTo>
                    <a:pt x="699572" y="19398"/>
                    <a:pt x="690996" y="17893"/>
                    <a:pt x="680403" y="17893"/>
                  </a:cubicBezTo>
                  <a:lnTo>
                    <a:pt x="648012" y="17893"/>
                  </a:lnTo>
                  <a:cubicBezTo>
                    <a:pt x="644233" y="17452"/>
                    <a:pt x="640823" y="20239"/>
                    <a:pt x="640393" y="24117"/>
                  </a:cubicBezTo>
                  <a:cubicBezTo>
                    <a:pt x="640334" y="24647"/>
                    <a:pt x="640334" y="25182"/>
                    <a:pt x="640393" y="25712"/>
                  </a:cubicBezTo>
                  <a:lnTo>
                    <a:pt x="640393" y="84380"/>
                  </a:lnTo>
                  <a:lnTo>
                    <a:pt x="664697" y="84380"/>
                  </a:lnTo>
                  <a:cubicBezTo>
                    <a:pt x="670050" y="84777"/>
                    <a:pt x="675167" y="82054"/>
                    <a:pt x="677938" y="77334"/>
                  </a:cubicBezTo>
                  <a:lnTo>
                    <a:pt x="691933" y="58183"/>
                  </a:lnTo>
                  <a:cubicBezTo>
                    <a:pt x="695844" y="52391"/>
                    <a:pt x="702730" y="54419"/>
                    <a:pt x="702730" y="61465"/>
                  </a:cubicBezTo>
                  <a:lnTo>
                    <a:pt x="702730" y="125465"/>
                  </a:lnTo>
                  <a:cubicBezTo>
                    <a:pt x="702730" y="132009"/>
                    <a:pt x="695844" y="134267"/>
                    <a:pt x="691933" y="128726"/>
                  </a:cubicBezTo>
                  <a:lnTo>
                    <a:pt x="677938" y="109596"/>
                  </a:lnTo>
                  <a:cubicBezTo>
                    <a:pt x="675151" y="104863"/>
                    <a:pt x="670079" y="102060"/>
                    <a:pt x="664697" y="102278"/>
                  </a:cubicBezTo>
                  <a:lnTo>
                    <a:pt x="640434" y="102278"/>
                  </a:lnTo>
                  <a:lnTo>
                    <a:pt x="640434" y="170522"/>
                  </a:lnTo>
                  <a:cubicBezTo>
                    <a:pt x="640434" y="177819"/>
                    <a:pt x="644121" y="181101"/>
                    <a:pt x="650742" y="181101"/>
                  </a:cubicBezTo>
                  <a:lnTo>
                    <a:pt x="677490" y="181101"/>
                  </a:lnTo>
                  <a:cubicBezTo>
                    <a:pt x="689713" y="181101"/>
                    <a:pt x="699328" y="181101"/>
                    <a:pt x="707924" y="169497"/>
                  </a:cubicBezTo>
                  <a:lnTo>
                    <a:pt x="725342" y="146373"/>
                  </a:lnTo>
                  <a:cubicBezTo>
                    <a:pt x="729029" y="141334"/>
                    <a:pt x="735161" y="142860"/>
                    <a:pt x="735161" y="149154"/>
                  </a:cubicBezTo>
                  <a:lnTo>
                    <a:pt x="735161" y="184112"/>
                  </a:lnTo>
                  <a:cubicBezTo>
                    <a:pt x="735161" y="194691"/>
                    <a:pt x="729274" y="198748"/>
                    <a:pt x="720432" y="198748"/>
                  </a:cubicBezTo>
                  <a:lnTo>
                    <a:pt x="589648" y="198748"/>
                  </a:lnTo>
                  <a:cubicBezTo>
                    <a:pt x="586878" y="198963"/>
                    <a:pt x="584462" y="196831"/>
                    <a:pt x="584252" y="193987"/>
                  </a:cubicBezTo>
                  <a:cubicBezTo>
                    <a:pt x="584252" y="193978"/>
                    <a:pt x="584250" y="193969"/>
                    <a:pt x="584250" y="193960"/>
                  </a:cubicBezTo>
                  <a:cubicBezTo>
                    <a:pt x="584250" y="185136"/>
                    <a:pt x="598225" y="184384"/>
                    <a:pt x="598225" y="173302"/>
                  </a:cubicBezTo>
                  <a:lnTo>
                    <a:pt x="598225" y="25462"/>
                  </a:lnTo>
                  <a:cubicBezTo>
                    <a:pt x="598225" y="13356"/>
                    <a:pt x="584250" y="13105"/>
                    <a:pt x="584250" y="4804"/>
                  </a:cubicBezTo>
                  <a:cubicBezTo>
                    <a:pt x="584433" y="1970"/>
                    <a:pt x="586819" y="-176"/>
                    <a:pt x="589581" y="11"/>
                  </a:cubicBezTo>
                  <a:cubicBezTo>
                    <a:pt x="589604" y="13"/>
                    <a:pt x="589626" y="15"/>
                    <a:pt x="589648" y="16"/>
                  </a:cubicBezTo>
                  <a:lnTo>
                    <a:pt x="721899" y="16"/>
                  </a:lnTo>
                  <a:cubicBezTo>
                    <a:pt x="732696" y="16"/>
                    <a:pt x="736139" y="3801"/>
                    <a:pt x="736139" y="13607"/>
                  </a:cubicBezTo>
                  <a:close/>
                  <a:moveTo>
                    <a:pt x="1017263" y="211564"/>
                  </a:moveTo>
                  <a:cubicBezTo>
                    <a:pt x="1017263" y="239769"/>
                    <a:pt x="989538" y="258649"/>
                    <a:pt x="941686" y="258649"/>
                  </a:cubicBezTo>
                  <a:cubicBezTo>
                    <a:pt x="905608" y="258649"/>
                    <a:pt x="884748" y="245561"/>
                    <a:pt x="884748" y="226932"/>
                  </a:cubicBezTo>
                  <a:cubicBezTo>
                    <a:pt x="884748" y="214847"/>
                    <a:pt x="894567" y="204267"/>
                    <a:pt x="912229" y="197974"/>
                  </a:cubicBezTo>
                  <a:cubicBezTo>
                    <a:pt x="896033" y="195444"/>
                    <a:pt x="888679" y="185617"/>
                    <a:pt x="888679" y="175561"/>
                  </a:cubicBezTo>
                  <a:cubicBezTo>
                    <a:pt x="888679" y="163957"/>
                    <a:pt x="898009" y="153398"/>
                    <a:pt x="913227" y="148380"/>
                  </a:cubicBezTo>
                  <a:cubicBezTo>
                    <a:pt x="898254" y="139808"/>
                    <a:pt x="888435" y="126218"/>
                    <a:pt x="888435" y="109596"/>
                  </a:cubicBezTo>
                  <a:cubicBezTo>
                    <a:pt x="888435" y="81642"/>
                    <a:pt x="914918" y="62490"/>
                    <a:pt x="949040" y="62490"/>
                  </a:cubicBezTo>
                  <a:lnTo>
                    <a:pt x="993857" y="62490"/>
                  </a:lnTo>
                  <a:cubicBezTo>
                    <a:pt x="1004674" y="62490"/>
                    <a:pt x="1009318" y="58977"/>
                    <a:pt x="1013983" y="58977"/>
                  </a:cubicBezTo>
                  <a:cubicBezTo>
                    <a:pt x="1016353" y="58808"/>
                    <a:pt x="1018404" y="60641"/>
                    <a:pt x="1018569" y="63072"/>
                  </a:cubicBezTo>
                  <a:cubicBezTo>
                    <a:pt x="1018585" y="63289"/>
                    <a:pt x="1018583" y="63506"/>
                    <a:pt x="1018567" y="63723"/>
                  </a:cubicBezTo>
                  <a:cubicBezTo>
                    <a:pt x="1018567" y="69536"/>
                    <a:pt x="1011213" y="74805"/>
                    <a:pt x="1002372" y="80450"/>
                  </a:cubicBezTo>
                  <a:cubicBezTo>
                    <a:pt x="1000712" y="81133"/>
                    <a:pt x="999905" y="83069"/>
                    <a:pt x="1000571" y="84773"/>
                  </a:cubicBezTo>
                  <a:cubicBezTo>
                    <a:pt x="1000752" y="85237"/>
                    <a:pt x="1001033" y="85653"/>
                    <a:pt x="1001394" y="85990"/>
                  </a:cubicBezTo>
                  <a:cubicBezTo>
                    <a:pt x="1006216" y="92704"/>
                    <a:pt x="1008795" y="100837"/>
                    <a:pt x="1008748" y="109177"/>
                  </a:cubicBezTo>
                  <a:cubicBezTo>
                    <a:pt x="1008748" y="136358"/>
                    <a:pt x="982265" y="156513"/>
                    <a:pt x="948632" y="156513"/>
                  </a:cubicBezTo>
                  <a:cubicBezTo>
                    <a:pt x="943368" y="156409"/>
                    <a:pt x="938119" y="155906"/>
                    <a:pt x="932926" y="155008"/>
                  </a:cubicBezTo>
                  <a:cubicBezTo>
                    <a:pt x="922129" y="153252"/>
                    <a:pt x="920173" y="166591"/>
                    <a:pt x="932193" y="167344"/>
                  </a:cubicBezTo>
                  <a:lnTo>
                    <a:pt x="972935" y="170877"/>
                  </a:lnTo>
                  <a:cubicBezTo>
                    <a:pt x="1002616" y="173282"/>
                    <a:pt x="1016856" y="190405"/>
                    <a:pt x="1017345" y="211564"/>
                  </a:cubicBezTo>
                  <a:close/>
                  <a:moveTo>
                    <a:pt x="937815" y="138783"/>
                  </a:moveTo>
                  <a:cubicBezTo>
                    <a:pt x="947634" y="142568"/>
                    <a:pt x="964074" y="140038"/>
                    <a:pt x="970205" y="117624"/>
                  </a:cubicBezTo>
                  <a:cubicBezTo>
                    <a:pt x="973404" y="106041"/>
                    <a:pt x="972650" y="83628"/>
                    <a:pt x="958920" y="78589"/>
                  </a:cubicBezTo>
                  <a:cubicBezTo>
                    <a:pt x="946167" y="73801"/>
                    <a:pt x="930705" y="89921"/>
                    <a:pt x="926040" y="101002"/>
                  </a:cubicBezTo>
                  <a:cubicBezTo>
                    <a:pt x="916486" y="123165"/>
                    <a:pt x="927528" y="134748"/>
                    <a:pt x="937835" y="138783"/>
                  </a:cubicBezTo>
                  <a:close/>
                  <a:moveTo>
                    <a:pt x="983223" y="218861"/>
                  </a:moveTo>
                  <a:cubicBezTo>
                    <a:pt x="983223" y="210498"/>
                    <a:pt x="979047" y="203264"/>
                    <a:pt x="961120" y="201236"/>
                  </a:cubicBezTo>
                  <a:lnTo>
                    <a:pt x="927752" y="198476"/>
                  </a:lnTo>
                  <a:cubicBezTo>
                    <a:pt x="918931" y="203766"/>
                    <a:pt x="916466" y="211564"/>
                    <a:pt x="916466" y="220387"/>
                  </a:cubicBezTo>
                  <a:cubicBezTo>
                    <a:pt x="916466" y="234479"/>
                    <a:pt x="927018" y="243052"/>
                    <a:pt x="949060" y="243052"/>
                  </a:cubicBezTo>
                  <a:cubicBezTo>
                    <a:pt x="971102" y="243052"/>
                    <a:pt x="983243" y="232221"/>
                    <a:pt x="983243" y="218861"/>
                  </a:cubicBezTo>
                  <a:close/>
                  <a:moveTo>
                    <a:pt x="161463" y="144282"/>
                  </a:moveTo>
                  <a:cubicBezTo>
                    <a:pt x="161463" y="179031"/>
                    <a:pt x="131762" y="199688"/>
                    <a:pt x="72868" y="199688"/>
                  </a:cubicBezTo>
                  <a:lnTo>
                    <a:pt x="5887" y="199688"/>
                  </a:lnTo>
                  <a:cubicBezTo>
                    <a:pt x="3092" y="200011"/>
                    <a:pt x="572" y="197947"/>
                    <a:pt x="258" y="195078"/>
                  </a:cubicBezTo>
                  <a:cubicBezTo>
                    <a:pt x="253" y="195033"/>
                    <a:pt x="248" y="194987"/>
                    <a:pt x="244" y="194942"/>
                  </a:cubicBezTo>
                  <a:cubicBezTo>
                    <a:pt x="244" y="186893"/>
                    <a:pt x="14260" y="185617"/>
                    <a:pt x="14260" y="174285"/>
                  </a:cubicBezTo>
                  <a:lnTo>
                    <a:pt x="14015" y="26465"/>
                  </a:lnTo>
                  <a:cubicBezTo>
                    <a:pt x="13995" y="15133"/>
                    <a:pt x="0" y="14652"/>
                    <a:pt x="0" y="5808"/>
                  </a:cubicBezTo>
                  <a:cubicBezTo>
                    <a:pt x="231" y="2919"/>
                    <a:pt x="2700" y="770"/>
                    <a:pt x="5515" y="1008"/>
                  </a:cubicBezTo>
                  <a:cubicBezTo>
                    <a:pt x="5558" y="1011"/>
                    <a:pt x="5600" y="1015"/>
                    <a:pt x="5643" y="1020"/>
                  </a:cubicBezTo>
                  <a:lnTo>
                    <a:pt x="68794" y="1020"/>
                  </a:lnTo>
                  <a:cubicBezTo>
                    <a:pt x="125223" y="769"/>
                    <a:pt x="152317" y="19837"/>
                    <a:pt x="152317" y="49631"/>
                  </a:cubicBezTo>
                  <a:cubicBezTo>
                    <a:pt x="152317" y="68449"/>
                    <a:pt x="142253" y="84130"/>
                    <a:pt x="113061" y="92702"/>
                  </a:cubicBezTo>
                  <a:cubicBezTo>
                    <a:pt x="147957" y="98284"/>
                    <a:pt x="161219" y="118628"/>
                    <a:pt x="161463" y="144282"/>
                  </a:cubicBezTo>
                  <a:close/>
                  <a:moveTo>
                    <a:pt x="55940" y="85384"/>
                  </a:moveTo>
                  <a:lnTo>
                    <a:pt x="69263" y="85384"/>
                  </a:lnTo>
                  <a:cubicBezTo>
                    <a:pt x="95032" y="85384"/>
                    <a:pt x="109252" y="74303"/>
                    <a:pt x="109252" y="53165"/>
                  </a:cubicBezTo>
                  <a:cubicBezTo>
                    <a:pt x="109007" y="31002"/>
                    <a:pt x="98944" y="18646"/>
                    <a:pt x="70546" y="18646"/>
                  </a:cubicBezTo>
                  <a:lnTo>
                    <a:pt x="63559" y="18646"/>
                  </a:lnTo>
                  <a:cubicBezTo>
                    <a:pt x="58649" y="18646"/>
                    <a:pt x="55940" y="21677"/>
                    <a:pt x="55940" y="26716"/>
                  </a:cubicBezTo>
                  <a:close/>
                  <a:moveTo>
                    <a:pt x="116300" y="145327"/>
                  </a:moveTo>
                  <a:cubicBezTo>
                    <a:pt x="116300" y="119381"/>
                    <a:pt x="103059" y="103511"/>
                    <a:pt x="72135" y="103511"/>
                  </a:cubicBezTo>
                  <a:lnTo>
                    <a:pt x="56184" y="103511"/>
                  </a:lnTo>
                  <a:lnTo>
                    <a:pt x="56184" y="171776"/>
                  </a:lnTo>
                  <a:cubicBezTo>
                    <a:pt x="56184" y="178571"/>
                    <a:pt x="59871" y="181854"/>
                    <a:pt x="66492" y="181854"/>
                  </a:cubicBezTo>
                  <a:lnTo>
                    <a:pt x="78511" y="181854"/>
                  </a:lnTo>
                  <a:cubicBezTo>
                    <a:pt x="106257" y="181917"/>
                    <a:pt x="116300" y="166737"/>
                    <a:pt x="116300" y="145327"/>
                  </a:cubicBezTo>
                  <a:close/>
                  <a:moveTo>
                    <a:pt x="294936" y="172027"/>
                  </a:moveTo>
                  <a:cubicBezTo>
                    <a:pt x="287093" y="190154"/>
                    <a:pt x="268209" y="202992"/>
                    <a:pt x="241217" y="202992"/>
                  </a:cubicBezTo>
                  <a:cubicBezTo>
                    <a:pt x="200230" y="202992"/>
                    <a:pt x="172505" y="172780"/>
                    <a:pt x="172505" y="131235"/>
                  </a:cubicBezTo>
                  <a:cubicBezTo>
                    <a:pt x="172505" y="88918"/>
                    <a:pt x="200230" y="59709"/>
                    <a:pt x="239730" y="59709"/>
                  </a:cubicBezTo>
                  <a:cubicBezTo>
                    <a:pt x="277519" y="59709"/>
                    <a:pt x="295446" y="87161"/>
                    <a:pt x="295446" y="112335"/>
                  </a:cubicBezTo>
                  <a:cubicBezTo>
                    <a:pt x="295446" y="123165"/>
                    <a:pt x="292003" y="125946"/>
                    <a:pt x="282917" y="125946"/>
                  </a:cubicBezTo>
                  <a:lnTo>
                    <a:pt x="208827" y="125946"/>
                  </a:lnTo>
                  <a:cubicBezTo>
                    <a:pt x="209804" y="156409"/>
                    <a:pt x="229198" y="172529"/>
                    <a:pt x="255192" y="172529"/>
                  </a:cubicBezTo>
                  <a:cubicBezTo>
                    <a:pt x="278741" y="172529"/>
                    <a:pt x="285871" y="158939"/>
                    <a:pt x="292736" y="158939"/>
                  </a:cubicBezTo>
                  <a:cubicBezTo>
                    <a:pt x="296912" y="158918"/>
                    <a:pt x="299112" y="163455"/>
                    <a:pt x="294936" y="172027"/>
                  </a:cubicBezTo>
                  <a:close/>
                  <a:moveTo>
                    <a:pt x="209377" y="110076"/>
                  </a:moveTo>
                  <a:lnTo>
                    <a:pt x="252156" y="110076"/>
                  </a:lnTo>
                  <a:cubicBezTo>
                    <a:pt x="259286" y="110076"/>
                    <a:pt x="261242" y="107547"/>
                    <a:pt x="261242" y="102508"/>
                  </a:cubicBezTo>
                  <a:cubicBezTo>
                    <a:pt x="261242" y="87161"/>
                    <a:pt x="253888" y="75055"/>
                    <a:pt x="237937" y="75055"/>
                  </a:cubicBezTo>
                  <a:cubicBezTo>
                    <a:pt x="221987" y="75055"/>
                    <a:pt x="209825" y="87412"/>
                    <a:pt x="209316" y="110076"/>
                  </a:cubicBezTo>
                  <a:close/>
                  <a:moveTo>
                    <a:pt x="367153" y="112585"/>
                  </a:moveTo>
                  <a:cubicBezTo>
                    <a:pt x="344337" y="102508"/>
                    <a:pt x="338633" y="96214"/>
                    <a:pt x="338633" y="88667"/>
                  </a:cubicBezTo>
                  <a:cubicBezTo>
                    <a:pt x="338633" y="80094"/>
                    <a:pt x="345253" y="75055"/>
                    <a:pt x="354319" y="75055"/>
                  </a:cubicBezTo>
                  <a:cubicBezTo>
                    <a:pt x="377155" y="75055"/>
                    <a:pt x="378764" y="106543"/>
                    <a:pt x="397750" y="106543"/>
                  </a:cubicBezTo>
                  <a:cubicBezTo>
                    <a:pt x="406103" y="106543"/>
                    <a:pt x="411012" y="100271"/>
                    <a:pt x="411012" y="90674"/>
                  </a:cubicBezTo>
                  <a:cubicBezTo>
                    <a:pt x="411012" y="68511"/>
                    <a:pt x="383531" y="59458"/>
                    <a:pt x="359473" y="59709"/>
                  </a:cubicBezTo>
                  <a:cubicBezTo>
                    <a:pt x="329303" y="59709"/>
                    <a:pt x="308931" y="73550"/>
                    <a:pt x="308931" y="99748"/>
                  </a:cubicBezTo>
                  <a:cubicBezTo>
                    <a:pt x="308931" y="120405"/>
                    <a:pt x="321439" y="132741"/>
                    <a:pt x="353096" y="147836"/>
                  </a:cubicBezTo>
                  <a:cubicBezTo>
                    <a:pt x="374446" y="158144"/>
                    <a:pt x="381311" y="164207"/>
                    <a:pt x="381311" y="173512"/>
                  </a:cubicBezTo>
                  <a:cubicBezTo>
                    <a:pt x="381311" y="181875"/>
                    <a:pt x="375199" y="187374"/>
                    <a:pt x="364382" y="187374"/>
                  </a:cubicBezTo>
                  <a:cubicBezTo>
                    <a:pt x="339122" y="187374"/>
                    <a:pt x="341322" y="156639"/>
                    <a:pt x="323415" y="156639"/>
                  </a:cubicBezTo>
                  <a:cubicBezTo>
                    <a:pt x="314819" y="156639"/>
                    <a:pt x="308198" y="163434"/>
                    <a:pt x="308198" y="173010"/>
                  </a:cubicBezTo>
                  <a:cubicBezTo>
                    <a:pt x="308198" y="193918"/>
                    <a:pt x="339122" y="202971"/>
                    <a:pt x="360960" y="202971"/>
                  </a:cubicBezTo>
                  <a:cubicBezTo>
                    <a:pt x="391619" y="202971"/>
                    <a:pt x="412723" y="187875"/>
                    <a:pt x="412723" y="162179"/>
                  </a:cubicBezTo>
                  <a:cubicBezTo>
                    <a:pt x="412968" y="142317"/>
                    <a:pt x="400215" y="127556"/>
                    <a:pt x="367092" y="112585"/>
                  </a:cubicBezTo>
                  <a:close/>
                  <a:moveTo>
                    <a:pt x="514132" y="62406"/>
                  </a:moveTo>
                  <a:lnTo>
                    <a:pt x="479215" y="62406"/>
                  </a:lnTo>
                  <a:lnTo>
                    <a:pt x="479215" y="32508"/>
                  </a:lnTo>
                  <a:cubicBezTo>
                    <a:pt x="479215" y="28472"/>
                    <a:pt x="477178" y="27218"/>
                    <a:pt x="475141" y="26967"/>
                  </a:cubicBezTo>
                  <a:cubicBezTo>
                    <a:pt x="471855" y="26174"/>
                    <a:pt x="468565" y="28264"/>
                    <a:pt x="467793" y="31636"/>
                  </a:cubicBezTo>
                  <a:cubicBezTo>
                    <a:pt x="467783" y="31676"/>
                    <a:pt x="467775" y="31715"/>
                    <a:pt x="467767" y="31755"/>
                  </a:cubicBezTo>
                  <a:cubicBezTo>
                    <a:pt x="460413" y="64999"/>
                    <a:pt x="424987" y="64999"/>
                    <a:pt x="424987" y="64999"/>
                  </a:cubicBezTo>
                  <a:cubicBezTo>
                    <a:pt x="420098" y="64999"/>
                    <a:pt x="417388" y="67508"/>
                    <a:pt x="417388" y="72045"/>
                  </a:cubicBezTo>
                  <a:cubicBezTo>
                    <a:pt x="417388" y="76582"/>
                    <a:pt x="420098" y="78840"/>
                    <a:pt x="425231" y="78840"/>
                  </a:cubicBezTo>
                  <a:lnTo>
                    <a:pt x="432606" y="78840"/>
                  </a:lnTo>
                  <a:cubicBezTo>
                    <a:pt x="436847" y="78849"/>
                    <a:pt x="440316" y="82309"/>
                    <a:pt x="440449" y="86659"/>
                  </a:cubicBezTo>
                  <a:lnTo>
                    <a:pt x="440449" y="164228"/>
                  </a:lnTo>
                  <a:cubicBezTo>
                    <a:pt x="440449" y="191660"/>
                    <a:pt x="455666" y="202490"/>
                    <a:pt x="477993" y="202490"/>
                  </a:cubicBezTo>
                  <a:cubicBezTo>
                    <a:pt x="501563" y="202490"/>
                    <a:pt x="521180" y="190907"/>
                    <a:pt x="521180" y="180328"/>
                  </a:cubicBezTo>
                  <a:cubicBezTo>
                    <a:pt x="521327" y="177896"/>
                    <a:pt x="519526" y="175802"/>
                    <a:pt x="517157" y="175651"/>
                  </a:cubicBezTo>
                  <a:cubicBezTo>
                    <a:pt x="517025" y="175642"/>
                    <a:pt x="516892" y="175640"/>
                    <a:pt x="516760" y="175644"/>
                  </a:cubicBezTo>
                  <a:cubicBezTo>
                    <a:pt x="512095" y="175644"/>
                    <a:pt x="507450" y="180160"/>
                    <a:pt x="496653" y="180160"/>
                  </a:cubicBezTo>
                  <a:cubicBezTo>
                    <a:pt x="485368" y="180160"/>
                    <a:pt x="479460" y="175121"/>
                    <a:pt x="479460" y="163037"/>
                  </a:cubicBezTo>
                  <a:lnTo>
                    <a:pt x="479460" y="80596"/>
                  </a:lnTo>
                  <a:lnTo>
                    <a:pt x="514315" y="80596"/>
                  </a:lnTo>
                  <a:cubicBezTo>
                    <a:pt x="519225" y="80596"/>
                    <a:pt x="521914" y="78087"/>
                    <a:pt x="521914" y="73550"/>
                  </a:cubicBezTo>
                  <a:lnTo>
                    <a:pt x="521914" y="69515"/>
                  </a:lnTo>
                  <a:cubicBezTo>
                    <a:pt x="521914" y="64999"/>
                    <a:pt x="518980" y="62469"/>
                    <a:pt x="514071" y="62469"/>
                  </a:cubicBezTo>
                  <a:close/>
                  <a:moveTo>
                    <a:pt x="875275" y="211815"/>
                  </a:moveTo>
                  <a:cubicBezTo>
                    <a:pt x="875275" y="240020"/>
                    <a:pt x="847529" y="258921"/>
                    <a:pt x="799697" y="258921"/>
                  </a:cubicBezTo>
                  <a:cubicBezTo>
                    <a:pt x="763620" y="258921"/>
                    <a:pt x="742759" y="245812"/>
                    <a:pt x="742759" y="227183"/>
                  </a:cubicBezTo>
                  <a:cubicBezTo>
                    <a:pt x="742759" y="215098"/>
                    <a:pt x="752578" y="204518"/>
                    <a:pt x="770240" y="198225"/>
                  </a:cubicBezTo>
                  <a:cubicBezTo>
                    <a:pt x="753943" y="195695"/>
                    <a:pt x="746691" y="185868"/>
                    <a:pt x="746691" y="175811"/>
                  </a:cubicBezTo>
                  <a:cubicBezTo>
                    <a:pt x="746691" y="164228"/>
                    <a:pt x="756001" y="153649"/>
                    <a:pt x="771137" y="148631"/>
                  </a:cubicBezTo>
                  <a:cubicBezTo>
                    <a:pt x="756184" y="140059"/>
                    <a:pt x="746365" y="126468"/>
                    <a:pt x="746365" y="109847"/>
                  </a:cubicBezTo>
                  <a:cubicBezTo>
                    <a:pt x="746365" y="81892"/>
                    <a:pt x="772848" y="62741"/>
                    <a:pt x="806970" y="62741"/>
                  </a:cubicBezTo>
                  <a:lnTo>
                    <a:pt x="851787" y="62741"/>
                  </a:lnTo>
                  <a:cubicBezTo>
                    <a:pt x="862584" y="62741"/>
                    <a:pt x="867249" y="59228"/>
                    <a:pt x="871914" y="59228"/>
                  </a:cubicBezTo>
                  <a:cubicBezTo>
                    <a:pt x="874297" y="59162"/>
                    <a:pt x="876283" y="61093"/>
                    <a:pt x="876347" y="63540"/>
                  </a:cubicBezTo>
                  <a:cubicBezTo>
                    <a:pt x="876351" y="63699"/>
                    <a:pt x="876347" y="63858"/>
                    <a:pt x="876334" y="64016"/>
                  </a:cubicBezTo>
                  <a:cubicBezTo>
                    <a:pt x="876334" y="69808"/>
                    <a:pt x="868960" y="75097"/>
                    <a:pt x="860139" y="80638"/>
                  </a:cubicBezTo>
                  <a:cubicBezTo>
                    <a:pt x="858483" y="81300"/>
                    <a:pt x="857662" y="83215"/>
                    <a:pt x="858308" y="84915"/>
                  </a:cubicBezTo>
                  <a:cubicBezTo>
                    <a:pt x="858491" y="85399"/>
                    <a:pt x="858784" y="85832"/>
                    <a:pt x="859161" y="86179"/>
                  </a:cubicBezTo>
                  <a:cubicBezTo>
                    <a:pt x="863977" y="92888"/>
                    <a:pt x="866556" y="101012"/>
                    <a:pt x="866515" y="109345"/>
                  </a:cubicBezTo>
                  <a:cubicBezTo>
                    <a:pt x="866515" y="136525"/>
                    <a:pt x="840033" y="156681"/>
                    <a:pt x="806400" y="156681"/>
                  </a:cubicBezTo>
                  <a:cubicBezTo>
                    <a:pt x="801136" y="156576"/>
                    <a:pt x="795886" y="156073"/>
                    <a:pt x="790693" y="155175"/>
                  </a:cubicBezTo>
                  <a:cubicBezTo>
                    <a:pt x="779896" y="153419"/>
                    <a:pt x="777941" y="166758"/>
                    <a:pt x="789960" y="167511"/>
                  </a:cubicBezTo>
                  <a:lnTo>
                    <a:pt x="830703" y="171044"/>
                  </a:lnTo>
                  <a:cubicBezTo>
                    <a:pt x="860302" y="173553"/>
                    <a:pt x="874766" y="190405"/>
                    <a:pt x="875275" y="211815"/>
                  </a:cubicBezTo>
                  <a:close/>
                  <a:moveTo>
                    <a:pt x="795827" y="139034"/>
                  </a:moveTo>
                  <a:cubicBezTo>
                    <a:pt x="805646" y="142819"/>
                    <a:pt x="822085" y="140289"/>
                    <a:pt x="828217" y="117875"/>
                  </a:cubicBezTo>
                  <a:cubicBezTo>
                    <a:pt x="831395" y="106292"/>
                    <a:pt x="830662" y="83879"/>
                    <a:pt x="816931" y="78840"/>
                  </a:cubicBezTo>
                  <a:cubicBezTo>
                    <a:pt x="804159" y="74052"/>
                    <a:pt x="788717" y="90172"/>
                    <a:pt x="784052" y="101253"/>
                  </a:cubicBezTo>
                  <a:cubicBezTo>
                    <a:pt x="774417" y="123165"/>
                    <a:pt x="785458" y="134999"/>
                    <a:pt x="795766" y="139034"/>
                  </a:cubicBezTo>
                  <a:close/>
                  <a:moveTo>
                    <a:pt x="841214" y="219112"/>
                  </a:moveTo>
                  <a:cubicBezTo>
                    <a:pt x="841214" y="210749"/>
                    <a:pt x="837038" y="203515"/>
                    <a:pt x="819132" y="201487"/>
                  </a:cubicBezTo>
                  <a:lnTo>
                    <a:pt x="785702" y="198643"/>
                  </a:lnTo>
                  <a:cubicBezTo>
                    <a:pt x="776861" y="203933"/>
                    <a:pt x="774417" y="211732"/>
                    <a:pt x="774417" y="220555"/>
                  </a:cubicBezTo>
                  <a:cubicBezTo>
                    <a:pt x="774417" y="234647"/>
                    <a:pt x="784969" y="243219"/>
                    <a:pt x="807011" y="243219"/>
                  </a:cubicBezTo>
                  <a:cubicBezTo>
                    <a:pt x="829052" y="243219"/>
                    <a:pt x="841153" y="232472"/>
                    <a:pt x="841153" y="219112"/>
                  </a:cubicBezTo>
                  <a:close/>
                </a:path>
              </a:pathLst>
            </a:custGeom>
            <a:grpFill/>
            <a:ln w="2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Picture Placeholder">
            <a:extLst>
              <a:ext uri="{FF2B5EF4-FFF2-40B4-BE49-F238E27FC236}">
                <a16:creationId xmlns:a16="http://schemas.microsoft.com/office/drawing/2014/main" id="{570714CB-1C43-472E-AA15-7DECF5F2AA0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flipH="1">
            <a:off x="6486547" y="-1"/>
            <a:ext cx="7331053" cy="7777510"/>
          </a:xfrm>
          <a:custGeom>
            <a:avLst/>
            <a:gdLst>
              <a:gd name="connsiteX0" fmla="*/ 1260505 w 7331053"/>
              <a:gd name="connsiteY0" fmla="*/ 7253338 h 7777510"/>
              <a:gd name="connsiteX1" fmla="*/ 1227075 w 7331053"/>
              <a:gd name="connsiteY1" fmla="*/ 7256182 h 7777510"/>
              <a:gd name="connsiteX2" fmla="*/ 1204993 w 7331053"/>
              <a:gd name="connsiteY2" fmla="*/ 7273807 h 7777510"/>
              <a:gd name="connsiteX3" fmla="*/ 1205054 w 7331053"/>
              <a:gd name="connsiteY3" fmla="*/ 7273807 h 7777510"/>
              <a:gd name="connsiteX4" fmla="*/ 1239196 w 7331053"/>
              <a:gd name="connsiteY4" fmla="*/ 7297914 h 7777510"/>
              <a:gd name="connsiteX5" fmla="*/ 1271790 w 7331053"/>
              <a:gd name="connsiteY5" fmla="*/ 7275250 h 7777510"/>
              <a:gd name="connsiteX6" fmla="*/ 1260505 w 7331053"/>
              <a:gd name="connsiteY6" fmla="*/ 7253338 h 7777510"/>
              <a:gd name="connsiteX7" fmla="*/ 1118455 w 7331053"/>
              <a:gd name="connsiteY7" fmla="*/ 7253171 h 7777510"/>
              <a:gd name="connsiteX8" fmla="*/ 1085087 w 7331053"/>
              <a:gd name="connsiteY8" fmla="*/ 7255931 h 7777510"/>
              <a:gd name="connsiteX9" fmla="*/ 1062984 w 7331053"/>
              <a:gd name="connsiteY9" fmla="*/ 7273556 h 7777510"/>
              <a:gd name="connsiteX10" fmla="*/ 1062964 w 7331053"/>
              <a:gd name="connsiteY10" fmla="*/ 7273556 h 7777510"/>
              <a:gd name="connsiteX11" fmla="*/ 1097147 w 7331053"/>
              <a:gd name="connsiteY11" fmla="*/ 7297747 h 7777510"/>
              <a:gd name="connsiteX12" fmla="*/ 1129741 w 7331053"/>
              <a:gd name="connsiteY12" fmla="*/ 7275082 h 7777510"/>
              <a:gd name="connsiteX13" fmla="*/ 1118455 w 7331053"/>
              <a:gd name="connsiteY13" fmla="*/ 7253171 h 7777510"/>
              <a:gd name="connsiteX14" fmla="*/ 1108373 w 7331053"/>
              <a:gd name="connsiteY14" fmla="*/ 7193477 h 7777510"/>
              <a:gd name="connsiteX15" fmla="*/ 1108372 w 7331053"/>
              <a:gd name="connsiteY15" fmla="*/ 7193478 h 7777510"/>
              <a:gd name="connsiteX16" fmla="*/ 1108392 w 7331053"/>
              <a:gd name="connsiteY16" fmla="*/ 7193478 h 7777510"/>
              <a:gd name="connsiteX17" fmla="*/ 1990023 w 7331053"/>
              <a:gd name="connsiteY17" fmla="*/ 7158206 h 7777510"/>
              <a:gd name="connsiteX18" fmla="*/ 1974072 w 7331053"/>
              <a:gd name="connsiteY18" fmla="*/ 7158206 h 7777510"/>
              <a:gd name="connsiteX19" fmla="*/ 1929907 w 7331053"/>
              <a:gd name="connsiteY19" fmla="*/ 7200022 h 7777510"/>
              <a:gd name="connsiteX20" fmla="*/ 1967696 w 7331053"/>
              <a:gd name="connsiteY20" fmla="*/ 7236549 h 7777510"/>
              <a:gd name="connsiteX21" fmla="*/ 1979715 w 7331053"/>
              <a:gd name="connsiteY21" fmla="*/ 7236549 h 7777510"/>
              <a:gd name="connsiteX22" fmla="*/ 1990023 w 7331053"/>
              <a:gd name="connsiteY22" fmla="*/ 7226471 h 7777510"/>
              <a:gd name="connsiteX23" fmla="*/ 1229276 w 7331053"/>
              <a:gd name="connsiteY23" fmla="*/ 7133535 h 7777510"/>
              <a:gd name="connsiteX24" fmla="*/ 1217990 w 7331053"/>
              <a:gd name="connsiteY24" fmla="*/ 7172570 h 7777510"/>
              <a:gd name="connsiteX25" fmla="*/ 1250380 w 7331053"/>
              <a:gd name="connsiteY25" fmla="*/ 7193729 h 7777510"/>
              <a:gd name="connsiteX26" fmla="*/ 1250441 w 7331053"/>
              <a:gd name="connsiteY26" fmla="*/ 7193729 h 7777510"/>
              <a:gd name="connsiteX27" fmla="*/ 1262155 w 7331053"/>
              <a:gd name="connsiteY27" fmla="*/ 7155948 h 7777510"/>
              <a:gd name="connsiteX28" fmla="*/ 1229276 w 7331053"/>
              <a:gd name="connsiteY28" fmla="*/ 7133535 h 7777510"/>
              <a:gd name="connsiteX29" fmla="*/ 1087287 w 7331053"/>
              <a:gd name="connsiteY29" fmla="*/ 7133284 h 7777510"/>
              <a:gd name="connsiteX30" fmla="*/ 1076002 w 7331053"/>
              <a:gd name="connsiteY30" fmla="*/ 7172319 h 7777510"/>
              <a:gd name="connsiteX31" fmla="*/ 1090814 w 7331053"/>
              <a:gd name="connsiteY31" fmla="*/ 7192723 h 7777510"/>
              <a:gd name="connsiteX32" fmla="*/ 1108373 w 7331053"/>
              <a:gd name="connsiteY32" fmla="*/ 7193477 h 7777510"/>
              <a:gd name="connsiteX33" fmla="*/ 1121717 w 7331053"/>
              <a:gd name="connsiteY33" fmla="*/ 7181386 h 7777510"/>
              <a:gd name="connsiteX34" fmla="*/ 1120167 w 7331053"/>
              <a:gd name="connsiteY34" fmla="*/ 7155697 h 7777510"/>
              <a:gd name="connsiteX35" fmla="*/ 1087287 w 7331053"/>
              <a:gd name="connsiteY35" fmla="*/ 7133284 h 7777510"/>
              <a:gd name="connsiteX36" fmla="*/ 1808270 w 7331053"/>
              <a:gd name="connsiteY36" fmla="*/ 7129750 h 7777510"/>
              <a:gd name="connsiteX37" fmla="*/ 1784965 w 7331053"/>
              <a:gd name="connsiteY37" fmla="*/ 7157203 h 7777510"/>
              <a:gd name="connsiteX38" fmla="*/ 1794051 w 7331053"/>
              <a:gd name="connsiteY38" fmla="*/ 7164771 h 7777510"/>
              <a:gd name="connsiteX39" fmla="*/ 1836830 w 7331053"/>
              <a:gd name="connsiteY39" fmla="*/ 7164771 h 7777510"/>
              <a:gd name="connsiteX40" fmla="*/ 1836891 w 7331053"/>
              <a:gd name="connsiteY40" fmla="*/ 7164771 h 7777510"/>
              <a:gd name="connsiteX41" fmla="*/ 1808270 w 7331053"/>
              <a:gd name="connsiteY41" fmla="*/ 7129750 h 7777510"/>
              <a:gd name="connsiteX42" fmla="*/ 2269872 w 7331053"/>
              <a:gd name="connsiteY42" fmla="*/ 7123888 h 7777510"/>
              <a:gd name="connsiteX43" fmla="*/ 2259807 w 7331053"/>
              <a:gd name="connsiteY43" fmla="*/ 7158368 h 7777510"/>
              <a:gd name="connsiteX44" fmla="*/ 2289254 w 7331053"/>
              <a:gd name="connsiteY44" fmla="*/ 7177044 h 7777510"/>
              <a:gd name="connsiteX45" fmla="*/ 2299829 w 7331053"/>
              <a:gd name="connsiteY45" fmla="*/ 7143799 h 7777510"/>
              <a:gd name="connsiteX46" fmla="*/ 2269872 w 7331053"/>
              <a:gd name="connsiteY46" fmla="*/ 7123888 h 7777510"/>
              <a:gd name="connsiteX47" fmla="*/ 1686734 w 7331053"/>
              <a:gd name="connsiteY47" fmla="*/ 7114404 h 7777510"/>
              <a:gd name="connsiteX48" fmla="*/ 1737276 w 7331053"/>
              <a:gd name="connsiteY48" fmla="*/ 7154443 h 7777510"/>
              <a:gd name="connsiteX49" fmla="*/ 1693111 w 7331053"/>
              <a:gd name="connsiteY49" fmla="*/ 7202531 h 7777510"/>
              <a:gd name="connsiteX50" fmla="*/ 1664896 w 7331053"/>
              <a:gd name="connsiteY50" fmla="*/ 7228207 h 7777510"/>
              <a:gd name="connsiteX51" fmla="*/ 1681825 w 7331053"/>
              <a:gd name="connsiteY51" fmla="*/ 7242069 h 7777510"/>
              <a:gd name="connsiteX52" fmla="*/ 1722792 w 7331053"/>
              <a:gd name="connsiteY52" fmla="*/ 7211334 h 7777510"/>
              <a:gd name="connsiteX53" fmla="*/ 1738009 w 7331053"/>
              <a:gd name="connsiteY53" fmla="*/ 7227705 h 7777510"/>
              <a:gd name="connsiteX54" fmla="*/ 1685247 w 7331053"/>
              <a:gd name="connsiteY54" fmla="*/ 7257666 h 7777510"/>
              <a:gd name="connsiteX55" fmla="*/ 1633484 w 7331053"/>
              <a:gd name="connsiteY55" fmla="*/ 7216874 h 7777510"/>
              <a:gd name="connsiteX56" fmla="*/ 1679115 w 7331053"/>
              <a:gd name="connsiteY56" fmla="*/ 7167280 h 7777510"/>
              <a:gd name="connsiteX57" fmla="*/ 1679054 w 7331053"/>
              <a:gd name="connsiteY57" fmla="*/ 7167280 h 7777510"/>
              <a:gd name="connsiteX58" fmla="*/ 1707574 w 7331053"/>
              <a:gd name="connsiteY58" fmla="*/ 7143362 h 7777510"/>
              <a:gd name="connsiteX59" fmla="*/ 1691888 w 7331053"/>
              <a:gd name="connsiteY59" fmla="*/ 7129750 h 7777510"/>
              <a:gd name="connsiteX60" fmla="*/ 1648457 w 7331053"/>
              <a:gd name="connsiteY60" fmla="*/ 7161238 h 7777510"/>
              <a:gd name="connsiteX61" fmla="*/ 1635195 w 7331053"/>
              <a:gd name="connsiteY61" fmla="*/ 7145369 h 7777510"/>
              <a:gd name="connsiteX62" fmla="*/ 1686734 w 7331053"/>
              <a:gd name="connsiteY62" fmla="*/ 7114404 h 7777510"/>
              <a:gd name="connsiteX63" fmla="*/ 1806477 w 7331053"/>
              <a:gd name="connsiteY63" fmla="*/ 7114404 h 7777510"/>
              <a:gd name="connsiteX64" fmla="*/ 1873702 w 7331053"/>
              <a:gd name="connsiteY64" fmla="*/ 7185930 h 7777510"/>
              <a:gd name="connsiteX65" fmla="*/ 1804990 w 7331053"/>
              <a:gd name="connsiteY65" fmla="*/ 7257687 h 7777510"/>
              <a:gd name="connsiteX66" fmla="*/ 1751271 w 7331053"/>
              <a:gd name="connsiteY66" fmla="*/ 7226722 h 7777510"/>
              <a:gd name="connsiteX67" fmla="*/ 1753471 w 7331053"/>
              <a:gd name="connsiteY67" fmla="*/ 7213634 h 7777510"/>
              <a:gd name="connsiteX68" fmla="*/ 1791015 w 7331053"/>
              <a:gd name="connsiteY68" fmla="*/ 7227224 h 7777510"/>
              <a:gd name="connsiteX69" fmla="*/ 1837380 w 7331053"/>
              <a:gd name="connsiteY69" fmla="*/ 7180641 h 7777510"/>
              <a:gd name="connsiteX70" fmla="*/ 1763290 w 7331053"/>
              <a:gd name="connsiteY70" fmla="*/ 7180641 h 7777510"/>
              <a:gd name="connsiteX71" fmla="*/ 1750761 w 7331053"/>
              <a:gd name="connsiteY71" fmla="*/ 7167030 h 7777510"/>
              <a:gd name="connsiteX72" fmla="*/ 1806477 w 7331053"/>
              <a:gd name="connsiteY72" fmla="*/ 7114404 h 7777510"/>
              <a:gd name="connsiteX73" fmla="*/ 1174293 w 7331053"/>
              <a:gd name="connsiteY73" fmla="*/ 7113923 h 7777510"/>
              <a:gd name="connsiteX74" fmla="*/ 1194420 w 7331053"/>
              <a:gd name="connsiteY74" fmla="*/ 7117436 h 7777510"/>
              <a:gd name="connsiteX75" fmla="*/ 1239237 w 7331053"/>
              <a:gd name="connsiteY75" fmla="*/ 7117436 h 7777510"/>
              <a:gd name="connsiteX76" fmla="*/ 1299842 w 7331053"/>
              <a:gd name="connsiteY76" fmla="*/ 7164542 h 7777510"/>
              <a:gd name="connsiteX77" fmla="*/ 1275070 w 7331053"/>
              <a:gd name="connsiteY77" fmla="*/ 7203326 h 7777510"/>
              <a:gd name="connsiteX78" fmla="*/ 1299516 w 7331053"/>
              <a:gd name="connsiteY78" fmla="*/ 7230506 h 7777510"/>
              <a:gd name="connsiteX79" fmla="*/ 1275967 w 7331053"/>
              <a:gd name="connsiteY79" fmla="*/ 7252920 h 7777510"/>
              <a:gd name="connsiteX80" fmla="*/ 1303448 w 7331053"/>
              <a:gd name="connsiteY80" fmla="*/ 7281878 h 7777510"/>
              <a:gd name="connsiteX81" fmla="*/ 1246510 w 7331053"/>
              <a:gd name="connsiteY81" fmla="*/ 7313616 h 7777510"/>
              <a:gd name="connsiteX82" fmla="*/ 1170932 w 7331053"/>
              <a:gd name="connsiteY82" fmla="*/ 7266510 h 7777510"/>
              <a:gd name="connsiteX83" fmla="*/ 1215504 w 7331053"/>
              <a:gd name="connsiteY83" fmla="*/ 7225739 h 7777510"/>
              <a:gd name="connsiteX84" fmla="*/ 1256247 w 7331053"/>
              <a:gd name="connsiteY84" fmla="*/ 7222206 h 7777510"/>
              <a:gd name="connsiteX85" fmla="*/ 1255514 w 7331053"/>
              <a:gd name="connsiteY85" fmla="*/ 7209870 h 7777510"/>
              <a:gd name="connsiteX86" fmla="*/ 1239807 w 7331053"/>
              <a:gd name="connsiteY86" fmla="*/ 7211376 h 7777510"/>
              <a:gd name="connsiteX87" fmla="*/ 1179692 w 7331053"/>
              <a:gd name="connsiteY87" fmla="*/ 7164040 h 7777510"/>
              <a:gd name="connsiteX88" fmla="*/ 1187046 w 7331053"/>
              <a:gd name="connsiteY88" fmla="*/ 7140874 h 7777510"/>
              <a:gd name="connsiteX89" fmla="*/ 1187899 w 7331053"/>
              <a:gd name="connsiteY89" fmla="*/ 7139610 h 7777510"/>
              <a:gd name="connsiteX90" fmla="*/ 1186068 w 7331053"/>
              <a:gd name="connsiteY90" fmla="*/ 7135333 h 7777510"/>
              <a:gd name="connsiteX91" fmla="*/ 1169873 w 7331053"/>
              <a:gd name="connsiteY91" fmla="*/ 7118711 h 7777510"/>
              <a:gd name="connsiteX92" fmla="*/ 1169860 w 7331053"/>
              <a:gd name="connsiteY92" fmla="*/ 7118235 h 7777510"/>
              <a:gd name="connsiteX93" fmla="*/ 1174293 w 7331053"/>
              <a:gd name="connsiteY93" fmla="*/ 7113923 h 7777510"/>
              <a:gd name="connsiteX94" fmla="*/ 1032224 w 7331053"/>
              <a:gd name="connsiteY94" fmla="*/ 7113672 h 7777510"/>
              <a:gd name="connsiteX95" fmla="*/ 1052350 w 7331053"/>
              <a:gd name="connsiteY95" fmla="*/ 7117185 h 7777510"/>
              <a:gd name="connsiteX96" fmla="*/ 1097167 w 7331053"/>
              <a:gd name="connsiteY96" fmla="*/ 7117185 h 7777510"/>
              <a:gd name="connsiteX97" fmla="*/ 1157772 w 7331053"/>
              <a:gd name="connsiteY97" fmla="*/ 7164291 h 7777510"/>
              <a:gd name="connsiteX98" fmla="*/ 1132980 w 7331053"/>
              <a:gd name="connsiteY98" fmla="*/ 7203075 h 7777510"/>
              <a:gd name="connsiteX99" fmla="*/ 1157528 w 7331053"/>
              <a:gd name="connsiteY99" fmla="*/ 7230256 h 7777510"/>
              <a:gd name="connsiteX100" fmla="*/ 1133978 w 7331053"/>
              <a:gd name="connsiteY100" fmla="*/ 7252669 h 7777510"/>
              <a:gd name="connsiteX101" fmla="*/ 1161459 w 7331053"/>
              <a:gd name="connsiteY101" fmla="*/ 7281627 h 7777510"/>
              <a:gd name="connsiteX102" fmla="*/ 1104521 w 7331053"/>
              <a:gd name="connsiteY102" fmla="*/ 7313344 h 7777510"/>
              <a:gd name="connsiteX103" fmla="*/ 1028944 w 7331053"/>
              <a:gd name="connsiteY103" fmla="*/ 7266259 h 7777510"/>
              <a:gd name="connsiteX104" fmla="*/ 1028862 w 7331053"/>
              <a:gd name="connsiteY104" fmla="*/ 7266259 h 7777510"/>
              <a:gd name="connsiteX105" fmla="*/ 1073272 w 7331053"/>
              <a:gd name="connsiteY105" fmla="*/ 7225572 h 7777510"/>
              <a:gd name="connsiteX106" fmla="*/ 1114014 w 7331053"/>
              <a:gd name="connsiteY106" fmla="*/ 7222039 h 7777510"/>
              <a:gd name="connsiteX107" fmla="*/ 1113281 w 7331053"/>
              <a:gd name="connsiteY107" fmla="*/ 7209703 h 7777510"/>
              <a:gd name="connsiteX108" fmla="*/ 1097575 w 7331053"/>
              <a:gd name="connsiteY108" fmla="*/ 7211208 h 7777510"/>
              <a:gd name="connsiteX109" fmla="*/ 1037459 w 7331053"/>
              <a:gd name="connsiteY109" fmla="*/ 7163872 h 7777510"/>
              <a:gd name="connsiteX110" fmla="*/ 1044813 w 7331053"/>
              <a:gd name="connsiteY110" fmla="*/ 7140685 h 7777510"/>
              <a:gd name="connsiteX111" fmla="*/ 1045636 w 7331053"/>
              <a:gd name="connsiteY111" fmla="*/ 7139468 h 7777510"/>
              <a:gd name="connsiteX112" fmla="*/ 1043835 w 7331053"/>
              <a:gd name="connsiteY112" fmla="*/ 7135145 h 7777510"/>
              <a:gd name="connsiteX113" fmla="*/ 1027640 w 7331053"/>
              <a:gd name="connsiteY113" fmla="*/ 7118418 h 7777510"/>
              <a:gd name="connsiteX114" fmla="*/ 1027638 w 7331053"/>
              <a:gd name="connsiteY114" fmla="*/ 7117767 h 7777510"/>
              <a:gd name="connsiteX115" fmla="*/ 1032224 w 7331053"/>
              <a:gd name="connsiteY115" fmla="*/ 7113672 h 7777510"/>
              <a:gd name="connsiteX116" fmla="*/ 1571066 w 7331053"/>
              <a:gd name="connsiteY116" fmla="*/ 7081662 h 7777510"/>
              <a:gd name="connsiteX117" fmla="*/ 1578414 w 7331053"/>
              <a:gd name="connsiteY117" fmla="*/ 7086331 h 7777510"/>
              <a:gd name="connsiteX118" fmla="*/ 1578440 w 7331053"/>
              <a:gd name="connsiteY118" fmla="*/ 7086450 h 7777510"/>
              <a:gd name="connsiteX119" fmla="*/ 1621220 w 7331053"/>
              <a:gd name="connsiteY119" fmla="*/ 7119694 h 7777510"/>
              <a:gd name="connsiteX120" fmla="*/ 1628819 w 7331053"/>
              <a:gd name="connsiteY120" fmla="*/ 7126740 h 7777510"/>
              <a:gd name="connsiteX121" fmla="*/ 1620976 w 7331053"/>
              <a:gd name="connsiteY121" fmla="*/ 7133535 h 7777510"/>
              <a:gd name="connsiteX122" fmla="*/ 1613601 w 7331053"/>
              <a:gd name="connsiteY122" fmla="*/ 7133535 h 7777510"/>
              <a:gd name="connsiteX123" fmla="*/ 1605758 w 7331053"/>
              <a:gd name="connsiteY123" fmla="*/ 7141354 h 7777510"/>
              <a:gd name="connsiteX124" fmla="*/ 1605758 w 7331053"/>
              <a:gd name="connsiteY124" fmla="*/ 7218923 h 7777510"/>
              <a:gd name="connsiteX125" fmla="*/ 1568214 w 7331053"/>
              <a:gd name="connsiteY125" fmla="*/ 7257185 h 7777510"/>
              <a:gd name="connsiteX126" fmla="*/ 1525027 w 7331053"/>
              <a:gd name="connsiteY126" fmla="*/ 7235023 h 7777510"/>
              <a:gd name="connsiteX127" fmla="*/ 1529050 w 7331053"/>
              <a:gd name="connsiteY127" fmla="*/ 7230346 h 7777510"/>
              <a:gd name="connsiteX128" fmla="*/ 1529447 w 7331053"/>
              <a:gd name="connsiteY128" fmla="*/ 7230339 h 7777510"/>
              <a:gd name="connsiteX129" fmla="*/ 1549554 w 7331053"/>
              <a:gd name="connsiteY129" fmla="*/ 7234855 h 7777510"/>
              <a:gd name="connsiteX130" fmla="*/ 1566747 w 7331053"/>
              <a:gd name="connsiteY130" fmla="*/ 7217732 h 7777510"/>
              <a:gd name="connsiteX131" fmla="*/ 1566747 w 7331053"/>
              <a:gd name="connsiteY131" fmla="*/ 7135291 h 7777510"/>
              <a:gd name="connsiteX132" fmla="*/ 1531892 w 7331053"/>
              <a:gd name="connsiteY132" fmla="*/ 7135291 h 7777510"/>
              <a:gd name="connsiteX133" fmla="*/ 1524293 w 7331053"/>
              <a:gd name="connsiteY133" fmla="*/ 7128245 h 7777510"/>
              <a:gd name="connsiteX134" fmla="*/ 1524293 w 7331053"/>
              <a:gd name="connsiteY134" fmla="*/ 7124210 h 7777510"/>
              <a:gd name="connsiteX135" fmla="*/ 1532136 w 7331053"/>
              <a:gd name="connsiteY135" fmla="*/ 7117164 h 7777510"/>
              <a:gd name="connsiteX136" fmla="*/ 1532075 w 7331053"/>
              <a:gd name="connsiteY136" fmla="*/ 7117101 h 7777510"/>
              <a:gd name="connsiteX137" fmla="*/ 1566992 w 7331053"/>
              <a:gd name="connsiteY137" fmla="*/ 7117101 h 7777510"/>
              <a:gd name="connsiteX138" fmla="*/ 1566992 w 7331053"/>
              <a:gd name="connsiteY138" fmla="*/ 7087203 h 7777510"/>
              <a:gd name="connsiteX139" fmla="*/ 1571066 w 7331053"/>
              <a:gd name="connsiteY139" fmla="*/ 7081662 h 7777510"/>
              <a:gd name="connsiteX140" fmla="*/ 1982648 w 7331053"/>
              <a:gd name="connsiteY140" fmla="*/ 7073341 h 7777510"/>
              <a:gd name="connsiteX141" fmla="*/ 1975661 w 7331053"/>
              <a:gd name="connsiteY141" fmla="*/ 7073341 h 7777510"/>
              <a:gd name="connsiteX142" fmla="*/ 1936955 w 7331053"/>
              <a:gd name="connsiteY142" fmla="*/ 7107860 h 7777510"/>
              <a:gd name="connsiteX143" fmla="*/ 1976944 w 7331053"/>
              <a:gd name="connsiteY143" fmla="*/ 7140079 h 7777510"/>
              <a:gd name="connsiteX144" fmla="*/ 1990267 w 7331053"/>
              <a:gd name="connsiteY144" fmla="*/ 7140079 h 7777510"/>
              <a:gd name="connsiteX145" fmla="*/ 1990267 w 7331053"/>
              <a:gd name="connsiteY145" fmla="*/ 7081411 h 7777510"/>
              <a:gd name="connsiteX146" fmla="*/ 1982648 w 7331053"/>
              <a:gd name="connsiteY146" fmla="*/ 7073341 h 7777510"/>
              <a:gd name="connsiteX147" fmla="*/ 2040692 w 7331053"/>
              <a:gd name="connsiteY147" fmla="*/ 7055703 h 7777510"/>
              <a:gd name="connsiteX148" fmla="*/ 2046207 w 7331053"/>
              <a:gd name="connsiteY148" fmla="*/ 7060503 h 7777510"/>
              <a:gd name="connsiteX149" fmla="*/ 2032192 w 7331053"/>
              <a:gd name="connsiteY149" fmla="*/ 7081160 h 7777510"/>
              <a:gd name="connsiteX150" fmla="*/ 2031947 w 7331053"/>
              <a:gd name="connsiteY150" fmla="*/ 7228980 h 7777510"/>
              <a:gd name="connsiteX151" fmla="*/ 2045963 w 7331053"/>
              <a:gd name="connsiteY151" fmla="*/ 7249637 h 7777510"/>
              <a:gd name="connsiteX152" fmla="*/ 2045949 w 7331053"/>
              <a:gd name="connsiteY152" fmla="*/ 7249773 h 7777510"/>
              <a:gd name="connsiteX153" fmla="*/ 2040320 w 7331053"/>
              <a:gd name="connsiteY153" fmla="*/ 7254383 h 7777510"/>
              <a:gd name="connsiteX154" fmla="*/ 1973339 w 7331053"/>
              <a:gd name="connsiteY154" fmla="*/ 7254383 h 7777510"/>
              <a:gd name="connsiteX155" fmla="*/ 1884744 w 7331053"/>
              <a:gd name="connsiteY155" fmla="*/ 7198977 h 7777510"/>
              <a:gd name="connsiteX156" fmla="*/ 1933146 w 7331053"/>
              <a:gd name="connsiteY156" fmla="*/ 7147397 h 7777510"/>
              <a:gd name="connsiteX157" fmla="*/ 1893890 w 7331053"/>
              <a:gd name="connsiteY157" fmla="*/ 7104326 h 7777510"/>
              <a:gd name="connsiteX158" fmla="*/ 1977413 w 7331053"/>
              <a:gd name="connsiteY158" fmla="*/ 7055715 h 7777510"/>
              <a:gd name="connsiteX159" fmla="*/ 2040564 w 7331053"/>
              <a:gd name="connsiteY159" fmla="*/ 7055715 h 7777510"/>
              <a:gd name="connsiteX160" fmla="*/ 2040692 w 7331053"/>
              <a:gd name="connsiteY160" fmla="*/ 7055703 h 7777510"/>
              <a:gd name="connsiteX161" fmla="*/ 1456626 w 7331053"/>
              <a:gd name="connsiteY161" fmla="*/ 7054706 h 7777510"/>
              <a:gd name="connsiteX162" fmla="*/ 1461957 w 7331053"/>
              <a:gd name="connsiteY162" fmla="*/ 7059499 h 7777510"/>
              <a:gd name="connsiteX163" fmla="*/ 1447982 w 7331053"/>
              <a:gd name="connsiteY163" fmla="*/ 7080157 h 7777510"/>
              <a:gd name="connsiteX164" fmla="*/ 1447982 w 7331053"/>
              <a:gd name="connsiteY164" fmla="*/ 7227997 h 7777510"/>
              <a:gd name="connsiteX165" fmla="*/ 1461957 w 7331053"/>
              <a:gd name="connsiteY165" fmla="*/ 7248655 h 7777510"/>
              <a:gd name="connsiteX166" fmla="*/ 1461955 w 7331053"/>
              <a:gd name="connsiteY166" fmla="*/ 7248682 h 7777510"/>
              <a:gd name="connsiteX167" fmla="*/ 1456559 w 7331053"/>
              <a:gd name="connsiteY167" fmla="*/ 7253443 h 7777510"/>
              <a:gd name="connsiteX168" fmla="*/ 1325775 w 7331053"/>
              <a:gd name="connsiteY168" fmla="*/ 7253443 h 7777510"/>
              <a:gd name="connsiteX169" fmla="*/ 1311046 w 7331053"/>
              <a:gd name="connsiteY169" fmla="*/ 7238807 h 7777510"/>
              <a:gd name="connsiteX170" fmla="*/ 1311046 w 7331053"/>
              <a:gd name="connsiteY170" fmla="*/ 7203849 h 7777510"/>
              <a:gd name="connsiteX171" fmla="*/ 1320865 w 7331053"/>
              <a:gd name="connsiteY171" fmla="*/ 7201068 h 7777510"/>
              <a:gd name="connsiteX172" fmla="*/ 1338283 w 7331053"/>
              <a:gd name="connsiteY172" fmla="*/ 7224192 h 7777510"/>
              <a:gd name="connsiteX173" fmla="*/ 1368717 w 7331053"/>
              <a:gd name="connsiteY173" fmla="*/ 7235796 h 7777510"/>
              <a:gd name="connsiteX174" fmla="*/ 1395465 w 7331053"/>
              <a:gd name="connsiteY174" fmla="*/ 7235796 h 7777510"/>
              <a:gd name="connsiteX175" fmla="*/ 1405773 w 7331053"/>
              <a:gd name="connsiteY175" fmla="*/ 7225217 h 7777510"/>
              <a:gd name="connsiteX176" fmla="*/ 1405773 w 7331053"/>
              <a:gd name="connsiteY176" fmla="*/ 7156973 h 7777510"/>
              <a:gd name="connsiteX177" fmla="*/ 1381510 w 7331053"/>
              <a:gd name="connsiteY177" fmla="*/ 7156973 h 7777510"/>
              <a:gd name="connsiteX178" fmla="*/ 1368269 w 7331053"/>
              <a:gd name="connsiteY178" fmla="*/ 7164291 h 7777510"/>
              <a:gd name="connsiteX179" fmla="*/ 1354274 w 7331053"/>
              <a:gd name="connsiteY179" fmla="*/ 7183421 h 7777510"/>
              <a:gd name="connsiteX180" fmla="*/ 1343477 w 7331053"/>
              <a:gd name="connsiteY180" fmla="*/ 7180160 h 7777510"/>
              <a:gd name="connsiteX181" fmla="*/ 1343477 w 7331053"/>
              <a:gd name="connsiteY181" fmla="*/ 7116160 h 7777510"/>
              <a:gd name="connsiteX182" fmla="*/ 1354274 w 7331053"/>
              <a:gd name="connsiteY182" fmla="*/ 7112878 h 7777510"/>
              <a:gd name="connsiteX183" fmla="*/ 1368269 w 7331053"/>
              <a:gd name="connsiteY183" fmla="*/ 7132029 h 7777510"/>
              <a:gd name="connsiteX184" fmla="*/ 1381510 w 7331053"/>
              <a:gd name="connsiteY184" fmla="*/ 7139075 h 7777510"/>
              <a:gd name="connsiteX185" fmla="*/ 1405814 w 7331053"/>
              <a:gd name="connsiteY185" fmla="*/ 7139075 h 7777510"/>
              <a:gd name="connsiteX186" fmla="*/ 1405814 w 7331053"/>
              <a:gd name="connsiteY186" fmla="*/ 7080407 h 7777510"/>
              <a:gd name="connsiteX187" fmla="*/ 1405814 w 7331053"/>
              <a:gd name="connsiteY187" fmla="*/ 7078812 h 7777510"/>
              <a:gd name="connsiteX188" fmla="*/ 1398195 w 7331053"/>
              <a:gd name="connsiteY188" fmla="*/ 7072588 h 7777510"/>
              <a:gd name="connsiteX189" fmla="*/ 1365804 w 7331053"/>
              <a:gd name="connsiteY189" fmla="*/ 7072588 h 7777510"/>
              <a:gd name="connsiteX190" fmla="*/ 1338771 w 7331053"/>
              <a:gd name="connsiteY190" fmla="*/ 7083418 h 7777510"/>
              <a:gd name="connsiteX191" fmla="*/ 1319887 w 7331053"/>
              <a:gd name="connsiteY191" fmla="*/ 7104828 h 7777510"/>
              <a:gd name="connsiteX192" fmla="*/ 1310068 w 7331053"/>
              <a:gd name="connsiteY192" fmla="*/ 7101546 h 7777510"/>
              <a:gd name="connsiteX193" fmla="*/ 1310068 w 7331053"/>
              <a:gd name="connsiteY193" fmla="*/ 7068302 h 7777510"/>
              <a:gd name="connsiteX194" fmla="*/ 1324308 w 7331053"/>
              <a:gd name="connsiteY194" fmla="*/ 7054711 h 7777510"/>
              <a:gd name="connsiteX195" fmla="*/ 1456559 w 7331053"/>
              <a:gd name="connsiteY195" fmla="*/ 7054711 h 7777510"/>
              <a:gd name="connsiteX196" fmla="*/ 1456626 w 7331053"/>
              <a:gd name="connsiteY196" fmla="*/ 7054706 h 7777510"/>
              <a:gd name="connsiteX197" fmla="*/ 2393196 w 7331053"/>
              <a:gd name="connsiteY197" fmla="*/ 7026254 h 7777510"/>
              <a:gd name="connsiteX198" fmla="*/ 2399235 w 7331053"/>
              <a:gd name="connsiteY198" fmla="*/ 7031732 h 7777510"/>
              <a:gd name="connsiteX199" fmla="*/ 2399242 w 7331053"/>
              <a:gd name="connsiteY199" fmla="*/ 7032072 h 7777510"/>
              <a:gd name="connsiteX200" fmla="*/ 2399242 w 7331053"/>
              <a:gd name="connsiteY200" fmla="*/ 7064593 h 7777510"/>
              <a:gd name="connsiteX201" fmla="*/ 2393706 w 7331053"/>
              <a:gd name="connsiteY201" fmla="*/ 7070387 h 7777510"/>
              <a:gd name="connsiteX202" fmla="*/ 2306112 w 7331053"/>
              <a:gd name="connsiteY202" fmla="*/ 7099370 h 7777510"/>
              <a:gd name="connsiteX203" fmla="*/ 2393706 w 7331053"/>
              <a:gd name="connsiteY203" fmla="*/ 7128613 h 7777510"/>
              <a:gd name="connsiteX204" fmla="*/ 2399242 w 7331053"/>
              <a:gd name="connsiteY204" fmla="*/ 7134158 h 7777510"/>
              <a:gd name="connsiteX205" fmla="*/ 2399242 w 7331053"/>
              <a:gd name="connsiteY205" fmla="*/ 7167190 h 7777510"/>
              <a:gd name="connsiteX206" fmla="*/ 2393706 w 7331053"/>
              <a:gd name="connsiteY206" fmla="*/ 7172734 h 7777510"/>
              <a:gd name="connsiteX207" fmla="*/ 2306112 w 7331053"/>
              <a:gd name="connsiteY207" fmla="*/ 7201978 h 7777510"/>
              <a:gd name="connsiteX208" fmla="*/ 2393706 w 7331053"/>
              <a:gd name="connsiteY208" fmla="*/ 7231210 h 7777510"/>
              <a:gd name="connsiteX209" fmla="*/ 2399243 w 7331053"/>
              <a:gd name="connsiteY209" fmla="*/ 7236965 h 7777510"/>
              <a:gd name="connsiteX210" fmla="*/ 2399242 w 7331053"/>
              <a:gd name="connsiteY210" fmla="*/ 7237016 h 7777510"/>
              <a:gd name="connsiteX211" fmla="*/ 2399242 w 7331053"/>
              <a:gd name="connsiteY211" fmla="*/ 7269537 h 7777510"/>
              <a:gd name="connsiteX212" fmla="*/ 2393196 w 7331053"/>
              <a:gd name="connsiteY212" fmla="*/ 7275331 h 7777510"/>
              <a:gd name="connsiteX213" fmla="*/ 2281703 w 7331053"/>
              <a:gd name="connsiteY213" fmla="*/ 7222139 h 7777510"/>
              <a:gd name="connsiteX214" fmla="*/ 2280382 w 7331053"/>
              <a:gd name="connsiteY214" fmla="*/ 7221443 h 7777510"/>
              <a:gd name="connsiteX215" fmla="*/ 2279688 w 7331053"/>
              <a:gd name="connsiteY215" fmla="*/ 7222139 h 7777510"/>
              <a:gd name="connsiteX216" fmla="*/ 2168195 w 7331053"/>
              <a:gd name="connsiteY216" fmla="*/ 7275331 h 7777510"/>
              <a:gd name="connsiteX217" fmla="*/ 2162156 w 7331053"/>
              <a:gd name="connsiteY217" fmla="*/ 7269853 h 7777510"/>
              <a:gd name="connsiteX218" fmla="*/ 2162149 w 7331053"/>
              <a:gd name="connsiteY218" fmla="*/ 7269537 h 7777510"/>
              <a:gd name="connsiteX219" fmla="*/ 2162149 w 7331053"/>
              <a:gd name="connsiteY219" fmla="*/ 7236767 h 7777510"/>
              <a:gd name="connsiteX220" fmla="*/ 2167685 w 7331053"/>
              <a:gd name="connsiteY220" fmla="*/ 7230961 h 7777510"/>
              <a:gd name="connsiteX221" fmla="*/ 2255279 w 7331053"/>
              <a:gd name="connsiteY221" fmla="*/ 7201978 h 7777510"/>
              <a:gd name="connsiteX222" fmla="*/ 2167685 w 7331053"/>
              <a:gd name="connsiteY222" fmla="*/ 7172734 h 7777510"/>
              <a:gd name="connsiteX223" fmla="*/ 2162149 w 7331053"/>
              <a:gd name="connsiteY223" fmla="*/ 7167826 h 7777510"/>
              <a:gd name="connsiteX224" fmla="*/ 2162149 w 7331053"/>
              <a:gd name="connsiteY224" fmla="*/ 7167190 h 7777510"/>
              <a:gd name="connsiteX225" fmla="*/ 2162149 w 7331053"/>
              <a:gd name="connsiteY225" fmla="*/ 7134158 h 7777510"/>
              <a:gd name="connsiteX226" fmla="*/ 2167685 w 7331053"/>
              <a:gd name="connsiteY226" fmla="*/ 7128613 h 7777510"/>
              <a:gd name="connsiteX227" fmla="*/ 2255279 w 7331053"/>
              <a:gd name="connsiteY227" fmla="*/ 7099370 h 7777510"/>
              <a:gd name="connsiteX228" fmla="*/ 2167685 w 7331053"/>
              <a:gd name="connsiteY228" fmla="*/ 7070185 h 7777510"/>
              <a:gd name="connsiteX229" fmla="*/ 2162146 w 7331053"/>
              <a:gd name="connsiteY229" fmla="*/ 7064431 h 7777510"/>
              <a:gd name="connsiteX230" fmla="*/ 2162149 w 7331053"/>
              <a:gd name="connsiteY230" fmla="*/ 7064332 h 7777510"/>
              <a:gd name="connsiteX231" fmla="*/ 2162149 w 7331053"/>
              <a:gd name="connsiteY231" fmla="*/ 7032072 h 7777510"/>
              <a:gd name="connsiteX232" fmla="*/ 2168192 w 7331053"/>
              <a:gd name="connsiteY232" fmla="*/ 7026254 h 7777510"/>
              <a:gd name="connsiteX233" fmla="*/ 2168195 w 7331053"/>
              <a:gd name="connsiteY233" fmla="*/ 7026254 h 7777510"/>
              <a:gd name="connsiteX234" fmla="*/ 2279688 w 7331053"/>
              <a:gd name="connsiteY234" fmla="*/ 7079446 h 7777510"/>
              <a:gd name="connsiteX235" fmla="*/ 2281008 w 7331053"/>
              <a:gd name="connsiteY235" fmla="*/ 7080142 h 7777510"/>
              <a:gd name="connsiteX236" fmla="*/ 2281703 w 7331053"/>
              <a:gd name="connsiteY236" fmla="*/ 7079446 h 7777510"/>
              <a:gd name="connsiteX237" fmla="*/ 2393196 w 7331053"/>
              <a:gd name="connsiteY237" fmla="*/ 7026254 h 7777510"/>
              <a:gd name="connsiteX238" fmla="*/ 825432 w 7331053"/>
              <a:gd name="connsiteY238" fmla="*/ 7016743 h 7777510"/>
              <a:gd name="connsiteX239" fmla="*/ 825432 w 7331053"/>
              <a:gd name="connsiteY239" fmla="*/ 7336783 h 7777510"/>
              <a:gd name="connsiteX240" fmla="*/ 816288 w 7331053"/>
              <a:gd name="connsiteY240" fmla="*/ 7336783 h 7777510"/>
              <a:gd name="connsiteX241" fmla="*/ 816288 w 7331053"/>
              <a:gd name="connsiteY241" fmla="*/ 7016743 h 7777510"/>
              <a:gd name="connsiteX242" fmla="*/ 7331053 w 7331053"/>
              <a:gd name="connsiteY242" fmla="*/ 0 h 7777510"/>
              <a:gd name="connsiteX243" fmla="*/ 1444625 w 7331053"/>
              <a:gd name="connsiteY243" fmla="*/ 0 h 7777510"/>
              <a:gd name="connsiteX244" fmla="*/ 1 w 7331053"/>
              <a:gd name="connsiteY244" fmla="*/ 3657602 h 7777510"/>
              <a:gd name="connsiteX245" fmla="*/ 0 w 7331053"/>
              <a:gd name="connsiteY245" fmla="*/ 7777510 h 7777510"/>
              <a:gd name="connsiteX246" fmla="*/ 4265613 w 7331053"/>
              <a:gd name="connsiteY246" fmla="*/ 7774336 h 777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7331053" h="7777510">
                <a:moveTo>
                  <a:pt x="1260505" y="7253338"/>
                </a:moveTo>
                <a:lnTo>
                  <a:pt x="1227075" y="7256182"/>
                </a:lnTo>
                <a:cubicBezTo>
                  <a:pt x="1209169" y="7258210"/>
                  <a:pt x="1204993" y="7265444"/>
                  <a:pt x="1204993" y="7273807"/>
                </a:cubicBezTo>
                <a:lnTo>
                  <a:pt x="1205054" y="7273807"/>
                </a:lnTo>
                <a:cubicBezTo>
                  <a:pt x="1205054" y="7287167"/>
                  <a:pt x="1217155" y="7297914"/>
                  <a:pt x="1239196" y="7297914"/>
                </a:cubicBezTo>
                <a:cubicBezTo>
                  <a:pt x="1261238" y="7297914"/>
                  <a:pt x="1271790" y="7289342"/>
                  <a:pt x="1271790" y="7275250"/>
                </a:cubicBezTo>
                <a:cubicBezTo>
                  <a:pt x="1271790" y="7266427"/>
                  <a:pt x="1269346" y="7258628"/>
                  <a:pt x="1260505" y="7253338"/>
                </a:cubicBezTo>
                <a:close/>
                <a:moveTo>
                  <a:pt x="1118455" y="7253171"/>
                </a:moveTo>
                <a:lnTo>
                  <a:pt x="1085087" y="7255931"/>
                </a:lnTo>
                <a:cubicBezTo>
                  <a:pt x="1067160" y="7257959"/>
                  <a:pt x="1062984" y="7265193"/>
                  <a:pt x="1062984" y="7273556"/>
                </a:cubicBezTo>
                <a:lnTo>
                  <a:pt x="1062964" y="7273556"/>
                </a:lnTo>
                <a:cubicBezTo>
                  <a:pt x="1062964" y="7286916"/>
                  <a:pt x="1075105" y="7297747"/>
                  <a:pt x="1097147" y="7297747"/>
                </a:cubicBezTo>
                <a:cubicBezTo>
                  <a:pt x="1119189" y="7297747"/>
                  <a:pt x="1129741" y="7289174"/>
                  <a:pt x="1129741" y="7275082"/>
                </a:cubicBezTo>
                <a:cubicBezTo>
                  <a:pt x="1129741" y="7266259"/>
                  <a:pt x="1127276" y="7258461"/>
                  <a:pt x="1118455" y="7253171"/>
                </a:cubicBezTo>
                <a:close/>
                <a:moveTo>
                  <a:pt x="1108373" y="7193477"/>
                </a:moveTo>
                <a:lnTo>
                  <a:pt x="1108372" y="7193478"/>
                </a:lnTo>
                <a:lnTo>
                  <a:pt x="1108392" y="7193478"/>
                </a:lnTo>
                <a:close/>
                <a:moveTo>
                  <a:pt x="1990023" y="7158206"/>
                </a:moveTo>
                <a:lnTo>
                  <a:pt x="1974072" y="7158206"/>
                </a:lnTo>
                <a:cubicBezTo>
                  <a:pt x="1943148" y="7158206"/>
                  <a:pt x="1929907" y="7174076"/>
                  <a:pt x="1929907" y="7200022"/>
                </a:cubicBezTo>
                <a:cubicBezTo>
                  <a:pt x="1929907" y="7221432"/>
                  <a:pt x="1939950" y="7236612"/>
                  <a:pt x="1967696" y="7236549"/>
                </a:cubicBezTo>
                <a:lnTo>
                  <a:pt x="1979715" y="7236549"/>
                </a:lnTo>
                <a:cubicBezTo>
                  <a:pt x="1986336" y="7236549"/>
                  <a:pt x="1990023" y="7233266"/>
                  <a:pt x="1990023" y="7226471"/>
                </a:cubicBezTo>
                <a:close/>
                <a:moveTo>
                  <a:pt x="1229276" y="7133535"/>
                </a:moveTo>
                <a:cubicBezTo>
                  <a:pt x="1215545" y="7138574"/>
                  <a:pt x="1214812" y="7160987"/>
                  <a:pt x="1217990" y="7172570"/>
                </a:cubicBezTo>
                <a:cubicBezTo>
                  <a:pt x="1224122" y="7194984"/>
                  <a:pt x="1240561" y="7197514"/>
                  <a:pt x="1250380" y="7193729"/>
                </a:cubicBezTo>
                <a:lnTo>
                  <a:pt x="1250441" y="7193729"/>
                </a:lnTo>
                <a:cubicBezTo>
                  <a:pt x="1260749" y="7189694"/>
                  <a:pt x="1271790" y="7177860"/>
                  <a:pt x="1262155" y="7155948"/>
                </a:cubicBezTo>
                <a:cubicBezTo>
                  <a:pt x="1257490" y="7144867"/>
                  <a:pt x="1242048" y="7128747"/>
                  <a:pt x="1229276" y="7133535"/>
                </a:cubicBezTo>
                <a:close/>
                <a:moveTo>
                  <a:pt x="1087287" y="7133284"/>
                </a:moveTo>
                <a:cubicBezTo>
                  <a:pt x="1073557" y="7138323"/>
                  <a:pt x="1072803" y="7160736"/>
                  <a:pt x="1076002" y="7172319"/>
                </a:cubicBezTo>
                <a:cubicBezTo>
                  <a:pt x="1079067" y="7183526"/>
                  <a:pt x="1084710" y="7189762"/>
                  <a:pt x="1090814" y="7192723"/>
                </a:cubicBezTo>
                <a:lnTo>
                  <a:pt x="1108373" y="7193477"/>
                </a:lnTo>
                <a:lnTo>
                  <a:pt x="1121717" y="7181386"/>
                </a:lnTo>
                <a:cubicBezTo>
                  <a:pt x="1124572" y="7175215"/>
                  <a:pt x="1124944" y="7166779"/>
                  <a:pt x="1120167" y="7155697"/>
                </a:cubicBezTo>
                <a:cubicBezTo>
                  <a:pt x="1115502" y="7144616"/>
                  <a:pt x="1100040" y="7128496"/>
                  <a:pt x="1087287" y="7133284"/>
                </a:cubicBezTo>
                <a:close/>
                <a:moveTo>
                  <a:pt x="1808270" y="7129750"/>
                </a:moveTo>
                <a:cubicBezTo>
                  <a:pt x="1792319" y="7129750"/>
                  <a:pt x="1784965" y="7141856"/>
                  <a:pt x="1784965" y="7157203"/>
                </a:cubicBezTo>
                <a:cubicBezTo>
                  <a:pt x="1784965" y="7162242"/>
                  <a:pt x="1786921" y="7164771"/>
                  <a:pt x="1794051" y="7164771"/>
                </a:cubicBezTo>
                <a:lnTo>
                  <a:pt x="1836830" y="7164771"/>
                </a:lnTo>
                <a:lnTo>
                  <a:pt x="1836891" y="7164771"/>
                </a:lnTo>
                <a:cubicBezTo>
                  <a:pt x="1836382" y="7142107"/>
                  <a:pt x="1824220" y="7129750"/>
                  <a:pt x="1808270" y="7129750"/>
                </a:cubicBezTo>
                <a:close/>
                <a:moveTo>
                  <a:pt x="2269872" y="7123888"/>
                </a:moveTo>
                <a:cubicBezTo>
                  <a:pt x="2257282" y="7128364"/>
                  <a:pt x="2256785" y="7148026"/>
                  <a:pt x="2259807" y="7158368"/>
                </a:cubicBezTo>
                <a:cubicBezTo>
                  <a:pt x="2265284" y="7178232"/>
                  <a:pt x="2280197" y="7180298"/>
                  <a:pt x="2289254" y="7177044"/>
                </a:cubicBezTo>
                <a:cubicBezTo>
                  <a:pt x="2298560" y="7173767"/>
                  <a:pt x="2308376" y="7163176"/>
                  <a:pt x="2299829" y="7143799"/>
                </a:cubicBezTo>
                <a:cubicBezTo>
                  <a:pt x="2295549" y="7133968"/>
                  <a:pt x="2281454" y="7119602"/>
                  <a:pt x="2269872" y="7123888"/>
                </a:cubicBezTo>
                <a:close/>
                <a:moveTo>
                  <a:pt x="1686734" y="7114404"/>
                </a:moveTo>
                <a:cubicBezTo>
                  <a:pt x="1716904" y="7114404"/>
                  <a:pt x="1737276" y="7128245"/>
                  <a:pt x="1737276" y="7154443"/>
                </a:cubicBezTo>
                <a:cubicBezTo>
                  <a:pt x="1737276" y="7175100"/>
                  <a:pt x="1724768" y="7187436"/>
                  <a:pt x="1693111" y="7202531"/>
                </a:cubicBezTo>
                <a:cubicBezTo>
                  <a:pt x="1671761" y="7212839"/>
                  <a:pt x="1664896" y="7218902"/>
                  <a:pt x="1664896" y="7228207"/>
                </a:cubicBezTo>
                <a:cubicBezTo>
                  <a:pt x="1664896" y="7236570"/>
                  <a:pt x="1671008" y="7242069"/>
                  <a:pt x="1681825" y="7242069"/>
                </a:cubicBezTo>
                <a:cubicBezTo>
                  <a:pt x="1707085" y="7242069"/>
                  <a:pt x="1704885" y="7211334"/>
                  <a:pt x="1722792" y="7211334"/>
                </a:cubicBezTo>
                <a:cubicBezTo>
                  <a:pt x="1731388" y="7211334"/>
                  <a:pt x="1738009" y="7218129"/>
                  <a:pt x="1738009" y="7227705"/>
                </a:cubicBezTo>
                <a:cubicBezTo>
                  <a:pt x="1738009" y="7248613"/>
                  <a:pt x="1707085" y="7257666"/>
                  <a:pt x="1685247" y="7257666"/>
                </a:cubicBezTo>
                <a:cubicBezTo>
                  <a:pt x="1654588" y="7257666"/>
                  <a:pt x="1633484" y="7242570"/>
                  <a:pt x="1633484" y="7216874"/>
                </a:cubicBezTo>
                <a:cubicBezTo>
                  <a:pt x="1633239" y="7197012"/>
                  <a:pt x="1645992" y="7182251"/>
                  <a:pt x="1679115" y="7167280"/>
                </a:cubicBezTo>
                <a:lnTo>
                  <a:pt x="1679054" y="7167280"/>
                </a:lnTo>
                <a:cubicBezTo>
                  <a:pt x="1701870" y="7157203"/>
                  <a:pt x="1707574" y="7150909"/>
                  <a:pt x="1707574" y="7143362"/>
                </a:cubicBezTo>
                <a:cubicBezTo>
                  <a:pt x="1707574" y="7134789"/>
                  <a:pt x="1700954" y="7129750"/>
                  <a:pt x="1691888" y="7129750"/>
                </a:cubicBezTo>
                <a:cubicBezTo>
                  <a:pt x="1669052" y="7129750"/>
                  <a:pt x="1667443" y="7161238"/>
                  <a:pt x="1648457" y="7161238"/>
                </a:cubicBezTo>
                <a:cubicBezTo>
                  <a:pt x="1640104" y="7161238"/>
                  <a:pt x="1635195" y="7154966"/>
                  <a:pt x="1635195" y="7145369"/>
                </a:cubicBezTo>
                <a:cubicBezTo>
                  <a:pt x="1635195" y="7123206"/>
                  <a:pt x="1662676" y="7114153"/>
                  <a:pt x="1686734" y="7114404"/>
                </a:cubicBezTo>
                <a:close/>
                <a:moveTo>
                  <a:pt x="1806477" y="7114404"/>
                </a:moveTo>
                <a:cubicBezTo>
                  <a:pt x="1845977" y="7114404"/>
                  <a:pt x="1873702" y="7143613"/>
                  <a:pt x="1873702" y="7185930"/>
                </a:cubicBezTo>
                <a:cubicBezTo>
                  <a:pt x="1873702" y="7227475"/>
                  <a:pt x="1845977" y="7257687"/>
                  <a:pt x="1804990" y="7257687"/>
                </a:cubicBezTo>
                <a:cubicBezTo>
                  <a:pt x="1777998" y="7257687"/>
                  <a:pt x="1759114" y="7244849"/>
                  <a:pt x="1751271" y="7226722"/>
                </a:cubicBezTo>
                <a:cubicBezTo>
                  <a:pt x="1747095" y="7218150"/>
                  <a:pt x="1749295" y="7213613"/>
                  <a:pt x="1753471" y="7213634"/>
                </a:cubicBezTo>
                <a:cubicBezTo>
                  <a:pt x="1760336" y="7213634"/>
                  <a:pt x="1767466" y="7227224"/>
                  <a:pt x="1791015" y="7227224"/>
                </a:cubicBezTo>
                <a:cubicBezTo>
                  <a:pt x="1817009" y="7227224"/>
                  <a:pt x="1836403" y="7211104"/>
                  <a:pt x="1837380" y="7180641"/>
                </a:cubicBezTo>
                <a:lnTo>
                  <a:pt x="1763290" y="7180641"/>
                </a:lnTo>
                <a:cubicBezTo>
                  <a:pt x="1754204" y="7180641"/>
                  <a:pt x="1750761" y="7177860"/>
                  <a:pt x="1750761" y="7167030"/>
                </a:cubicBezTo>
                <a:cubicBezTo>
                  <a:pt x="1750761" y="7141856"/>
                  <a:pt x="1768688" y="7114404"/>
                  <a:pt x="1806477" y="7114404"/>
                </a:cubicBezTo>
                <a:close/>
                <a:moveTo>
                  <a:pt x="1174293" y="7113923"/>
                </a:moveTo>
                <a:cubicBezTo>
                  <a:pt x="1178958" y="7113923"/>
                  <a:pt x="1183623" y="7117436"/>
                  <a:pt x="1194420" y="7117436"/>
                </a:cubicBezTo>
                <a:lnTo>
                  <a:pt x="1239237" y="7117436"/>
                </a:lnTo>
                <a:cubicBezTo>
                  <a:pt x="1273359" y="7117436"/>
                  <a:pt x="1299842" y="7136587"/>
                  <a:pt x="1299842" y="7164542"/>
                </a:cubicBezTo>
                <a:cubicBezTo>
                  <a:pt x="1299842" y="7181163"/>
                  <a:pt x="1290023" y="7194754"/>
                  <a:pt x="1275070" y="7203326"/>
                </a:cubicBezTo>
                <a:cubicBezTo>
                  <a:pt x="1290206" y="7208344"/>
                  <a:pt x="1299516" y="7218923"/>
                  <a:pt x="1299516" y="7230506"/>
                </a:cubicBezTo>
                <a:cubicBezTo>
                  <a:pt x="1299516" y="7240563"/>
                  <a:pt x="1292264" y="7250390"/>
                  <a:pt x="1275967" y="7252920"/>
                </a:cubicBezTo>
                <a:cubicBezTo>
                  <a:pt x="1293629" y="7259213"/>
                  <a:pt x="1303448" y="7269793"/>
                  <a:pt x="1303448" y="7281878"/>
                </a:cubicBezTo>
                <a:cubicBezTo>
                  <a:pt x="1303448" y="7300507"/>
                  <a:pt x="1282587" y="7313616"/>
                  <a:pt x="1246510" y="7313616"/>
                </a:cubicBezTo>
                <a:cubicBezTo>
                  <a:pt x="1198678" y="7313616"/>
                  <a:pt x="1170932" y="7294715"/>
                  <a:pt x="1170932" y="7266510"/>
                </a:cubicBezTo>
                <a:cubicBezTo>
                  <a:pt x="1171441" y="7245100"/>
                  <a:pt x="1185905" y="7228248"/>
                  <a:pt x="1215504" y="7225739"/>
                </a:cubicBezTo>
                <a:lnTo>
                  <a:pt x="1256247" y="7222206"/>
                </a:lnTo>
                <a:cubicBezTo>
                  <a:pt x="1268266" y="7221453"/>
                  <a:pt x="1266311" y="7208114"/>
                  <a:pt x="1255514" y="7209870"/>
                </a:cubicBezTo>
                <a:cubicBezTo>
                  <a:pt x="1250321" y="7210768"/>
                  <a:pt x="1245071" y="7211271"/>
                  <a:pt x="1239807" y="7211376"/>
                </a:cubicBezTo>
                <a:cubicBezTo>
                  <a:pt x="1206174" y="7211376"/>
                  <a:pt x="1179692" y="7191220"/>
                  <a:pt x="1179692" y="7164040"/>
                </a:cubicBezTo>
                <a:cubicBezTo>
                  <a:pt x="1179651" y="7155707"/>
                  <a:pt x="1182230" y="7147583"/>
                  <a:pt x="1187046" y="7140874"/>
                </a:cubicBezTo>
                <a:cubicBezTo>
                  <a:pt x="1187423" y="7140527"/>
                  <a:pt x="1187716" y="7140094"/>
                  <a:pt x="1187899" y="7139610"/>
                </a:cubicBezTo>
                <a:cubicBezTo>
                  <a:pt x="1188545" y="7137910"/>
                  <a:pt x="1187724" y="7135995"/>
                  <a:pt x="1186068" y="7135333"/>
                </a:cubicBezTo>
                <a:cubicBezTo>
                  <a:pt x="1177247" y="7129792"/>
                  <a:pt x="1169873" y="7124503"/>
                  <a:pt x="1169873" y="7118711"/>
                </a:cubicBezTo>
                <a:cubicBezTo>
                  <a:pt x="1169860" y="7118553"/>
                  <a:pt x="1169856" y="7118394"/>
                  <a:pt x="1169860" y="7118235"/>
                </a:cubicBezTo>
                <a:cubicBezTo>
                  <a:pt x="1169924" y="7115788"/>
                  <a:pt x="1171910" y="7113857"/>
                  <a:pt x="1174293" y="7113923"/>
                </a:cubicBezTo>
                <a:close/>
                <a:moveTo>
                  <a:pt x="1032224" y="7113672"/>
                </a:moveTo>
                <a:cubicBezTo>
                  <a:pt x="1036889" y="7113672"/>
                  <a:pt x="1041533" y="7117185"/>
                  <a:pt x="1052350" y="7117185"/>
                </a:cubicBezTo>
                <a:lnTo>
                  <a:pt x="1097167" y="7117185"/>
                </a:lnTo>
                <a:cubicBezTo>
                  <a:pt x="1131289" y="7117185"/>
                  <a:pt x="1157772" y="7136337"/>
                  <a:pt x="1157772" y="7164291"/>
                </a:cubicBezTo>
                <a:cubicBezTo>
                  <a:pt x="1157772" y="7180913"/>
                  <a:pt x="1147953" y="7194503"/>
                  <a:pt x="1132980" y="7203075"/>
                </a:cubicBezTo>
                <a:cubicBezTo>
                  <a:pt x="1148198" y="7208093"/>
                  <a:pt x="1157528" y="7218652"/>
                  <a:pt x="1157528" y="7230256"/>
                </a:cubicBezTo>
                <a:cubicBezTo>
                  <a:pt x="1157528" y="7240312"/>
                  <a:pt x="1150174" y="7250139"/>
                  <a:pt x="1133978" y="7252669"/>
                </a:cubicBezTo>
                <a:cubicBezTo>
                  <a:pt x="1151640" y="7258962"/>
                  <a:pt x="1161459" y="7269542"/>
                  <a:pt x="1161459" y="7281627"/>
                </a:cubicBezTo>
                <a:cubicBezTo>
                  <a:pt x="1161459" y="7300256"/>
                  <a:pt x="1140599" y="7313344"/>
                  <a:pt x="1104521" y="7313344"/>
                </a:cubicBezTo>
                <a:cubicBezTo>
                  <a:pt x="1056669" y="7313344"/>
                  <a:pt x="1028944" y="7294464"/>
                  <a:pt x="1028944" y="7266259"/>
                </a:cubicBezTo>
                <a:lnTo>
                  <a:pt x="1028862" y="7266259"/>
                </a:lnTo>
                <a:cubicBezTo>
                  <a:pt x="1029351" y="7245100"/>
                  <a:pt x="1043591" y="7227977"/>
                  <a:pt x="1073272" y="7225572"/>
                </a:cubicBezTo>
                <a:lnTo>
                  <a:pt x="1114014" y="7222039"/>
                </a:lnTo>
                <a:cubicBezTo>
                  <a:pt x="1126034" y="7221286"/>
                  <a:pt x="1124078" y="7207947"/>
                  <a:pt x="1113281" y="7209703"/>
                </a:cubicBezTo>
                <a:cubicBezTo>
                  <a:pt x="1108088" y="7210601"/>
                  <a:pt x="1102839" y="7211104"/>
                  <a:pt x="1097575" y="7211208"/>
                </a:cubicBezTo>
                <a:cubicBezTo>
                  <a:pt x="1063942" y="7211208"/>
                  <a:pt x="1037459" y="7191053"/>
                  <a:pt x="1037459" y="7163872"/>
                </a:cubicBezTo>
                <a:cubicBezTo>
                  <a:pt x="1037412" y="7155532"/>
                  <a:pt x="1039991" y="7147399"/>
                  <a:pt x="1044813" y="7140685"/>
                </a:cubicBezTo>
                <a:cubicBezTo>
                  <a:pt x="1045174" y="7140348"/>
                  <a:pt x="1045455" y="7139932"/>
                  <a:pt x="1045636" y="7139468"/>
                </a:cubicBezTo>
                <a:cubicBezTo>
                  <a:pt x="1046302" y="7137764"/>
                  <a:pt x="1045495" y="7135828"/>
                  <a:pt x="1043835" y="7135145"/>
                </a:cubicBezTo>
                <a:cubicBezTo>
                  <a:pt x="1034994" y="7129500"/>
                  <a:pt x="1027640" y="7124231"/>
                  <a:pt x="1027640" y="7118418"/>
                </a:cubicBezTo>
                <a:cubicBezTo>
                  <a:pt x="1027624" y="7118201"/>
                  <a:pt x="1027622" y="7117984"/>
                  <a:pt x="1027638" y="7117767"/>
                </a:cubicBezTo>
                <a:cubicBezTo>
                  <a:pt x="1027803" y="7115336"/>
                  <a:pt x="1029854" y="7113503"/>
                  <a:pt x="1032224" y="7113672"/>
                </a:cubicBezTo>
                <a:close/>
                <a:moveTo>
                  <a:pt x="1571066" y="7081662"/>
                </a:moveTo>
                <a:cubicBezTo>
                  <a:pt x="1574352" y="7080869"/>
                  <a:pt x="1577642" y="7082959"/>
                  <a:pt x="1578414" y="7086331"/>
                </a:cubicBezTo>
                <a:cubicBezTo>
                  <a:pt x="1578424" y="7086371"/>
                  <a:pt x="1578432" y="7086410"/>
                  <a:pt x="1578440" y="7086450"/>
                </a:cubicBezTo>
                <a:cubicBezTo>
                  <a:pt x="1585794" y="7119694"/>
                  <a:pt x="1621220" y="7119694"/>
                  <a:pt x="1621220" y="7119694"/>
                </a:cubicBezTo>
                <a:cubicBezTo>
                  <a:pt x="1626109" y="7119694"/>
                  <a:pt x="1628819" y="7122203"/>
                  <a:pt x="1628819" y="7126740"/>
                </a:cubicBezTo>
                <a:cubicBezTo>
                  <a:pt x="1628819" y="7131277"/>
                  <a:pt x="1626109" y="7133535"/>
                  <a:pt x="1620976" y="7133535"/>
                </a:cubicBezTo>
                <a:lnTo>
                  <a:pt x="1613601" y="7133535"/>
                </a:lnTo>
                <a:cubicBezTo>
                  <a:pt x="1609360" y="7133544"/>
                  <a:pt x="1605891" y="7137004"/>
                  <a:pt x="1605758" y="7141354"/>
                </a:cubicBezTo>
                <a:lnTo>
                  <a:pt x="1605758" y="7218923"/>
                </a:lnTo>
                <a:cubicBezTo>
                  <a:pt x="1605758" y="7246355"/>
                  <a:pt x="1590541" y="7257185"/>
                  <a:pt x="1568214" y="7257185"/>
                </a:cubicBezTo>
                <a:cubicBezTo>
                  <a:pt x="1544644" y="7257185"/>
                  <a:pt x="1525027" y="7245602"/>
                  <a:pt x="1525027" y="7235023"/>
                </a:cubicBezTo>
                <a:cubicBezTo>
                  <a:pt x="1524880" y="7232591"/>
                  <a:pt x="1526681" y="7230497"/>
                  <a:pt x="1529050" y="7230346"/>
                </a:cubicBezTo>
                <a:cubicBezTo>
                  <a:pt x="1529182" y="7230337"/>
                  <a:pt x="1529315" y="7230335"/>
                  <a:pt x="1529447" y="7230339"/>
                </a:cubicBezTo>
                <a:cubicBezTo>
                  <a:pt x="1534112" y="7230339"/>
                  <a:pt x="1538757" y="7234855"/>
                  <a:pt x="1549554" y="7234855"/>
                </a:cubicBezTo>
                <a:cubicBezTo>
                  <a:pt x="1560839" y="7234855"/>
                  <a:pt x="1566747" y="7229816"/>
                  <a:pt x="1566747" y="7217732"/>
                </a:cubicBezTo>
                <a:lnTo>
                  <a:pt x="1566747" y="7135291"/>
                </a:lnTo>
                <a:lnTo>
                  <a:pt x="1531892" y="7135291"/>
                </a:lnTo>
                <a:cubicBezTo>
                  <a:pt x="1526982" y="7135291"/>
                  <a:pt x="1524293" y="7132782"/>
                  <a:pt x="1524293" y="7128245"/>
                </a:cubicBezTo>
                <a:lnTo>
                  <a:pt x="1524293" y="7124210"/>
                </a:lnTo>
                <a:cubicBezTo>
                  <a:pt x="1524293" y="7119694"/>
                  <a:pt x="1527227" y="7117164"/>
                  <a:pt x="1532136" y="7117164"/>
                </a:cubicBezTo>
                <a:lnTo>
                  <a:pt x="1532075" y="7117101"/>
                </a:lnTo>
                <a:lnTo>
                  <a:pt x="1566992" y="7117101"/>
                </a:lnTo>
                <a:lnTo>
                  <a:pt x="1566992" y="7087203"/>
                </a:lnTo>
                <a:cubicBezTo>
                  <a:pt x="1566992" y="7083167"/>
                  <a:pt x="1569029" y="7081913"/>
                  <a:pt x="1571066" y="7081662"/>
                </a:cubicBezTo>
                <a:close/>
                <a:moveTo>
                  <a:pt x="1982648" y="7073341"/>
                </a:moveTo>
                <a:lnTo>
                  <a:pt x="1975661" y="7073341"/>
                </a:lnTo>
                <a:cubicBezTo>
                  <a:pt x="1947263" y="7073341"/>
                  <a:pt x="1937200" y="7085697"/>
                  <a:pt x="1936955" y="7107860"/>
                </a:cubicBezTo>
                <a:cubicBezTo>
                  <a:pt x="1936955" y="7128998"/>
                  <a:pt x="1951175" y="7140079"/>
                  <a:pt x="1976944" y="7140079"/>
                </a:cubicBezTo>
                <a:lnTo>
                  <a:pt x="1990267" y="7140079"/>
                </a:lnTo>
                <a:lnTo>
                  <a:pt x="1990267" y="7081411"/>
                </a:lnTo>
                <a:cubicBezTo>
                  <a:pt x="1990267" y="7076372"/>
                  <a:pt x="1987558" y="7073341"/>
                  <a:pt x="1982648" y="7073341"/>
                </a:cubicBezTo>
                <a:close/>
                <a:moveTo>
                  <a:pt x="2040692" y="7055703"/>
                </a:moveTo>
                <a:cubicBezTo>
                  <a:pt x="2043507" y="7055465"/>
                  <a:pt x="2045976" y="7057614"/>
                  <a:pt x="2046207" y="7060503"/>
                </a:cubicBezTo>
                <a:cubicBezTo>
                  <a:pt x="2046207" y="7069347"/>
                  <a:pt x="2032212" y="7069828"/>
                  <a:pt x="2032192" y="7081160"/>
                </a:cubicBezTo>
                <a:lnTo>
                  <a:pt x="2031947" y="7228980"/>
                </a:lnTo>
                <a:cubicBezTo>
                  <a:pt x="2031947" y="7240312"/>
                  <a:pt x="2045963" y="7241588"/>
                  <a:pt x="2045963" y="7249637"/>
                </a:cubicBezTo>
                <a:cubicBezTo>
                  <a:pt x="2045959" y="7249682"/>
                  <a:pt x="2045954" y="7249728"/>
                  <a:pt x="2045949" y="7249773"/>
                </a:cubicBezTo>
                <a:cubicBezTo>
                  <a:pt x="2045635" y="7252642"/>
                  <a:pt x="2043115" y="7254706"/>
                  <a:pt x="2040320" y="7254383"/>
                </a:cubicBezTo>
                <a:lnTo>
                  <a:pt x="1973339" y="7254383"/>
                </a:lnTo>
                <a:cubicBezTo>
                  <a:pt x="1914445" y="7254383"/>
                  <a:pt x="1884744" y="7233726"/>
                  <a:pt x="1884744" y="7198977"/>
                </a:cubicBezTo>
                <a:cubicBezTo>
                  <a:pt x="1884988" y="7173323"/>
                  <a:pt x="1898250" y="7152979"/>
                  <a:pt x="1933146" y="7147397"/>
                </a:cubicBezTo>
                <a:cubicBezTo>
                  <a:pt x="1903954" y="7138825"/>
                  <a:pt x="1893890" y="7123144"/>
                  <a:pt x="1893890" y="7104326"/>
                </a:cubicBezTo>
                <a:cubicBezTo>
                  <a:pt x="1893890" y="7074532"/>
                  <a:pt x="1920984" y="7055464"/>
                  <a:pt x="1977413" y="7055715"/>
                </a:cubicBezTo>
                <a:lnTo>
                  <a:pt x="2040564" y="7055715"/>
                </a:lnTo>
                <a:cubicBezTo>
                  <a:pt x="2040607" y="7055710"/>
                  <a:pt x="2040649" y="7055706"/>
                  <a:pt x="2040692" y="7055703"/>
                </a:cubicBezTo>
                <a:close/>
                <a:moveTo>
                  <a:pt x="1456626" y="7054706"/>
                </a:moveTo>
                <a:cubicBezTo>
                  <a:pt x="1459388" y="7054519"/>
                  <a:pt x="1461774" y="7056665"/>
                  <a:pt x="1461957" y="7059499"/>
                </a:cubicBezTo>
                <a:cubicBezTo>
                  <a:pt x="1461957" y="7067800"/>
                  <a:pt x="1447982" y="7068051"/>
                  <a:pt x="1447982" y="7080157"/>
                </a:cubicBezTo>
                <a:lnTo>
                  <a:pt x="1447982" y="7227997"/>
                </a:lnTo>
                <a:cubicBezTo>
                  <a:pt x="1447982" y="7239079"/>
                  <a:pt x="1461957" y="7239831"/>
                  <a:pt x="1461957" y="7248655"/>
                </a:cubicBezTo>
                <a:cubicBezTo>
                  <a:pt x="1461957" y="7248664"/>
                  <a:pt x="1461955" y="7248673"/>
                  <a:pt x="1461955" y="7248682"/>
                </a:cubicBezTo>
                <a:cubicBezTo>
                  <a:pt x="1461745" y="7251526"/>
                  <a:pt x="1459329" y="7253658"/>
                  <a:pt x="1456559" y="7253443"/>
                </a:cubicBezTo>
                <a:lnTo>
                  <a:pt x="1325775" y="7253443"/>
                </a:lnTo>
                <a:cubicBezTo>
                  <a:pt x="1316933" y="7253443"/>
                  <a:pt x="1311046" y="7249386"/>
                  <a:pt x="1311046" y="7238807"/>
                </a:cubicBezTo>
                <a:lnTo>
                  <a:pt x="1311046" y="7203849"/>
                </a:lnTo>
                <a:cubicBezTo>
                  <a:pt x="1311046" y="7197555"/>
                  <a:pt x="1317178" y="7196029"/>
                  <a:pt x="1320865" y="7201068"/>
                </a:cubicBezTo>
                <a:lnTo>
                  <a:pt x="1338283" y="7224192"/>
                </a:lnTo>
                <a:cubicBezTo>
                  <a:pt x="1346879" y="7235796"/>
                  <a:pt x="1356494" y="7235796"/>
                  <a:pt x="1368717" y="7235796"/>
                </a:cubicBezTo>
                <a:lnTo>
                  <a:pt x="1395465" y="7235796"/>
                </a:lnTo>
                <a:cubicBezTo>
                  <a:pt x="1402086" y="7235796"/>
                  <a:pt x="1405773" y="7232514"/>
                  <a:pt x="1405773" y="7225217"/>
                </a:cubicBezTo>
                <a:lnTo>
                  <a:pt x="1405773" y="7156973"/>
                </a:lnTo>
                <a:lnTo>
                  <a:pt x="1381510" y="7156973"/>
                </a:lnTo>
                <a:cubicBezTo>
                  <a:pt x="1376128" y="7156755"/>
                  <a:pt x="1371056" y="7159558"/>
                  <a:pt x="1368269" y="7164291"/>
                </a:cubicBezTo>
                <a:lnTo>
                  <a:pt x="1354274" y="7183421"/>
                </a:lnTo>
                <a:cubicBezTo>
                  <a:pt x="1350363" y="7188962"/>
                  <a:pt x="1343477" y="7186704"/>
                  <a:pt x="1343477" y="7180160"/>
                </a:cubicBezTo>
                <a:lnTo>
                  <a:pt x="1343477" y="7116160"/>
                </a:lnTo>
                <a:cubicBezTo>
                  <a:pt x="1343477" y="7109114"/>
                  <a:pt x="1350363" y="7107086"/>
                  <a:pt x="1354274" y="7112878"/>
                </a:cubicBezTo>
                <a:lnTo>
                  <a:pt x="1368269" y="7132029"/>
                </a:lnTo>
                <a:cubicBezTo>
                  <a:pt x="1371040" y="7136749"/>
                  <a:pt x="1376157" y="7139472"/>
                  <a:pt x="1381510" y="7139075"/>
                </a:cubicBezTo>
                <a:lnTo>
                  <a:pt x="1405814" y="7139075"/>
                </a:lnTo>
                <a:lnTo>
                  <a:pt x="1405814" y="7080407"/>
                </a:lnTo>
                <a:cubicBezTo>
                  <a:pt x="1405873" y="7079877"/>
                  <a:pt x="1405873" y="7079342"/>
                  <a:pt x="1405814" y="7078812"/>
                </a:cubicBezTo>
                <a:cubicBezTo>
                  <a:pt x="1405384" y="7074934"/>
                  <a:pt x="1401974" y="7072147"/>
                  <a:pt x="1398195" y="7072588"/>
                </a:cubicBezTo>
                <a:lnTo>
                  <a:pt x="1365804" y="7072588"/>
                </a:lnTo>
                <a:cubicBezTo>
                  <a:pt x="1355211" y="7072588"/>
                  <a:pt x="1346635" y="7074093"/>
                  <a:pt x="1338771" y="7083418"/>
                </a:cubicBezTo>
                <a:lnTo>
                  <a:pt x="1319887" y="7104828"/>
                </a:lnTo>
                <a:cubicBezTo>
                  <a:pt x="1315956" y="7109365"/>
                  <a:pt x="1310068" y="7107337"/>
                  <a:pt x="1310068" y="7101546"/>
                </a:cubicBezTo>
                <a:lnTo>
                  <a:pt x="1310068" y="7068302"/>
                </a:lnTo>
                <a:cubicBezTo>
                  <a:pt x="1310068" y="7058496"/>
                  <a:pt x="1313511" y="7054711"/>
                  <a:pt x="1324308" y="7054711"/>
                </a:cubicBezTo>
                <a:lnTo>
                  <a:pt x="1456559" y="7054711"/>
                </a:lnTo>
                <a:cubicBezTo>
                  <a:pt x="1456581" y="7054710"/>
                  <a:pt x="1456603" y="7054708"/>
                  <a:pt x="1456626" y="7054706"/>
                </a:cubicBezTo>
                <a:close/>
                <a:moveTo>
                  <a:pt x="2393196" y="7026254"/>
                </a:moveTo>
                <a:cubicBezTo>
                  <a:pt x="2396374" y="7026097"/>
                  <a:pt x="2399078" y="7028549"/>
                  <a:pt x="2399235" y="7031732"/>
                </a:cubicBezTo>
                <a:cubicBezTo>
                  <a:pt x="2399241" y="7031845"/>
                  <a:pt x="2399243" y="7031959"/>
                  <a:pt x="2399242" y="7032072"/>
                </a:cubicBezTo>
                <a:lnTo>
                  <a:pt x="2399242" y="7064593"/>
                </a:lnTo>
                <a:cubicBezTo>
                  <a:pt x="2399147" y="7067658"/>
                  <a:pt x="2396759" y="7070158"/>
                  <a:pt x="2393706" y="7070387"/>
                </a:cubicBezTo>
                <a:cubicBezTo>
                  <a:pt x="2333247" y="7071646"/>
                  <a:pt x="2306112" y="7093575"/>
                  <a:pt x="2306112" y="7099370"/>
                </a:cubicBezTo>
                <a:cubicBezTo>
                  <a:pt x="2306112" y="7105164"/>
                  <a:pt x="2333294" y="7128613"/>
                  <a:pt x="2393706" y="7128613"/>
                </a:cubicBezTo>
                <a:cubicBezTo>
                  <a:pt x="2399242" y="7128613"/>
                  <a:pt x="2399242" y="7134158"/>
                  <a:pt x="2399242" y="7134158"/>
                </a:cubicBezTo>
                <a:lnTo>
                  <a:pt x="2399242" y="7167190"/>
                </a:lnTo>
                <a:cubicBezTo>
                  <a:pt x="2399242" y="7172485"/>
                  <a:pt x="2393706" y="7172734"/>
                  <a:pt x="2393706" y="7172734"/>
                </a:cubicBezTo>
                <a:cubicBezTo>
                  <a:pt x="2333247" y="7173993"/>
                  <a:pt x="2306112" y="7196172"/>
                  <a:pt x="2306112" y="7201978"/>
                </a:cubicBezTo>
                <a:cubicBezTo>
                  <a:pt x="2306112" y="7207784"/>
                  <a:pt x="2333294" y="7229702"/>
                  <a:pt x="2393706" y="7231210"/>
                </a:cubicBezTo>
                <a:cubicBezTo>
                  <a:pt x="2396822" y="7231268"/>
                  <a:pt x="2399301" y="7233845"/>
                  <a:pt x="2399243" y="7236965"/>
                </a:cubicBezTo>
                <a:cubicBezTo>
                  <a:pt x="2399243" y="7236983"/>
                  <a:pt x="2399242" y="7236999"/>
                  <a:pt x="2399242" y="7237016"/>
                </a:cubicBezTo>
                <a:lnTo>
                  <a:pt x="2399242" y="7269537"/>
                </a:lnTo>
                <a:cubicBezTo>
                  <a:pt x="2399164" y="7272807"/>
                  <a:pt x="2396461" y="7275397"/>
                  <a:pt x="2393196" y="7275331"/>
                </a:cubicBezTo>
                <a:cubicBezTo>
                  <a:pt x="2371051" y="7274322"/>
                  <a:pt x="2294802" y="7267768"/>
                  <a:pt x="2281703" y="7222139"/>
                </a:cubicBezTo>
                <a:cubicBezTo>
                  <a:pt x="2281530" y="7221582"/>
                  <a:pt x="2280939" y="7221270"/>
                  <a:pt x="2280382" y="7221443"/>
                </a:cubicBezTo>
                <a:cubicBezTo>
                  <a:pt x="2280050" y="7221546"/>
                  <a:pt x="2279791" y="7221806"/>
                  <a:pt x="2279688" y="7222139"/>
                </a:cubicBezTo>
                <a:cubicBezTo>
                  <a:pt x="2266648" y="7267768"/>
                  <a:pt x="2190090" y="7274381"/>
                  <a:pt x="2168195" y="7275331"/>
                </a:cubicBezTo>
                <a:cubicBezTo>
                  <a:pt x="2165016" y="7275489"/>
                  <a:pt x="2162312" y="7273036"/>
                  <a:pt x="2162156" y="7269853"/>
                </a:cubicBezTo>
                <a:cubicBezTo>
                  <a:pt x="2162150" y="7269747"/>
                  <a:pt x="2162149" y="7269643"/>
                  <a:pt x="2162149" y="7269537"/>
                </a:cubicBezTo>
                <a:lnTo>
                  <a:pt x="2162149" y="7236767"/>
                </a:lnTo>
                <a:cubicBezTo>
                  <a:pt x="2162238" y="7233697"/>
                  <a:pt x="2164628" y="7231191"/>
                  <a:pt x="2167685" y="7230961"/>
                </a:cubicBezTo>
                <a:cubicBezTo>
                  <a:pt x="2228144" y="7229702"/>
                  <a:pt x="2255279" y="7207772"/>
                  <a:pt x="2255279" y="7201978"/>
                </a:cubicBezTo>
                <a:cubicBezTo>
                  <a:pt x="2255279" y="7196184"/>
                  <a:pt x="2228096" y="7173993"/>
                  <a:pt x="2167685" y="7172734"/>
                </a:cubicBezTo>
                <a:cubicBezTo>
                  <a:pt x="2164803" y="7172910"/>
                  <a:pt x="2162324" y="7170712"/>
                  <a:pt x="2162149" y="7167826"/>
                </a:cubicBezTo>
                <a:cubicBezTo>
                  <a:pt x="2162136" y="7167615"/>
                  <a:pt x="2162136" y="7167402"/>
                  <a:pt x="2162149" y="7167190"/>
                </a:cubicBezTo>
                <a:lnTo>
                  <a:pt x="2162149" y="7134158"/>
                </a:lnTo>
                <a:cubicBezTo>
                  <a:pt x="2162149" y="7128613"/>
                  <a:pt x="2167685" y="7128613"/>
                  <a:pt x="2167685" y="7128613"/>
                </a:cubicBezTo>
                <a:cubicBezTo>
                  <a:pt x="2228144" y="7127355"/>
                  <a:pt x="2255279" y="7105176"/>
                  <a:pt x="2255279" y="7099370"/>
                </a:cubicBezTo>
                <a:cubicBezTo>
                  <a:pt x="2255279" y="7093564"/>
                  <a:pt x="2228096" y="7071646"/>
                  <a:pt x="2167685" y="7070185"/>
                </a:cubicBezTo>
                <a:cubicBezTo>
                  <a:pt x="2164570" y="7070128"/>
                  <a:pt x="2162090" y="7067552"/>
                  <a:pt x="2162146" y="7064431"/>
                </a:cubicBezTo>
                <a:cubicBezTo>
                  <a:pt x="2162146" y="7064398"/>
                  <a:pt x="2162148" y="7064365"/>
                  <a:pt x="2162149" y="7064332"/>
                </a:cubicBezTo>
                <a:lnTo>
                  <a:pt x="2162149" y="7032072"/>
                </a:lnTo>
                <a:cubicBezTo>
                  <a:pt x="2162214" y="7028794"/>
                  <a:pt x="2164919" y="7026189"/>
                  <a:pt x="2168192" y="7026254"/>
                </a:cubicBezTo>
                <a:cubicBezTo>
                  <a:pt x="2168194" y="7026254"/>
                  <a:pt x="2168194" y="7026254"/>
                  <a:pt x="2168195" y="7026254"/>
                </a:cubicBezTo>
                <a:cubicBezTo>
                  <a:pt x="2190339" y="7027263"/>
                  <a:pt x="2266588" y="7033817"/>
                  <a:pt x="2279688" y="7079446"/>
                </a:cubicBezTo>
                <a:cubicBezTo>
                  <a:pt x="2279861" y="7080004"/>
                  <a:pt x="2280451" y="7080315"/>
                  <a:pt x="2281008" y="7080142"/>
                </a:cubicBezTo>
                <a:cubicBezTo>
                  <a:pt x="2281340" y="7080039"/>
                  <a:pt x="2281600" y="7079779"/>
                  <a:pt x="2281703" y="7079446"/>
                </a:cubicBezTo>
                <a:cubicBezTo>
                  <a:pt x="2294791" y="7033829"/>
                  <a:pt x="2371300" y="7027275"/>
                  <a:pt x="2393196" y="7026254"/>
                </a:cubicBezTo>
                <a:close/>
                <a:moveTo>
                  <a:pt x="825432" y="7016743"/>
                </a:moveTo>
                <a:lnTo>
                  <a:pt x="825432" y="7336783"/>
                </a:lnTo>
                <a:lnTo>
                  <a:pt x="816288" y="7336783"/>
                </a:lnTo>
                <a:lnTo>
                  <a:pt x="816288" y="7016743"/>
                </a:lnTo>
                <a:close/>
                <a:moveTo>
                  <a:pt x="7331053" y="0"/>
                </a:moveTo>
                <a:lnTo>
                  <a:pt x="1444625" y="0"/>
                </a:lnTo>
                <a:lnTo>
                  <a:pt x="1" y="3657602"/>
                </a:lnTo>
                <a:cubicBezTo>
                  <a:pt x="1" y="5030904"/>
                  <a:pt x="0" y="6404207"/>
                  <a:pt x="0" y="7777510"/>
                </a:cubicBezTo>
                <a:lnTo>
                  <a:pt x="4265613" y="777433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61287" y="1690687"/>
            <a:ext cx="6447513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ECFD7701-F348-4CC5-98CB-1BE2D4FBA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84582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DCF010D0-C2B7-4A14-84A6-64438CF01E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0888EADD-F2EE-475E-8C53-C3ECB3AB68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627CD8-028C-44D2-A654-E92673393C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 rot="20310631">
            <a:off x="8025834" y="-321295"/>
            <a:ext cx="159209" cy="8420470"/>
          </a:xfrm>
          <a:custGeom>
            <a:avLst/>
            <a:gdLst>
              <a:gd name="connsiteX0" fmla="*/ 0 w 157492"/>
              <a:gd name="connsiteY0" fmla="*/ 0 h 8384571"/>
              <a:gd name="connsiteX1" fmla="*/ 157492 w 157492"/>
              <a:gd name="connsiteY1" fmla="*/ 0 h 8384571"/>
              <a:gd name="connsiteX2" fmla="*/ 157492 w 157492"/>
              <a:gd name="connsiteY2" fmla="*/ 0 h 8384571"/>
              <a:gd name="connsiteX3" fmla="*/ 157492 w 157492"/>
              <a:gd name="connsiteY3" fmla="*/ 8384571 h 8384571"/>
              <a:gd name="connsiteX4" fmla="*/ 0 w 157492"/>
              <a:gd name="connsiteY4" fmla="*/ 8384571 h 8384571"/>
              <a:gd name="connsiteX5" fmla="*/ 0 w 157492"/>
              <a:gd name="connsiteY5" fmla="*/ 0 h 8384571"/>
              <a:gd name="connsiteX0" fmla="*/ 0 w 157492"/>
              <a:gd name="connsiteY0" fmla="*/ 0 h 8384571"/>
              <a:gd name="connsiteX1" fmla="*/ 157492 w 157492"/>
              <a:gd name="connsiteY1" fmla="*/ 0 h 8384571"/>
              <a:gd name="connsiteX2" fmla="*/ 110103 w 157492"/>
              <a:gd name="connsiteY2" fmla="*/ 71161 h 8384571"/>
              <a:gd name="connsiteX3" fmla="*/ 157492 w 157492"/>
              <a:gd name="connsiteY3" fmla="*/ 8384571 h 8384571"/>
              <a:gd name="connsiteX4" fmla="*/ 0 w 157492"/>
              <a:gd name="connsiteY4" fmla="*/ 8384571 h 8384571"/>
              <a:gd name="connsiteX5" fmla="*/ 0 w 157492"/>
              <a:gd name="connsiteY5" fmla="*/ 0 h 8384571"/>
              <a:gd name="connsiteX0" fmla="*/ 0 w 157492"/>
              <a:gd name="connsiteY0" fmla="*/ 0 h 8384571"/>
              <a:gd name="connsiteX1" fmla="*/ 157492 w 157492"/>
              <a:gd name="connsiteY1" fmla="*/ 0 h 8384571"/>
              <a:gd name="connsiteX2" fmla="*/ 155703 w 157492"/>
              <a:gd name="connsiteY2" fmla="*/ 62696 h 8384571"/>
              <a:gd name="connsiteX3" fmla="*/ 157492 w 157492"/>
              <a:gd name="connsiteY3" fmla="*/ 8384571 h 8384571"/>
              <a:gd name="connsiteX4" fmla="*/ 0 w 157492"/>
              <a:gd name="connsiteY4" fmla="*/ 8384571 h 8384571"/>
              <a:gd name="connsiteX5" fmla="*/ 0 w 157492"/>
              <a:gd name="connsiteY5" fmla="*/ 0 h 8384571"/>
              <a:gd name="connsiteX0" fmla="*/ 0 w 157492"/>
              <a:gd name="connsiteY0" fmla="*/ 0 h 8384571"/>
              <a:gd name="connsiteX1" fmla="*/ 101687 w 157492"/>
              <a:gd name="connsiteY1" fmla="*/ 34386 h 8384571"/>
              <a:gd name="connsiteX2" fmla="*/ 155703 w 157492"/>
              <a:gd name="connsiteY2" fmla="*/ 62696 h 8384571"/>
              <a:gd name="connsiteX3" fmla="*/ 157492 w 157492"/>
              <a:gd name="connsiteY3" fmla="*/ 8384571 h 8384571"/>
              <a:gd name="connsiteX4" fmla="*/ 0 w 157492"/>
              <a:gd name="connsiteY4" fmla="*/ 8384571 h 8384571"/>
              <a:gd name="connsiteX5" fmla="*/ 0 w 157492"/>
              <a:gd name="connsiteY5" fmla="*/ 0 h 8384571"/>
              <a:gd name="connsiteX0" fmla="*/ 0 w 157492"/>
              <a:gd name="connsiteY0" fmla="*/ 0 h 8384571"/>
              <a:gd name="connsiteX1" fmla="*/ 155703 w 157492"/>
              <a:gd name="connsiteY1" fmla="*/ 62696 h 8384571"/>
              <a:gd name="connsiteX2" fmla="*/ 157492 w 157492"/>
              <a:gd name="connsiteY2" fmla="*/ 8384571 h 8384571"/>
              <a:gd name="connsiteX3" fmla="*/ 0 w 157492"/>
              <a:gd name="connsiteY3" fmla="*/ 8384571 h 8384571"/>
              <a:gd name="connsiteX4" fmla="*/ 0 w 157492"/>
              <a:gd name="connsiteY4" fmla="*/ 0 h 8384571"/>
              <a:gd name="connsiteX0" fmla="*/ 0 w 158270"/>
              <a:gd name="connsiteY0" fmla="*/ 0 h 8384571"/>
              <a:gd name="connsiteX1" fmla="*/ 158151 w 158270"/>
              <a:gd name="connsiteY1" fmla="*/ 65421 h 8384571"/>
              <a:gd name="connsiteX2" fmla="*/ 157492 w 158270"/>
              <a:gd name="connsiteY2" fmla="*/ 8384571 h 8384571"/>
              <a:gd name="connsiteX3" fmla="*/ 0 w 158270"/>
              <a:gd name="connsiteY3" fmla="*/ 8384571 h 8384571"/>
              <a:gd name="connsiteX4" fmla="*/ 0 w 158270"/>
              <a:gd name="connsiteY4" fmla="*/ 0 h 8384571"/>
              <a:gd name="connsiteX0" fmla="*/ 0 w 158270"/>
              <a:gd name="connsiteY0" fmla="*/ 0 h 8384571"/>
              <a:gd name="connsiteX1" fmla="*/ 158151 w 158270"/>
              <a:gd name="connsiteY1" fmla="*/ 65421 h 8384571"/>
              <a:gd name="connsiteX2" fmla="*/ 157492 w 158270"/>
              <a:gd name="connsiteY2" fmla="*/ 8384571 h 8384571"/>
              <a:gd name="connsiteX3" fmla="*/ 0 w 158270"/>
              <a:gd name="connsiteY3" fmla="*/ 8384571 h 8384571"/>
              <a:gd name="connsiteX4" fmla="*/ 0 w 158270"/>
              <a:gd name="connsiteY4" fmla="*/ 0 h 8384571"/>
              <a:gd name="connsiteX0" fmla="*/ 0 w 158270"/>
              <a:gd name="connsiteY0" fmla="*/ 0 h 8384571"/>
              <a:gd name="connsiteX1" fmla="*/ 158151 w 158270"/>
              <a:gd name="connsiteY1" fmla="*/ 65421 h 8384571"/>
              <a:gd name="connsiteX2" fmla="*/ 157492 w 158270"/>
              <a:gd name="connsiteY2" fmla="*/ 8384571 h 8384571"/>
              <a:gd name="connsiteX3" fmla="*/ 4478 w 158270"/>
              <a:gd name="connsiteY3" fmla="*/ 8368723 h 8384571"/>
              <a:gd name="connsiteX4" fmla="*/ 0 w 158270"/>
              <a:gd name="connsiteY4" fmla="*/ 0 h 8384571"/>
              <a:gd name="connsiteX0" fmla="*/ 0 w 160182"/>
              <a:gd name="connsiteY0" fmla="*/ 0 h 8431420"/>
              <a:gd name="connsiteX1" fmla="*/ 158151 w 160182"/>
              <a:gd name="connsiteY1" fmla="*/ 65421 h 8431420"/>
              <a:gd name="connsiteX2" fmla="*/ 160182 w 160182"/>
              <a:gd name="connsiteY2" fmla="*/ 8431420 h 8431420"/>
              <a:gd name="connsiteX3" fmla="*/ 4478 w 160182"/>
              <a:gd name="connsiteY3" fmla="*/ 8368723 h 8431420"/>
              <a:gd name="connsiteX4" fmla="*/ 0 w 160182"/>
              <a:gd name="connsiteY4" fmla="*/ 0 h 8431420"/>
              <a:gd name="connsiteX0" fmla="*/ 0 w 160182"/>
              <a:gd name="connsiteY0" fmla="*/ 0 h 8431420"/>
              <a:gd name="connsiteX1" fmla="*/ 158151 w 160182"/>
              <a:gd name="connsiteY1" fmla="*/ 65421 h 8431420"/>
              <a:gd name="connsiteX2" fmla="*/ 160182 w 160182"/>
              <a:gd name="connsiteY2" fmla="*/ 8431420 h 8431420"/>
              <a:gd name="connsiteX3" fmla="*/ 4753 w 160182"/>
              <a:gd name="connsiteY3" fmla="*/ 8363548 h 8431420"/>
              <a:gd name="connsiteX4" fmla="*/ 0 w 160182"/>
              <a:gd name="connsiteY4" fmla="*/ 0 h 8431420"/>
              <a:gd name="connsiteX0" fmla="*/ 0 w 159534"/>
              <a:gd name="connsiteY0" fmla="*/ 0 h 8424121"/>
              <a:gd name="connsiteX1" fmla="*/ 158151 w 159534"/>
              <a:gd name="connsiteY1" fmla="*/ 65421 h 8424121"/>
              <a:gd name="connsiteX2" fmla="*/ 159534 w 159534"/>
              <a:gd name="connsiteY2" fmla="*/ 8424121 h 8424121"/>
              <a:gd name="connsiteX3" fmla="*/ 4753 w 159534"/>
              <a:gd name="connsiteY3" fmla="*/ 8363548 h 8424121"/>
              <a:gd name="connsiteX4" fmla="*/ 0 w 159534"/>
              <a:gd name="connsiteY4" fmla="*/ 0 h 8424121"/>
              <a:gd name="connsiteX0" fmla="*/ 0 w 159534"/>
              <a:gd name="connsiteY0" fmla="*/ 0 h 8424121"/>
              <a:gd name="connsiteX1" fmla="*/ 153577 w 159534"/>
              <a:gd name="connsiteY1" fmla="*/ 63620 h 8424121"/>
              <a:gd name="connsiteX2" fmla="*/ 159534 w 159534"/>
              <a:gd name="connsiteY2" fmla="*/ 8424121 h 8424121"/>
              <a:gd name="connsiteX3" fmla="*/ 4753 w 159534"/>
              <a:gd name="connsiteY3" fmla="*/ 8363548 h 8424121"/>
              <a:gd name="connsiteX4" fmla="*/ 0 w 159534"/>
              <a:gd name="connsiteY4" fmla="*/ 0 h 8424121"/>
              <a:gd name="connsiteX0" fmla="*/ 0 w 159209"/>
              <a:gd name="connsiteY0" fmla="*/ 0 h 8420470"/>
              <a:gd name="connsiteX1" fmla="*/ 153252 w 159209"/>
              <a:gd name="connsiteY1" fmla="*/ 59969 h 8420470"/>
              <a:gd name="connsiteX2" fmla="*/ 159209 w 159209"/>
              <a:gd name="connsiteY2" fmla="*/ 8420470 h 8420470"/>
              <a:gd name="connsiteX3" fmla="*/ 4428 w 159209"/>
              <a:gd name="connsiteY3" fmla="*/ 8359897 h 8420470"/>
              <a:gd name="connsiteX4" fmla="*/ 0 w 159209"/>
              <a:gd name="connsiteY4" fmla="*/ 0 h 842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09" h="8420470">
                <a:moveTo>
                  <a:pt x="0" y="0"/>
                </a:moveTo>
                <a:cubicBezTo>
                  <a:pt x="52717" y="21807"/>
                  <a:pt x="95359" y="37885"/>
                  <a:pt x="153252" y="59969"/>
                </a:cubicBezTo>
                <a:cubicBezTo>
                  <a:pt x="153848" y="2833927"/>
                  <a:pt x="158613" y="5646512"/>
                  <a:pt x="159209" y="8420470"/>
                </a:cubicBezTo>
                <a:lnTo>
                  <a:pt x="4428" y="8359897"/>
                </a:lnTo>
                <a:cubicBezTo>
                  <a:pt x="2935" y="5570323"/>
                  <a:pt x="1493" y="2789574"/>
                  <a:pt x="0" y="0"/>
                </a:cubicBezTo>
                <a:close/>
              </a:path>
            </a:pathLst>
          </a:custGeom>
          <a:solidFill>
            <a:schemeClr val="accent1">
              <a:alpha val="65098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B78AC08-304A-4EBE-B21B-D3BD0DF315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0" hasCustomPrompt="1"/>
          </p:nvPr>
        </p:nvSpPr>
        <p:spPr>
          <a:xfrm rot="20310631">
            <a:off x="13010244" y="-180102"/>
            <a:ext cx="156967" cy="4380704"/>
          </a:xfrm>
          <a:custGeom>
            <a:avLst/>
            <a:gdLst>
              <a:gd name="connsiteX0" fmla="*/ 0 w 157492"/>
              <a:gd name="connsiteY0" fmla="*/ 0 h 8384571"/>
              <a:gd name="connsiteX1" fmla="*/ 157492 w 157492"/>
              <a:gd name="connsiteY1" fmla="*/ 0 h 8384571"/>
              <a:gd name="connsiteX2" fmla="*/ 157492 w 157492"/>
              <a:gd name="connsiteY2" fmla="*/ 0 h 8384571"/>
              <a:gd name="connsiteX3" fmla="*/ 157492 w 157492"/>
              <a:gd name="connsiteY3" fmla="*/ 8384571 h 8384571"/>
              <a:gd name="connsiteX4" fmla="*/ 0 w 157492"/>
              <a:gd name="connsiteY4" fmla="*/ 8384571 h 8384571"/>
              <a:gd name="connsiteX5" fmla="*/ 0 w 157492"/>
              <a:gd name="connsiteY5" fmla="*/ 0 h 8384571"/>
              <a:gd name="connsiteX0" fmla="*/ 0 w 157492"/>
              <a:gd name="connsiteY0" fmla="*/ 0 h 8384571"/>
              <a:gd name="connsiteX1" fmla="*/ 157492 w 157492"/>
              <a:gd name="connsiteY1" fmla="*/ 0 h 8384571"/>
              <a:gd name="connsiteX2" fmla="*/ 110103 w 157492"/>
              <a:gd name="connsiteY2" fmla="*/ 71161 h 8384571"/>
              <a:gd name="connsiteX3" fmla="*/ 157492 w 157492"/>
              <a:gd name="connsiteY3" fmla="*/ 8384571 h 8384571"/>
              <a:gd name="connsiteX4" fmla="*/ 0 w 157492"/>
              <a:gd name="connsiteY4" fmla="*/ 8384571 h 8384571"/>
              <a:gd name="connsiteX5" fmla="*/ 0 w 157492"/>
              <a:gd name="connsiteY5" fmla="*/ 0 h 8384571"/>
              <a:gd name="connsiteX0" fmla="*/ 0 w 157492"/>
              <a:gd name="connsiteY0" fmla="*/ 0 h 8384571"/>
              <a:gd name="connsiteX1" fmla="*/ 157492 w 157492"/>
              <a:gd name="connsiteY1" fmla="*/ 0 h 8384571"/>
              <a:gd name="connsiteX2" fmla="*/ 155703 w 157492"/>
              <a:gd name="connsiteY2" fmla="*/ 62696 h 8384571"/>
              <a:gd name="connsiteX3" fmla="*/ 157492 w 157492"/>
              <a:gd name="connsiteY3" fmla="*/ 8384571 h 8384571"/>
              <a:gd name="connsiteX4" fmla="*/ 0 w 157492"/>
              <a:gd name="connsiteY4" fmla="*/ 8384571 h 8384571"/>
              <a:gd name="connsiteX5" fmla="*/ 0 w 157492"/>
              <a:gd name="connsiteY5" fmla="*/ 0 h 8384571"/>
              <a:gd name="connsiteX0" fmla="*/ 0 w 157492"/>
              <a:gd name="connsiteY0" fmla="*/ 0 h 8384571"/>
              <a:gd name="connsiteX1" fmla="*/ 101687 w 157492"/>
              <a:gd name="connsiteY1" fmla="*/ 34386 h 8384571"/>
              <a:gd name="connsiteX2" fmla="*/ 155703 w 157492"/>
              <a:gd name="connsiteY2" fmla="*/ 62696 h 8384571"/>
              <a:gd name="connsiteX3" fmla="*/ 157492 w 157492"/>
              <a:gd name="connsiteY3" fmla="*/ 8384571 h 8384571"/>
              <a:gd name="connsiteX4" fmla="*/ 0 w 157492"/>
              <a:gd name="connsiteY4" fmla="*/ 8384571 h 8384571"/>
              <a:gd name="connsiteX5" fmla="*/ 0 w 157492"/>
              <a:gd name="connsiteY5" fmla="*/ 0 h 8384571"/>
              <a:gd name="connsiteX0" fmla="*/ 0 w 157492"/>
              <a:gd name="connsiteY0" fmla="*/ 0 h 8384571"/>
              <a:gd name="connsiteX1" fmla="*/ 155703 w 157492"/>
              <a:gd name="connsiteY1" fmla="*/ 62696 h 8384571"/>
              <a:gd name="connsiteX2" fmla="*/ 157492 w 157492"/>
              <a:gd name="connsiteY2" fmla="*/ 8384571 h 8384571"/>
              <a:gd name="connsiteX3" fmla="*/ 0 w 157492"/>
              <a:gd name="connsiteY3" fmla="*/ 8384571 h 8384571"/>
              <a:gd name="connsiteX4" fmla="*/ 0 w 157492"/>
              <a:gd name="connsiteY4" fmla="*/ 0 h 8384571"/>
              <a:gd name="connsiteX0" fmla="*/ 0 w 158270"/>
              <a:gd name="connsiteY0" fmla="*/ 0 h 8384571"/>
              <a:gd name="connsiteX1" fmla="*/ 158151 w 158270"/>
              <a:gd name="connsiteY1" fmla="*/ 65421 h 8384571"/>
              <a:gd name="connsiteX2" fmla="*/ 157492 w 158270"/>
              <a:gd name="connsiteY2" fmla="*/ 8384571 h 8384571"/>
              <a:gd name="connsiteX3" fmla="*/ 0 w 158270"/>
              <a:gd name="connsiteY3" fmla="*/ 8384571 h 8384571"/>
              <a:gd name="connsiteX4" fmla="*/ 0 w 158270"/>
              <a:gd name="connsiteY4" fmla="*/ 0 h 8384571"/>
              <a:gd name="connsiteX0" fmla="*/ 0 w 158270"/>
              <a:gd name="connsiteY0" fmla="*/ 0 h 8384571"/>
              <a:gd name="connsiteX1" fmla="*/ 158151 w 158270"/>
              <a:gd name="connsiteY1" fmla="*/ 65421 h 8384571"/>
              <a:gd name="connsiteX2" fmla="*/ 157492 w 158270"/>
              <a:gd name="connsiteY2" fmla="*/ 8384571 h 8384571"/>
              <a:gd name="connsiteX3" fmla="*/ 0 w 158270"/>
              <a:gd name="connsiteY3" fmla="*/ 8384571 h 8384571"/>
              <a:gd name="connsiteX4" fmla="*/ 0 w 158270"/>
              <a:gd name="connsiteY4" fmla="*/ 0 h 8384571"/>
              <a:gd name="connsiteX0" fmla="*/ 0 w 158270"/>
              <a:gd name="connsiteY0" fmla="*/ 0 h 8384571"/>
              <a:gd name="connsiteX1" fmla="*/ 158151 w 158270"/>
              <a:gd name="connsiteY1" fmla="*/ 65421 h 8384571"/>
              <a:gd name="connsiteX2" fmla="*/ 157492 w 158270"/>
              <a:gd name="connsiteY2" fmla="*/ 8384571 h 8384571"/>
              <a:gd name="connsiteX3" fmla="*/ 4478 w 158270"/>
              <a:gd name="connsiteY3" fmla="*/ 8368723 h 8384571"/>
              <a:gd name="connsiteX4" fmla="*/ 0 w 158270"/>
              <a:gd name="connsiteY4" fmla="*/ 0 h 8384571"/>
              <a:gd name="connsiteX0" fmla="*/ 0 w 160182"/>
              <a:gd name="connsiteY0" fmla="*/ 0 h 8431420"/>
              <a:gd name="connsiteX1" fmla="*/ 158151 w 160182"/>
              <a:gd name="connsiteY1" fmla="*/ 65421 h 8431420"/>
              <a:gd name="connsiteX2" fmla="*/ 160182 w 160182"/>
              <a:gd name="connsiteY2" fmla="*/ 8431420 h 8431420"/>
              <a:gd name="connsiteX3" fmla="*/ 4478 w 160182"/>
              <a:gd name="connsiteY3" fmla="*/ 8368723 h 8431420"/>
              <a:gd name="connsiteX4" fmla="*/ 0 w 160182"/>
              <a:gd name="connsiteY4" fmla="*/ 0 h 8431420"/>
              <a:gd name="connsiteX0" fmla="*/ 0 w 160182"/>
              <a:gd name="connsiteY0" fmla="*/ 0 h 8431420"/>
              <a:gd name="connsiteX1" fmla="*/ 158151 w 160182"/>
              <a:gd name="connsiteY1" fmla="*/ 65421 h 8431420"/>
              <a:gd name="connsiteX2" fmla="*/ 160182 w 160182"/>
              <a:gd name="connsiteY2" fmla="*/ 8431420 h 8431420"/>
              <a:gd name="connsiteX3" fmla="*/ 4753 w 160182"/>
              <a:gd name="connsiteY3" fmla="*/ 8363548 h 8431420"/>
              <a:gd name="connsiteX4" fmla="*/ 0 w 160182"/>
              <a:gd name="connsiteY4" fmla="*/ 0 h 8431420"/>
              <a:gd name="connsiteX0" fmla="*/ 0 w 159534"/>
              <a:gd name="connsiteY0" fmla="*/ 0 h 8424121"/>
              <a:gd name="connsiteX1" fmla="*/ 158151 w 159534"/>
              <a:gd name="connsiteY1" fmla="*/ 65421 h 8424121"/>
              <a:gd name="connsiteX2" fmla="*/ 159534 w 159534"/>
              <a:gd name="connsiteY2" fmla="*/ 8424121 h 8424121"/>
              <a:gd name="connsiteX3" fmla="*/ 4753 w 159534"/>
              <a:gd name="connsiteY3" fmla="*/ 8363548 h 8424121"/>
              <a:gd name="connsiteX4" fmla="*/ 0 w 159534"/>
              <a:gd name="connsiteY4" fmla="*/ 0 h 8424121"/>
              <a:gd name="connsiteX0" fmla="*/ 0 w 159534"/>
              <a:gd name="connsiteY0" fmla="*/ 0 h 8424121"/>
              <a:gd name="connsiteX1" fmla="*/ 153577 w 159534"/>
              <a:gd name="connsiteY1" fmla="*/ 63620 h 8424121"/>
              <a:gd name="connsiteX2" fmla="*/ 159534 w 159534"/>
              <a:gd name="connsiteY2" fmla="*/ 8424121 h 8424121"/>
              <a:gd name="connsiteX3" fmla="*/ 4753 w 159534"/>
              <a:gd name="connsiteY3" fmla="*/ 8363548 h 8424121"/>
              <a:gd name="connsiteX4" fmla="*/ 0 w 159534"/>
              <a:gd name="connsiteY4" fmla="*/ 0 h 8424121"/>
              <a:gd name="connsiteX0" fmla="*/ 0 w 159209"/>
              <a:gd name="connsiteY0" fmla="*/ 0 h 8420470"/>
              <a:gd name="connsiteX1" fmla="*/ 153252 w 159209"/>
              <a:gd name="connsiteY1" fmla="*/ 59969 h 8420470"/>
              <a:gd name="connsiteX2" fmla="*/ 159209 w 159209"/>
              <a:gd name="connsiteY2" fmla="*/ 8420470 h 8420470"/>
              <a:gd name="connsiteX3" fmla="*/ 4428 w 159209"/>
              <a:gd name="connsiteY3" fmla="*/ 8359897 h 8420470"/>
              <a:gd name="connsiteX4" fmla="*/ 0 w 159209"/>
              <a:gd name="connsiteY4" fmla="*/ 0 h 8420470"/>
              <a:gd name="connsiteX0" fmla="*/ 0 w 153326"/>
              <a:gd name="connsiteY0" fmla="*/ 0 h 8359897"/>
              <a:gd name="connsiteX1" fmla="*/ 153252 w 153326"/>
              <a:gd name="connsiteY1" fmla="*/ 59969 h 8359897"/>
              <a:gd name="connsiteX2" fmla="*/ 151258 w 153326"/>
              <a:gd name="connsiteY2" fmla="*/ 4732164 h 8359897"/>
              <a:gd name="connsiteX3" fmla="*/ 4428 w 153326"/>
              <a:gd name="connsiteY3" fmla="*/ 8359897 h 8359897"/>
              <a:gd name="connsiteX4" fmla="*/ 0 w 153326"/>
              <a:gd name="connsiteY4" fmla="*/ 0 h 8359897"/>
              <a:gd name="connsiteX0" fmla="*/ 75945 w 229271"/>
              <a:gd name="connsiteY0" fmla="*/ 0 h 4813891"/>
              <a:gd name="connsiteX1" fmla="*/ 229197 w 229271"/>
              <a:gd name="connsiteY1" fmla="*/ 59969 h 4813891"/>
              <a:gd name="connsiteX2" fmla="*/ 227203 w 229271"/>
              <a:gd name="connsiteY2" fmla="*/ 4732164 h 4813891"/>
              <a:gd name="connsiteX3" fmla="*/ 20 w 229271"/>
              <a:gd name="connsiteY3" fmla="*/ 4813891 h 4813891"/>
              <a:gd name="connsiteX4" fmla="*/ 75945 w 229271"/>
              <a:gd name="connsiteY4" fmla="*/ 0 h 4813891"/>
              <a:gd name="connsiteX0" fmla="*/ 75945 w 232912"/>
              <a:gd name="connsiteY0" fmla="*/ 0 h 4813891"/>
              <a:gd name="connsiteX1" fmla="*/ 229197 w 232912"/>
              <a:gd name="connsiteY1" fmla="*/ 59969 h 4813891"/>
              <a:gd name="connsiteX2" fmla="*/ 232912 w 232912"/>
              <a:gd name="connsiteY2" fmla="*/ 3993964 h 4813891"/>
              <a:gd name="connsiteX3" fmla="*/ 20 w 232912"/>
              <a:gd name="connsiteY3" fmla="*/ 4813891 h 4813891"/>
              <a:gd name="connsiteX4" fmla="*/ 75945 w 232912"/>
              <a:gd name="connsiteY4" fmla="*/ 0 h 4813891"/>
              <a:gd name="connsiteX0" fmla="*/ 0 w 156967"/>
              <a:gd name="connsiteY0" fmla="*/ 0 h 4380704"/>
              <a:gd name="connsiteX1" fmla="*/ 153252 w 156967"/>
              <a:gd name="connsiteY1" fmla="*/ 59969 h 4380704"/>
              <a:gd name="connsiteX2" fmla="*/ 156967 w 156967"/>
              <a:gd name="connsiteY2" fmla="*/ 3993964 h 4380704"/>
              <a:gd name="connsiteX3" fmla="*/ 2490 w 156967"/>
              <a:gd name="connsiteY3" fmla="*/ 4380704 h 4380704"/>
              <a:gd name="connsiteX4" fmla="*/ 0 w 156967"/>
              <a:gd name="connsiteY4" fmla="*/ 0 h 438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967" h="4380704">
                <a:moveTo>
                  <a:pt x="0" y="0"/>
                </a:moveTo>
                <a:cubicBezTo>
                  <a:pt x="52717" y="21807"/>
                  <a:pt x="95359" y="37885"/>
                  <a:pt x="153252" y="59969"/>
                </a:cubicBezTo>
                <a:cubicBezTo>
                  <a:pt x="153848" y="2833927"/>
                  <a:pt x="156371" y="1220006"/>
                  <a:pt x="156967" y="3993964"/>
                </a:cubicBezTo>
                <a:lnTo>
                  <a:pt x="2490" y="4380704"/>
                </a:lnTo>
                <a:cubicBezTo>
                  <a:pt x="997" y="1591130"/>
                  <a:pt x="1493" y="2789574"/>
                  <a:pt x="0" y="0"/>
                </a:cubicBezTo>
                <a:close/>
              </a:path>
            </a:pathLst>
          </a:custGeom>
          <a:solidFill>
            <a:schemeClr val="accent1">
              <a:alpha val="65098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7D57979F-E468-42A0-8D2E-BEC5584BAF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84582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2AE017D-2691-4BCB-B3C1-6EB2B6A2AF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280" y="482652"/>
            <a:ext cx="6217920" cy="9144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Line Headline. No Sub-headline Georgia Bold  32.</a:t>
            </a:r>
          </a:p>
        </p:txBody>
      </p:sp>
    </p:spTree>
    <p:extLst>
      <p:ext uri="{BB962C8B-B14F-4D97-AF65-F5344CB8AC3E}">
        <p14:creationId xmlns:p14="http://schemas.microsoft.com/office/powerpoint/2010/main" val="2353560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548">
          <p15:clr>
            <a:srgbClr val="FBAE40"/>
          </p15:clr>
        </p15:guide>
        <p15:guide id="12" orient="horz" pos="809">
          <p15:clr>
            <a:srgbClr val="FBAE40"/>
          </p15:clr>
        </p15:guide>
        <p15:guide id="16" orient="horz" pos="4032">
          <p15:clr>
            <a:srgbClr val="FBAE40"/>
          </p15:clr>
        </p15:guide>
        <p15:guide id="18" orient="horz" pos="4751">
          <p15:clr>
            <a:srgbClr val="FBAE40"/>
          </p15:clr>
        </p15:guide>
        <p15:guide id="19" orient="horz" pos="1097">
          <p15:clr>
            <a:srgbClr val="FBAE40"/>
          </p15:clr>
        </p15:guide>
        <p15:guide id="20" orient="horz" pos="4319">
          <p15:clr>
            <a:srgbClr val="FBAE40"/>
          </p15:clr>
        </p15:guide>
        <p15:guide id="21" orient="horz" pos="143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Line Headline NO Sub-Headline with Image and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336AA84-DA89-441B-AD14-E887B35CDE7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E5AA95C7-3287-4E00-87D3-E0761EE7667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CC9707C1-AF76-41F1-A6D3-DAF095C377D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7CD476-59AA-4C8E-A7A2-5A7478FDA85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12996932" y="7016742"/>
            <a:ext cx="0" cy="32004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F56D141-D810-447F-9011-6EDB70BBF3E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0" y="0"/>
            <a:ext cx="4618038" cy="77724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FCBF4-EA66-49EB-B204-C5BFF61A3B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2" hasCustomPrompt="1"/>
          </p:nvPr>
        </p:nvSpPr>
        <p:spPr>
          <a:xfrm>
            <a:off x="4481513" y="0"/>
            <a:ext cx="136525" cy="7772400"/>
          </a:xfrm>
          <a:solidFill>
            <a:srgbClr val="092951">
              <a:alpha val="60000"/>
            </a:srgb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6DC7AF-3246-45EF-8DAA-1480AA9814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617083" y="0"/>
            <a:ext cx="274320" cy="7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D97375-B317-4A1E-B777-E07B193234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890545" y="0"/>
            <a:ext cx="36576" cy="77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AEC19D0-FC0A-4949-B6B8-F1F07B950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9874" y="6856406"/>
            <a:ext cx="5627689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7FD550-B2ED-4D3E-B262-84AA96938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49875" y="1233763"/>
            <a:ext cx="8004176" cy="51663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5F4714E-46A1-4EF2-81B0-CD00FC5EB9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9874" y="7382201"/>
            <a:ext cx="5627689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E822-4075-442A-8629-22BE7B2134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9875" y="192796"/>
            <a:ext cx="8007021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AC560DF-51FB-4F8F-BB94-530677CCCE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1A45537-2EB5-4BF2-9753-AF66D5D255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3051" y="484238"/>
            <a:ext cx="8001000" cy="4572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Single Line Headline Georgia Bold 32.</a:t>
            </a:r>
          </a:p>
        </p:txBody>
      </p:sp>
    </p:spTree>
    <p:extLst>
      <p:ext uri="{BB962C8B-B14F-4D97-AF65-F5344CB8AC3E}">
        <p14:creationId xmlns:p14="http://schemas.microsoft.com/office/powerpoint/2010/main" val="1399789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404">
          <p15:clr>
            <a:srgbClr val="FBAE40"/>
          </p15:clr>
        </p15:guide>
        <p15:guide id="10" orient="horz" pos="4319">
          <p15:clr>
            <a:srgbClr val="FBAE40"/>
          </p15:clr>
        </p15:guide>
        <p15:guide id="11" orient="horz" pos="809">
          <p15:clr>
            <a:srgbClr val="FBAE40"/>
          </p15:clr>
        </p15:guide>
        <p15:guide id="14" orient="horz" pos="4032">
          <p15:clr>
            <a:srgbClr val="FBAE40"/>
          </p15:clr>
        </p15:guide>
        <p15:guide id="15" orient="horz" pos="4751">
          <p15:clr>
            <a:srgbClr val="FBAE40"/>
          </p15:clr>
        </p15:guide>
        <p15:guide id="17" pos="3082" userDrawn="1">
          <p15:clr>
            <a:srgbClr val="FBAE40"/>
          </p15:clr>
        </p15:guide>
        <p15:guide id="18" pos="3370" userDrawn="1">
          <p15:clr>
            <a:srgbClr val="FBAE40"/>
          </p15:clr>
        </p15:guide>
        <p15:guide id="19" orient="horz" pos="143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&amp; Sub-Headline with Image and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DD69277-4D85-45FC-A3A3-8CCBBBE0C1D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418356" y="7016742"/>
            <a:ext cx="1582956" cy="320040"/>
            <a:chOff x="11418356" y="7016742"/>
            <a:chExt cx="1582956" cy="320040"/>
          </a:xfrm>
          <a:solidFill>
            <a:schemeClr val="bg1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760E15-D945-4287-8E54-9379CD1025A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992168" y="7016742"/>
              <a:ext cx="9144" cy="32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6" name="Graphic 24">
              <a:extLst>
                <a:ext uri="{FF2B5EF4-FFF2-40B4-BE49-F238E27FC236}">
                  <a16:creationId xmlns:a16="http://schemas.microsoft.com/office/drawing/2014/main" id="{4F806551-886D-4C04-AABE-6D7794B863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418356" y="7026246"/>
              <a:ext cx="237104" cy="249091"/>
            </a:xfrm>
            <a:custGeom>
              <a:avLst/>
              <a:gdLst>
                <a:gd name="connsiteX0" fmla="*/ 231559 w 237104"/>
                <a:gd name="connsiteY0" fmla="*/ 102366 h 249091"/>
                <a:gd name="connsiteX1" fmla="*/ 143965 w 237104"/>
                <a:gd name="connsiteY1" fmla="*/ 73123 h 249091"/>
                <a:gd name="connsiteX2" fmla="*/ 231559 w 237104"/>
                <a:gd name="connsiteY2" fmla="*/ 43938 h 249091"/>
                <a:gd name="connsiteX3" fmla="*/ 237098 w 237104"/>
                <a:gd name="connsiteY3" fmla="*/ 38184 h 249091"/>
                <a:gd name="connsiteX4" fmla="*/ 237095 w 237104"/>
                <a:gd name="connsiteY4" fmla="*/ 38085 h 249091"/>
                <a:gd name="connsiteX5" fmla="*/ 237095 w 237104"/>
                <a:gd name="connsiteY5" fmla="*/ 5825 h 249091"/>
                <a:gd name="connsiteX6" fmla="*/ 231052 w 237104"/>
                <a:gd name="connsiteY6" fmla="*/ 7 h 249091"/>
                <a:gd name="connsiteX7" fmla="*/ 231049 w 237104"/>
                <a:gd name="connsiteY7" fmla="*/ 7 h 249091"/>
                <a:gd name="connsiteX8" fmla="*/ 119556 w 237104"/>
                <a:gd name="connsiteY8" fmla="*/ 53199 h 249091"/>
                <a:gd name="connsiteX9" fmla="*/ 118236 w 237104"/>
                <a:gd name="connsiteY9" fmla="*/ 53895 h 249091"/>
                <a:gd name="connsiteX10" fmla="*/ 117541 w 237104"/>
                <a:gd name="connsiteY10" fmla="*/ 53199 h 249091"/>
                <a:gd name="connsiteX11" fmla="*/ 6048 w 237104"/>
                <a:gd name="connsiteY11" fmla="*/ 7 h 249091"/>
                <a:gd name="connsiteX12" fmla="*/ 9 w 237104"/>
                <a:gd name="connsiteY12" fmla="*/ 5485 h 249091"/>
                <a:gd name="connsiteX13" fmla="*/ 2 w 237104"/>
                <a:gd name="connsiteY13" fmla="*/ 5825 h 249091"/>
                <a:gd name="connsiteX14" fmla="*/ 2 w 237104"/>
                <a:gd name="connsiteY14" fmla="*/ 38346 h 249091"/>
                <a:gd name="connsiteX15" fmla="*/ 5538 w 237104"/>
                <a:gd name="connsiteY15" fmla="*/ 44140 h 249091"/>
                <a:gd name="connsiteX16" fmla="*/ 93132 w 237104"/>
                <a:gd name="connsiteY16" fmla="*/ 73123 h 249091"/>
                <a:gd name="connsiteX17" fmla="*/ 5538 w 237104"/>
                <a:gd name="connsiteY17" fmla="*/ 102366 h 249091"/>
                <a:gd name="connsiteX18" fmla="*/ 2 w 237104"/>
                <a:gd name="connsiteY18" fmla="*/ 107911 h 249091"/>
                <a:gd name="connsiteX19" fmla="*/ 2 w 237104"/>
                <a:gd name="connsiteY19" fmla="*/ 140943 h 249091"/>
                <a:gd name="connsiteX20" fmla="*/ 5538 w 237104"/>
                <a:gd name="connsiteY20" fmla="*/ 146487 h 249091"/>
                <a:gd name="connsiteX21" fmla="*/ 93132 w 237104"/>
                <a:gd name="connsiteY21" fmla="*/ 175731 h 249091"/>
                <a:gd name="connsiteX22" fmla="*/ 5538 w 237104"/>
                <a:gd name="connsiteY22" fmla="*/ 204963 h 249091"/>
                <a:gd name="connsiteX23" fmla="*/ 1 w 237104"/>
                <a:gd name="connsiteY23" fmla="*/ 210718 h 249091"/>
                <a:gd name="connsiteX24" fmla="*/ 2 w 237104"/>
                <a:gd name="connsiteY24" fmla="*/ 210769 h 249091"/>
                <a:gd name="connsiteX25" fmla="*/ 2 w 237104"/>
                <a:gd name="connsiteY25" fmla="*/ 243290 h 249091"/>
                <a:gd name="connsiteX26" fmla="*/ 6048 w 237104"/>
                <a:gd name="connsiteY26" fmla="*/ 249084 h 249091"/>
                <a:gd name="connsiteX27" fmla="*/ 117541 w 237104"/>
                <a:gd name="connsiteY27" fmla="*/ 195892 h 249091"/>
                <a:gd name="connsiteX28" fmla="*/ 118862 w 237104"/>
                <a:gd name="connsiteY28" fmla="*/ 195196 h 249091"/>
                <a:gd name="connsiteX29" fmla="*/ 119556 w 237104"/>
                <a:gd name="connsiteY29" fmla="*/ 195892 h 249091"/>
                <a:gd name="connsiteX30" fmla="*/ 231049 w 237104"/>
                <a:gd name="connsiteY30" fmla="*/ 249084 h 249091"/>
                <a:gd name="connsiteX31" fmla="*/ 237088 w 237104"/>
                <a:gd name="connsiteY31" fmla="*/ 243606 h 249091"/>
                <a:gd name="connsiteX32" fmla="*/ 237095 w 237104"/>
                <a:gd name="connsiteY32" fmla="*/ 243290 h 249091"/>
                <a:gd name="connsiteX33" fmla="*/ 237095 w 237104"/>
                <a:gd name="connsiteY33" fmla="*/ 210520 h 249091"/>
                <a:gd name="connsiteX34" fmla="*/ 231559 w 237104"/>
                <a:gd name="connsiteY34" fmla="*/ 204714 h 249091"/>
                <a:gd name="connsiteX35" fmla="*/ 143965 w 237104"/>
                <a:gd name="connsiteY35" fmla="*/ 175731 h 249091"/>
                <a:gd name="connsiteX36" fmla="*/ 231559 w 237104"/>
                <a:gd name="connsiteY36" fmla="*/ 146487 h 249091"/>
                <a:gd name="connsiteX37" fmla="*/ 237095 w 237104"/>
                <a:gd name="connsiteY37" fmla="*/ 141579 h 249091"/>
                <a:gd name="connsiteX38" fmla="*/ 237095 w 237104"/>
                <a:gd name="connsiteY38" fmla="*/ 140943 h 249091"/>
                <a:gd name="connsiteX39" fmla="*/ 237095 w 237104"/>
                <a:gd name="connsiteY39" fmla="*/ 107911 h 249091"/>
                <a:gd name="connsiteX40" fmla="*/ 231559 w 237104"/>
                <a:gd name="connsiteY40" fmla="*/ 102366 h 249091"/>
                <a:gd name="connsiteX41" fmla="*/ 139437 w 237104"/>
                <a:gd name="connsiteY41" fmla="*/ 132121 h 249091"/>
                <a:gd name="connsiteX42" fmla="*/ 109990 w 237104"/>
                <a:gd name="connsiteY42" fmla="*/ 150797 h 249091"/>
                <a:gd name="connsiteX43" fmla="*/ 99415 w 237104"/>
                <a:gd name="connsiteY43" fmla="*/ 117552 h 249091"/>
                <a:gd name="connsiteX44" fmla="*/ 129372 w 237104"/>
                <a:gd name="connsiteY44" fmla="*/ 97641 h 249091"/>
                <a:gd name="connsiteX45" fmla="*/ 139437 w 237104"/>
                <a:gd name="connsiteY45" fmla="*/ 132121 h 24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7104" h="249091">
                  <a:moveTo>
                    <a:pt x="231559" y="102366"/>
                  </a:moveTo>
                  <a:cubicBezTo>
                    <a:pt x="171100" y="101108"/>
                    <a:pt x="143965" y="78929"/>
                    <a:pt x="143965" y="73123"/>
                  </a:cubicBezTo>
                  <a:cubicBezTo>
                    <a:pt x="143965" y="67317"/>
                    <a:pt x="171148" y="45399"/>
                    <a:pt x="231559" y="43938"/>
                  </a:cubicBezTo>
                  <a:cubicBezTo>
                    <a:pt x="234674" y="43881"/>
                    <a:pt x="237154" y="41305"/>
                    <a:pt x="237098" y="38184"/>
                  </a:cubicBezTo>
                  <a:cubicBezTo>
                    <a:pt x="237098" y="38151"/>
                    <a:pt x="237096" y="38118"/>
                    <a:pt x="237095" y="38085"/>
                  </a:cubicBezTo>
                  <a:lnTo>
                    <a:pt x="237095" y="5825"/>
                  </a:lnTo>
                  <a:cubicBezTo>
                    <a:pt x="237030" y="2547"/>
                    <a:pt x="234325" y="-58"/>
                    <a:pt x="231052" y="7"/>
                  </a:cubicBezTo>
                  <a:cubicBezTo>
                    <a:pt x="231050" y="7"/>
                    <a:pt x="231050" y="7"/>
                    <a:pt x="231049" y="7"/>
                  </a:cubicBezTo>
                  <a:cubicBezTo>
                    <a:pt x="208905" y="1016"/>
                    <a:pt x="132656" y="7570"/>
                    <a:pt x="119556" y="53199"/>
                  </a:cubicBezTo>
                  <a:cubicBezTo>
                    <a:pt x="119383" y="53757"/>
                    <a:pt x="118793" y="54068"/>
                    <a:pt x="118236" y="53895"/>
                  </a:cubicBezTo>
                  <a:cubicBezTo>
                    <a:pt x="117904" y="53792"/>
                    <a:pt x="117644" y="53532"/>
                    <a:pt x="117541" y="53199"/>
                  </a:cubicBezTo>
                  <a:cubicBezTo>
                    <a:pt x="104453" y="7582"/>
                    <a:pt x="27944" y="1028"/>
                    <a:pt x="6048" y="7"/>
                  </a:cubicBezTo>
                  <a:cubicBezTo>
                    <a:pt x="2870" y="-150"/>
                    <a:pt x="166" y="2302"/>
                    <a:pt x="9" y="5485"/>
                  </a:cubicBezTo>
                  <a:cubicBezTo>
                    <a:pt x="3" y="5598"/>
                    <a:pt x="1" y="5712"/>
                    <a:pt x="2" y="5825"/>
                  </a:cubicBezTo>
                  <a:lnTo>
                    <a:pt x="2" y="38346"/>
                  </a:lnTo>
                  <a:cubicBezTo>
                    <a:pt x="97" y="41411"/>
                    <a:pt x="2485" y="43911"/>
                    <a:pt x="5538" y="44140"/>
                  </a:cubicBezTo>
                  <a:cubicBezTo>
                    <a:pt x="65997" y="45399"/>
                    <a:pt x="93132" y="67328"/>
                    <a:pt x="93132" y="73123"/>
                  </a:cubicBezTo>
                  <a:cubicBezTo>
                    <a:pt x="93132" y="78917"/>
                    <a:pt x="65950" y="102366"/>
                    <a:pt x="5538" y="102366"/>
                  </a:cubicBezTo>
                  <a:cubicBezTo>
                    <a:pt x="2" y="102366"/>
                    <a:pt x="2" y="107911"/>
                    <a:pt x="2" y="107911"/>
                  </a:cubicBezTo>
                  <a:lnTo>
                    <a:pt x="2" y="140943"/>
                  </a:lnTo>
                  <a:cubicBezTo>
                    <a:pt x="2" y="146238"/>
                    <a:pt x="5538" y="146487"/>
                    <a:pt x="5538" y="146487"/>
                  </a:cubicBezTo>
                  <a:cubicBezTo>
                    <a:pt x="65997" y="147746"/>
                    <a:pt x="93132" y="169925"/>
                    <a:pt x="93132" y="175731"/>
                  </a:cubicBezTo>
                  <a:cubicBezTo>
                    <a:pt x="93132" y="181537"/>
                    <a:pt x="65950" y="203455"/>
                    <a:pt x="5538" y="204963"/>
                  </a:cubicBezTo>
                  <a:cubicBezTo>
                    <a:pt x="2422" y="205021"/>
                    <a:pt x="-57" y="207598"/>
                    <a:pt x="1" y="210718"/>
                  </a:cubicBezTo>
                  <a:cubicBezTo>
                    <a:pt x="1" y="210736"/>
                    <a:pt x="2" y="210752"/>
                    <a:pt x="2" y="210769"/>
                  </a:cubicBezTo>
                  <a:lnTo>
                    <a:pt x="2" y="243290"/>
                  </a:lnTo>
                  <a:cubicBezTo>
                    <a:pt x="80" y="246560"/>
                    <a:pt x="2783" y="249150"/>
                    <a:pt x="6048" y="249084"/>
                  </a:cubicBezTo>
                  <a:cubicBezTo>
                    <a:pt x="28193" y="248075"/>
                    <a:pt x="104442" y="241521"/>
                    <a:pt x="117541" y="195892"/>
                  </a:cubicBezTo>
                  <a:cubicBezTo>
                    <a:pt x="117714" y="195335"/>
                    <a:pt x="118305" y="195023"/>
                    <a:pt x="118862" y="195196"/>
                  </a:cubicBezTo>
                  <a:cubicBezTo>
                    <a:pt x="119194" y="195299"/>
                    <a:pt x="119453" y="195559"/>
                    <a:pt x="119556" y="195892"/>
                  </a:cubicBezTo>
                  <a:cubicBezTo>
                    <a:pt x="132596" y="241521"/>
                    <a:pt x="209154" y="248134"/>
                    <a:pt x="231049" y="249084"/>
                  </a:cubicBezTo>
                  <a:cubicBezTo>
                    <a:pt x="234228" y="249242"/>
                    <a:pt x="236932" y="246789"/>
                    <a:pt x="237088" y="243606"/>
                  </a:cubicBezTo>
                  <a:cubicBezTo>
                    <a:pt x="237094" y="243500"/>
                    <a:pt x="237095" y="243396"/>
                    <a:pt x="237095" y="243290"/>
                  </a:cubicBezTo>
                  <a:lnTo>
                    <a:pt x="237095" y="210520"/>
                  </a:lnTo>
                  <a:cubicBezTo>
                    <a:pt x="237006" y="207450"/>
                    <a:pt x="234616" y="204944"/>
                    <a:pt x="231559" y="204714"/>
                  </a:cubicBezTo>
                  <a:cubicBezTo>
                    <a:pt x="171100" y="203455"/>
                    <a:pt x="143965" y="181525"/>
                    <a:pt x="143965" y="175731"/>
                  </a:cubicBezTo>
                  <a:cubicBezTo>
                    <a:pt x="143965" y="169937"/>
                    <a:pt x="171148" y="147746"/>
                    <a:pt x="231559" y="146487"/>
                  </a:cubicBezTo>
                  <a:cubicBezTo>
                    <a:pt x="234441" y="146663"/>
                    <a:pt x="236920" y="144465"/>
                    <a:pt x="237095" y="141579"/>
                  </a:cubicBezTo>
                  <a:cubicBezTo>
                    <a:pt x="237108" y="141368"/>
                    <a:pt x="237108" y="141155"/>
                    <a:pt x="237095" y="140943"/>
                  </a:cubicBezTo>
                  <a:lnTo>
                    <a:pt x="237095" y="107911"/>
                  </a:lnTo>
                  <a:cubicBezTo>
                    <a:pt x="237095" y="102366"/>
                    <a:pt x="231559" y="102366"/>
                    <a:pt x="231559" y="102366"/>
                  </a:cubicBezTo>
                  <a:close/>
                  <a:moveTo>
                    <a:pt x="139437" y="132121"/>
                  </a:moveTo>
                  <a:cubicBezTo>
                    <a:pt x="133960" y="151985"/>
                    <a:pt x="119047" y="154051"/>
                    <a:pt x="109990" y="150797"/>
                  </a:cubicBezTo>
                  <a:cubicBezTo>
                    <a:pt x="100684" y="147520"/>
                    <a:pt x="90868" y="136929"/>
                    <a:pt x="99415" y="117552"/>
                  </a:cubicBezTo>
                  <a:cubicBezTo>
                    <a:pt x="103695" y="107721"/>
                    <a:pt x="117790" y="93355"/>
                    <a:pt x="129372" y="97641"/>
                  </a:cubicBezTo>
                  <a:cubicBezTo>
                    <a:pt x="141962" y="102117"/>
                    <a:pt x="142459" y="121779"/>
                    <a:pt x="139437" y="132121"/>
                  </a:cubicBezTo>
                  <a:close/>
                </a:path>
              </a:pathLst>
            </a:custGeom>
            <a:grpFill/>
            <a:ln w="11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5">
              <a:extLst>
                <a:ext uri="{FF2B5EF4-FFF2-40B4-BE49-F238E27FC236}">
                  <a16:creationId xmlns:a16="http://schemas.microsoft.com/office/drawing/2014/main" id="{A2FBC66B-3FBC-41B1-966B-6AB3250AFDF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771393" y="7054694"/>
              <a:ext cx="1018580" cy="258921"/>
            </a:xfrm>
            <a:custGeom>
              <a:avLst/>
              <a:gdLst>
                <a:gd name="connsiteX0" fmla="*/ 736139 w 1018580"/>
                <a:gd name="connsiteY0" fmla="*/ 13607 h 258921"/>
                <a:gd name="connsiteX1" fmla="*/ 736139 w 1018580"/>
                <a:gd name="connsiteY1" fmla="*/ 46851 h 258921"/>
                <a:gd name="connsiteX2" fmla="*/ 726320 w 1018580"/>
                <a:gd name="connsiteY2" fmla="*/ 50133 h 258921"/>
                <a:gd name="connsiteX3" fmla="*/ 707436 w 1018580"/>
                <a:gd name="connsiteY3" fmla="*/ 28723 h 258921"/>
                <a:gd name="connsiteX4" fmla="*/ 680403 w 1018580"/>
                <a:gd name="connsiteY4" fmla="*/ 17893 h 258921"/>
                <a:gd name="connsiteX5" fmla="*/ 648012 w 1018580"/>
                <a:gd name="connsiteY5" fmla="*/ 17893 h 258921"/>
                <a:gd name="connsiteX6" fmla="*/ 640393 w 1018580"/>
                <a:gd name="connsiteY6" fmla="*/ 24117 h 258921"/>
                <a:gd name="connsiteX7" fmla="*/ 640393 w 1018580"/>
                <a:gd name="connsiteY7" fmla="*/ 25712 h 258921"/>
                <a:gd name="connsiteX8" fmla="*/ 640393 w 1018580"/>
                <a:gd name="connsiteY8" fmla="*/ 84380 h 258921"/>
                <a:gd name="connsiteX9" fmla="*/ 664697 w 1018580"/>
                <a:gd name="connsiteY9" fmla="*/ 84380 h 258921"/>
                <a:gd name="connsiteX10" fmla="*/ 677938 w 1018580"/>
                <a:gd name="connsiteY10" fmla="*/ 77334 h 258921"/>
                <a:gd name="connsiteX11" fmla="*/ 691933 w 1018580"/>
                <a:gd name="connsiteY11" fmla="*/ 58183 h 258921"/>
                <a:gd name="connsiteX12" fmla="*/ 702730 w 1018580"/>
                <a:gd name="connsiteY12" fmla="*/ 61465 h 258921"/>
                <a:gd name="connsiteX13" fmla="*/ 702730 w 1018580"/>
                <a:gd name="connsiteY13" fmla="*/ 125465 h 258921"/>
                <a:gd name="connsiteX14" fmla="*/ 691933 w 1018580"/>
                <a:gd name="connsiteY14" fmla="*/ 128726 h 258921"/>
                <a:gd name="connsiteX15" fmla="*/ 677938 w 1018580"/>
                <a:gd name="connsiteY15" fmla="*/ 109596 h 258921"/>
                <a:gd name="connsiteX16" fmla="*/ 664697 w 1018580"/>
                <a:gd name="connsiteY16" fmla="*/ 102278 h 258921"/>
                <a:gd name="connsiteX17" fmla="*/ 640434 w 1018580"/>
                <a:gd name="connsiteY17" fmla="*/ 102278 h 258921"/>
                <a:gd name="connsiteX18" fmla="*/ 640434 w 1018580"/>
                <a:gd name="connsiteY18" fmla="*/ 170522 h 258921"/>
                <a:gd name="connsiteX19" fmla="*/ 650742 w 1018580"/>
                <a:gd name="connsiteY19" fmla="*/ 181101 h 258921"/>
                <a:gd name="connsiteX20" fmla="*/ 677490 w 1018580"/>
                <a:gd name="connsiteY20" fmla="*/ 181101 h 258921"/>
                <a:gd name="connsiteX21" fmla="*/ 707924 w 1018580"/>
                <a:gd name="connsiteY21" fmla="*/ 169497 h 258921"/>
                <a:gd name="connsiteX22" fmla="*/ 725342 w 1018580"/>
                <a:gd name="connsiteY22" fmla="*/ 146373 h 258921"/>
                <a:gd name="connsiteX23" fmla="*/ 735161 w 1018580"/>
                <a:gd name="connsiteY23" fmla="*/ 149154 h 258921"/>
                <a:gd name="connsiteX24" fmla="*/ 735161 w 1018580"/>
                <a:gd name="connsiteY24" fmla="*/ 184112 h 258921"/>
                <a:gd name="connsiteX25" fmla="*/ 720432 w 1018580"/>
                <a:gd name="connsiteY25" fmla="*/ 198748 h 258921"/>
                <a:gd name="connsiteX26" fmla="*/ 589648 w 1018580"/>
                <a:gd name="connsiteY26" fmla="*/ 198748 h 258921"/>
                <a:gd name="connsiteX27" fmla="*/ 584252 w 1018580"/>
                <a:gd name="connsiteY27" fmla="*/ 193987 h 258921"/>
                <a:gd name="connsiteX28" fmla="*/ 584250 w 1018580"/>
                <a:gd name="connsiteY28" fmla="*/ 193960 h 258921"/>
                <a:gd name="connsiteX29" fmla="*/ 598225 w 1018580"/>
                <a:gd name="connsiteY29" fmla="*/ 173302 h 258921"/>
                <a:gd name="connsiteX30" fmla="*/ 598225 w 1018580"/>
                <a:gd name="connsiteY30" fmla="*/ 25462 h 258921"/>
                <a:gd name="connsiteX31" fmla="*/ 584250 w 1018580"/>
                <a:gd name="connsiteY31" fmla="*/ 4804 h 258921"/>
                <a:gd name="connsiteX32" fmla="*/ 589581 w 1018580"/>
                <a:gd name="connsiteY32" fmla="*/ 11 h 258921"/>
                <a:gd name="connsiteX33" fmla="*/ 589648 w 1018580"/>
                <a:gd name="connsiteY33" fmla="*/ 16 h 258921"/>
                <a:gd name="connsiteX34" fmla="*/ 721899 w 1018580"/>
                <a:gd name="connsiteY34" fmla="*/ 16 h 258921"/>
                <a:gd name="connsiteX35" fmla="*/ 736139 w 1018580"/>
                <a:gd name="connsiteY35" fmla="*/ 13607 h 258921"/>
                <a:gd name="connsiteX36" fmla="*/ 1017263 w 1018580"/>
                <a:gd name="connsiteY36" fmla="*/ 211564 h 258921"/>
                <a:gd name="connsiteX37" fmla="*/ 941686 w 1018580"/>
                <a:gd name="connsiteY37" fmla="*/ 258649 h 258921"/>
                <a:gd name="connsiteX38" fmla="*/ 884748 w 1018580"/>
                <a:gd name="connsiteY38" fmla="*/ 226932 h 258921"/>
                <a:gd name="connsiteX39" fmla="*/ 912229 w 1018580"/>
                <a:gd name="connsiteY39" fmla="*/ 197974 h 258921"/>
                <a:gd name="connsiteX40" fmla="*/ 888679 w 1018580"/>
                <a:gd name="connsiteY40" fmla="*/ 175561 h 258921"/>
                <a:gd name="connsiteX41" fmla="*/ 913227 w 1018580"/>
                <a:gd name="connsiteY41" fmla="*/ 148380 h 258921"/>
                <a:gd name="connsiteX42" fmla="*/ 888435 w 1018580"/>
                <a:gd name="connsiteY42" fmla="*/ 109596 h 258921"/>
                <a:gd name="connsiteX43" fmla="*/ 949040 w 1018580"/>
                <a:gd name="connsiteY43" fmla="*/ 62490 h 258921"/>
                <a:gd name="connsiteX44" fmla="*/ 993857 w 1018580"/>
                <a:gd name="connsiteY44" fmla="*/ 62490 h 258921"/>
                <a:gd name="connsiteX45" fmla="*/ 1013983 w 1018580"/>
                <a:gd name="connsiteY45" fmla="*/ 58977 h 258921"/>
                <a:gd name="connsiteX46" fmla="*/ 1018569 w 1018580"/>
                <a:gd name="connsiteY46" fmla="*/ 63072 h 258921"/>
                <a:gd name="connsiteX47" fmla="*/ 1018567 w 1018580"/>
                <a:gd name="connsiteY47" fmla="*/ 63723 h 258921"/>
                <a:gd name="connsiteX48" fmla="*/ 1002372 w 1018580"/>
                <a:gd name="connsiteY48" fmla="*/ 80450 h 258921"/>
                <a:gd name="connsiteX49" fmla="*/ 1000571 w 1018580"/>
                <a:gd name="connsiteY49" fmla="*/ 84773 h 258921"/>
                <a:gd name="connsiteX50" fmla="*/ 1001394 w 1018580"/>
                <a:gd name="connsiteY50" fmla="*/ 85990 h 258921"/>
                <a:gd name="connsiteX51" fmla="*/ 1008748 w 1018580"/>
                <a:gd name="connsiteY51" fmla="*/ 109177 h 258921"/>
                <a:gd name="connsiteX52" fmla="*/ 948632 w 1018580"/>
                <a:gd name="connsiteY52" fmla="*/ 156513 h 258921"/>
                <a:gd name="connsiteX53" fmla="*/ 932926 w 1018580"/>
                <a:gd name="connsiteY53" fmla="*/ 155008 h 258921"/>
                <a:gd name="connsiteX54" fmla="*/ 932193 w 1018580"/>
                <a:gd name="connsiteY54" fmla="*/ 167344 h 258921"/>
                <a:gd name="connsiteX55" fmla="*/ 972935 w 1018580"/>
                <a:gd name="connsiteY55" fmla="*/ 170877 h 258921"/>
                <a:gd name="connsiteX56" fmla="*/ 1017345 w 1018580"/>
                <a:gd name="connsiteY56" fmla="*/ 211564 h 258921"/>
                <a:gd name="connsiteX57" fmla="*/ 937815 w 1018580"/>
                <a:gd name="connsiteY57" fmla="*/ 138783 h 258921"/>
                <a:gd name="connsiteX58" fmla="*/ 970205 w 1018580"/>
                <a:gd name="connsiteY58" fmla="*/ 117624 h 258921"/>
                <a:gd name="connsiteX59" fmla="*/ 958920 w 1018580"/>
                <a:gd name="connsiteY59" fmla="*/ 78589 h 258921"/>
                <a:gd name="connsiteX60" fmla="*/ 926040 w 1018580"/>
                <a:gd name="connsiteY60" fmla="*/ 101002 h 258921"/>
                <a:gd name="connsiteX61" fmla="*/ 937835 w 1018580"/>
                <a:gd name="connsiteY61" fmla="*/ 138783 h 258921"/>
                <a:gd name="connsiteX62" fmla="*/ 983223 w 1018580"/>
                <a:gd name="connsiteY62" fmla="*/ 218861 h 258921"/>
                <a:gd name="connsiteX63" fmla="*/ 961120 w 1018580"/>
                <a:gd name="connsiteY63" fmla="*/ 201236 h 258921"/>
                <a:gd name="connsiteX64" fmla="*/ 927752 w 1018580"/>
                <a:gd name="connsiteY64" fmla="*/ 198476 h 258921"/>
                <a:gd name="connsiteX65" fmla="*/ 916466 w 1018580"/>
                <a:gd name="connsiteY65" fmla="*/ 220387 h 258921"/>
                <a:gd name="connsiteX66" fmla="*/ 949060 w 1018580"/>
                <a:gd name="connsiteY66" fmla="*/ 243052 h 258921"/>
                <a:gd name="connsiteX67" fmla="*/ 983243 w 1018580"/>
                <a:gd name="connsiteY67" fmla="*/ 218861 h 258921"/>
                <a:gd name="connsiteX68" fmla="*/ 161463 w 1018580"/>
                <a:gd name="connsiteY68" fmla="*/ 144282 h 258921"/>
                <a:gd name="connsiteX69" fmla="*/ 72868 w 1018580"/>
                <a:gd name="connsiteY69" fmla="*/ 199688 h 258921"/>
                <a:gd name="connsiteX70" fmla="*/ 5887 w 1018580"/>
                <a:gd name="connsiteY70" fmla="*/ 199688 h 258921"/>
                <a:gd name="connsiteX71" fmla="*/ 258 w 1018580"/>
                <a:gd name="connsiteY71" fmla="*/ 195078 h 258921"/>
                <a:gd name="connsiteX72" fmla="*/ 244 w 1018580"/>
                <a:gd name="connsiteY72" fmla="*/ 194942 h 258921"/>
                <a:gd name="connsiteX73" fmla="*/ 14260 w 1018580"/>
                <a:gd name="connsiteY73" fmla="*/ 174285 h 258921"/>
                <a:gd name="connsiteX74" fmla="*/ 14015 w 1018580"/>
                <a:gd name="connsiteY74" fmla="*/ 26465 h 258921"/>
                <a:gd name="connsiteX75" fmla="*/ 0 w 1018580"/>
                <a:gd name="connsiteY75" fmla="*/ 5808 h 258921"/>
                <a:gd name="connsiteX76" fmla="*/ 5515 w 1018580"/>
                <a:gd name="connsiteY76" fmla="*/ 1008 h 258921"/>
                <a:gd name="connsiteX77" fmla="*/ 5643 w 1018580"/>
                <a:gd name="connsiteY77" fmla="*/ 1020 h 258921"/>
                <a:gd name="connsiteX78" fmla="*/ 68794 w 1018580"/>
                <a:gd name="connsiteY78" fmla="*/ 1020 h 258921"/>
                <a:gd name="connsiteX79" fmla="*/ 152317 w 1018580"/>
                <a:gd name="connsiteY79" fmla="*/ 49631 h 258921"/>
                <a:gd name="connsiteX80" fmla="*/ 113061 w 1018580"/>
                <a:gd name="connsiteY80" fmla="*/ 92702 h 258921"/>
                <a:gd name="connsiteX81" fmla="*/ 161463 w 1018580"/>
                <a:gd name="connsiteY81" fmla="*/ 144282 h 258921"/>
                <a:gd name="connsiteX82" fmla="*/ 55940 w 1018580"/>
                <a:gd name="connsiteY82" fmla="*/ 85384 h 258921"/>
                <a:gd name="connsiteX83" fmla="*/ 69263 w 1018580"/>
                <a:gd name="connsiteY83" fmla="*/ 85384 h 258921"/>
                <a:gd name="connsiteX84" fmla="*/ 109252 w 1018580"/>
                <a:gd name="connsiteY84" fmla="*/ 53165 h 258921"/>
                <a:gd name="connsiteX85" fmla="*/ 70546 w 1018580"/>
                <a:gd name="connsiteY85" fmla="*/ 18646 h 258921"/>
                <a:gd name="connsiteX86" fmla="*/ 63559 w 1018580"/>
                <a:gd name="connsiteY86" fmla="*/ 18646 h 258921"/>
                <a:gd name="connsiteX87" fmla="*/ 55940 w 1018580"/>
                <a:gd name="connsiteY87" fmla="*/ 26716 h 258921"/>
                <a:gd name="connsiteX88" fmla="*/ 116300 w 1018580"/>
                <a:gd name="connsiteY88" fmla="*/ 145327 h 258921"/>
                <a:gd name="connsiteX89" fmla="*/ 72135 w 1018580"/>
                <a:gd name="connsiteY89" fmla="*/ 103511 h 258921"/>
                <a:gd name="connsiteX90" fmla="*/ 56184 w 1018580"/>
                <a:gd name="connsiteY90" fmla="*/ 103511 h 258921"/>
                <a:gd name="connsiteX91" fmla="*/ 56184 w 1018580"/>
                <a:gd name="connsiteY91" fmla="*/ 171776 h 258921"/>
                <a:gd name="connsiteX92" fmla="*/ 66492 w 1018580"/>
                <a:gd name="connsiteY92" fmla="*/ 181854 h 258921"/>
                <a:gd name="connsiteX93" fmla="*/ 78511 w 1018580"/>
                <a:gd name="connsiteY93" fmla="*/ 181854 h 258921"/>
                <a:gd name="connsiteX94" fmla="*/ 116300 w 1018580"/>
                <a:gd name="connsiteY94" fmla="*/ 145327 h 258921"/>
                <a:gd name="connsiteX95" fmla="*/ 294936 w 1018580"/>
                <a:gd name="connsiteY95" fmla="*/ 172027 h 258921"/>
                <a:gd name="connsiteX96" fmla="*/ 241217 w 1018580"/>
                <a:gd name="connsiteY96" fmla="*/ 202992 h 258921"/>
                <a:gd name="connsiteX97" fmla="*/ 172505 w 1018580"/>
                <a:gd name="connsiteY97" fmla="*/ 131235 h 258921"/>
                <a:gd name="connsiteX98" fmla="*/ 239730 w 1018580"/>
                <a:gd name="connsiteY98" fmla="*/ 59709 h 258921"/>
                <a:gd name="connsiteX99" fmla="*/ 295446 w 1018580"/>
                <a:gd name="connsiteY99" fmla="*/ 112335 h 258921"/>
                <a:gd name="connsiteX100" fmla="*/ 282917 w 1018580"/>
                <a:gd name="connsiteY100" fmla="*/ 125946 h 258921"/>
                <a:gd name="connsiteX101" fmla="*/ 208827 w 1018580"/>
                <a:gd name="connsiteY101" fmla="*/ 125946 h 258921"/>
                <a:gd name="connsiteX102" fmla="*/ 255192 w 1018580"/>
                <a:gd name="connsiteY102" fmla="*/ 172529 h 258921"/>
                <a:gd name="connsiteX103" fmla="*/ 292736 w 1018580"/>
                <a:gd name="connsiteY103" fmla="*/ 158939 h 258921"/>
                <a:gd name="connsiteX104" fmla="*/ 294936 w 1018580"/>
                <a:gd name="connsiteY104" fmla="*/ 172027 h 258921"/>
                <a:gd name="connsiteX105" fmla="*/ 209377 w 1018580"/>
                <a:gd name="connsiteY105" fmla="*/ 110076 h 258921"/>
                <a:gd name="connsiteX106" fmla="*/ 252156 w 1018580"/>
                <a:gd name="connsiteY106" fmla="*/ 110076 h 258921"/>
                <a:gd name="connsiteX107" fmla="*/ 261242 w 1018580"/>
                <a:gd name="connsiteY107" fmla="*/ 102508 h 258921"/>
                <a:gd name="connsiteX108" fmla="*/ 237937 w 1018580"/>
                <a:gd name="connsiteY108" fmla="*/ 75055 h 258921"/>
                <a:gd name="connsiteX109" fmla="*/ 209316 w 1018580"/>
                <a:gd name="connsiteY109" fmla="*/ 110076 h 258921"/>
                <a:gd name="connsiteX110" fmla="*/ 367153 w 1018580"/>
                <a:gd name="connsiteY110" fmla="*/ 112585 h 258921"/>
                <a:gd name="connsiteX111" fmla="*/ 338633 w 1018580"/>
                <a:gd name="connsiteY111" fmla="*/ 88667 h 258921"/>
                <a:gd name="connsiteX112" fmla="*/ 354319 w 1018580"/>
                <a:gd name="connsiteY112" fmla="*/ 75055 h 258921"/>
                <a:gd name="connsiteX113" fmla="*/ 397750 w 1018580"/>
                <a:gd name="connsiteY113" fmla="*/ 106543 h 258921"/>
                <a:gd name="connsiteX114" fmla="*/ 411012 w 1018580"/>
                <a:gd name="connsiteY114" fmla="*/ 90674 h 258921"/>
                <a:gd name="connsiteX115" fmla="*/ 359473 w 1018580"/>
                <a:gd name="connsiteY115" fmla="*/ 59709 h 258921"/>
                <a:gd name="connsiteX116" fmla="*/ 308931 w 1018580"/>
                <a:gd name="connsiteY116" fmla="*/ 99748 h 258921"/>
                <a:gd name="connsiteX117" fmla="*/ 353096 w 1018580"/>
                <a:gd name="connsiteY117" fmla="*/ 147836 h 258921"/>
                <a:gd name="connsiteX118" fmla="*/ 381311 w 1018580"/>
                <a:gd name="connsiteY118" fmla="*/ 173512 h 258921"/>
                <a:gd name="connsiteX119" fmla="*/ 364382 w 1018580"/>
                <a:gd name="connsiteY119" fmla="*/ 187374 h 258921"/>
                <a:gd name="connsiteX120" fmla="*/ 323415 w 1018580"/>
                <a:gd name="connsiteY120" fmla="*/ 156639 h 258921"/>
                <a:gd name="connsiteX121" fmla="*/ 308198 w 1018580"/>
                <a:gd name="connsiteY121" fmla="*/ 173010 h 258921"/>
                <a:gd name="connsiteX122" fmla="*/ 360960 w 1018580"/>
                <a:gd name="connsiteY122" fmla="*/ 202971 h 258921"/>
                <a:gd name="connsiteX123" fmla="*/ 412723 w 1018580"/>
                <a:gd name="connsiteY123" fmla="*/ 162179 h 258921"/>
                <a:gd name="connsiteX124" fmla="*/ 367092 w 1018580"/>
                <a:gd name="connsiteY124" fmla="*/ 112585 h 258921"/>
                <a:gd name="connsiteX125" fmla="*/ 514132 w 1018580"/>
                <a:gd name="connsiteY125" fmla="*/ 62406 h 258921"/>
                <a:gd name="connsiteX126" fmla="*/ 479215 w 1018580"/>
                <a:gd name="connsiteY126" fmla="*/ 62406 h 258921"/>
                <a:gd name="connsiteX127" fmla="*/ 479215 w 1018580"/>
                <a:gd name="connsiteY127" fmla="*/ 32508 h 258921"/>
                <a:gd name="connsiteX128" fmla="*/ 475141 w 1018580"/>
                <a:gd name="connsiteY128" fmla="*/ 26967 h 258921"/>
                <a:gd name="connsiteX129" fmla="*/ 467793 w 1018580"/>
                <a:gd name="connsiteY129" fmla="*/ 31636 h 258921"/>
                <a:gd name="connsiteX130" fmla="*/ 467767 w 1018580"/>
                <a:gd name="connsiteY130" fmla="*/ 31755 h 258921"/>
                <a:gd name="connsiteX131" fmla="*/ 424987 w 1018580"/>
                <a:gd name="connsiteY131" fmla="*/ 64999 h 258921"/>
                <a:gd name="connsiteX132" fmla="*/ 417388 w 1018580"/>
                <a:gd name="connsiteY132" fmla="*/ 72045 h 258921"/>
                <a:gd name="connsiteX133" fmla="*/ 425231 w 1018580"/>
                <a:gd name="connsiteY133" fmla="*/ 78840 h 258921"/>
                <a:gd name="connsiteX134" fmla="*/ 432606 w 1018580"/>
                <a:gd name="connsiteY134" fmla="*/ 78840 h 258921"/>
                <a:gd name="connsiteX135" fmla="*/ 440449 w 1018580"/>
                <a:gd name="connsiteY135" fmla="*/ 86659 h 258921"/>
                <a:gd name="connsiteX136" fmla="*/ 440449 w 1018580"/>
                <a:gd name="connsiteY136" fmla="*/ 164228 h 258921"/>
                <a:gd name="connsiteX137" fmla="*/ 477993 w 1018580"/>
                <a:gd name="connsiteY137" fmla="*/ 202490 h 258921"/>
                <a:gd name="connsiteX138" fmla="*/ 521180 w 1018580"/>
                <a:gd name="connsiteY138" fmla="*/ 180328 h 258921"/>
                <a:gd name="connsiteX139" fmla="*/ 517157 w 1018580"/>
                <a:gd name="connsiteY139" fmla="*/ 175651 h 258921"/>
                <a:gd name="connsiteX140" fmla="*/ 516760 w 1018580"/>
                <a:gd name="connsiteY140" fmla="*/ 175644 h 258921"/>
                <a:gd name="connsiteX141" fmla="*/ 496653 w 1018580"/>
                <a:gd name="connsiteY141" fmla="*/ 180160 h 258921"/>
                <a:gd name="connsiteX142" fmla="*/ 479460 w 1018580"/>
                <a:gd name="connsiteY142" fmla="*/ 163037 h 258921"/>
                <a:gd name="connsiteX143" fmla="*/ 479460 w 1018580"/>
                <a:gd name="connsiteY143" fmla="*/ 80596 h 258921"/>
                <a:gd name="connsiteX144" fmla="*/ 514315 w 1018580"/>
                <a:gd name="connsiteY144" fmla="*/ 80596 h 258921"/>
                <a:gd name="connsiteX145" fmla="*/ 521914 w 1018580"/>
                <a:gd name="connsiteY145" fmla="*/ 73550 h 258921"/>
                <a:gd name="connsiteX146" fmla="*/ 521914 w 1018580"/>
                <a:gd name="connsiteY146" fmla="*/ 69515 h 258921"/>
                <a:gd name="connsiteX147" fmla="*/ 514071 w 1018580"/>
                <a:gd name="connsiteY147" fmla="*/ 62469 h 258921"/>
                <a:gd name="connsiteX148" fmla="*/ 875275 w 1018580"/>
                <a:gd name="connsiteY148" fmla="*/ 211815 h 258921"/>
                <a:gd name="connsiteX149" fmla="*/ 799697 w 1018580"/>
                <a:gd name="connsiteY149" fmla="*/ 258921 h 258921"/>
                <a:gd name="connsiteX150" fmla="*/ 742759 w 1018580"/>
                <a:gd name="connsiteY150" fmla="*/ 227183 h 258921"/>
                <a:gd name="connsiteX151" fmla="*/ 770240 w 1018580"/>
                <a:gd name="connsiteY151" fmla="*/ 198225 h 258921"/>
                <a:gd name="connsiteX152" fmla="*/ 746691 w 1018580"/>
                <a:gd name="connsiteY152" fmla="*/ 175811 h 258921"/>
                <a:gd name="connsiteX153" fmla="*/ 771137 w 1018580"/>
                <a:gd name="connsiteY153" fmla="*/ 148631 h 258921"/>
                <a:gd name="connsiteX154" fmla="*/ 746365 w 1018580"/>
                <a:gd name="connsiteY154" fmla="*/ 109847 h 258921"/>
                <a:gd name="connsiteX155" fmla="*/ 806970 w 1018580"/>
                <a:gd name="connsiteY155" fmla="*/ 62741 h 258921"/>
                <a:gd name="connsiteX156" fmla="*/ 851787 w 1018580"/>
                <a:gd name="connsiteY156" fmla="*/ 62741 h 258921"/>
                <a:gd name="connsiteX157" fmla="*/ 871914 w 1018580"/>
                <a:gd name="connsiteY157" fmla="*/ 59228 h 258921"/>
                <a:gd name="connsiteX158" fmla="*/ 876347 w 1018580"/>
                <a:gd name="connsiteY158" fmla="*/ 63540 h 258921"/>
                <a:gd name="connsiteX159" fmla="*/ 876334 w 1018580"/>
                <a:gd name="connsiteY159" fmla="*/ 64016 h 258921"/>
                <a:gd name="connsiteX160" fmla="*/ 860139 w 1018580"/>
                <a:gd name="connsiteY160" fmla="*/ 80638 h 258921"/>
                <a:gd name="connsiteX161" fmla="*/ 858308 w 1018580"/>
                <a:gd name="connsiteY161" fmla="*/ 84915 h 258921"/>
                <a:gd name="connsiteX162" fmla="*/ 859161 w 1018580"/>
                <a:gd name="connsiteY162" fmla="*/ 86179 h 258921"/>
                <a:gd name="connsiteX163" fmla="*/ 866515 w 1018580"/>
                <a:gd name="connsiteY163" fmla="*/ 109345 h 258921"/>
                <a:gd name="connsiteX164" fmla="*/ 806400 w 1018580"/>
                <a:gd name="connsiteY164" fmla="*/ 156681 h 258921"/>
                <a:gd name="connsiteX165" fmla="*/ 790693 w 1018580"/>
                <a:gd name="connsiteY165" fmla="*/ 155175 h 258921"/>
                <a:gd name="connsiteX166" fmla="*/ 789960 w 1018580"/>
                <a:gd name="connsiteY166" fmla="*/ 167511 h 258921"/>
                <a:gd name="connsiteX167" fmla="*/ 830703 w 1018580"/>
                <a:gd name="connsiteY167" fmla="*/ 171044 h 258921"/>
                <a:gd name="connsiteX168" fmla="*/ 875275 w 1018580"/>
                <a:gd name="connsiteY168" fmla="*/ 211815 h 258921"/>
                <a:gd name="connsiteX169" fmla="*/ 795827 w 1018580"/>
                <a:gd name="connsiteY169" fmla="*/ 139034 h 258921"/>
                <a:gd name="connsiteX170" fmla="*/ 828217 w 1018580"/>
                <a:gd name="connsiteY170" fmla="*/ 117875 h 258921"/>
                <a:gd name="connsiteX171" fmla="*/ 816931 w 1018580"/>
                <a:gd name="connsiteY171" fmla="*/ 78840 h 258921"/>
                <a:gd name="connsiteX172" fmla="*/ 784052 w 1018580"/>
                <a:gd name="connsiteY172" fmla="*/ 101253 h 258921"/>
                <a:gd name="connsiteX173" fmla="*/ 795766 w 1018580"/>
                <a:gd name="connsiteY173" fmla="*/ 139034 h 258921"/>
                <a:gd name="connsiteX174" fmla="*/ 841214 w 1018580"/>
                <a:gd name="connsiteY174" fmla="*/ 219112 h 258921"/>
                <a:gd name="connsiteX175" fmla="*/ 819132 w 1018580"/>
                <a:gd name="connsiteY175" fmla="*/ 201487 h 258921"/>
                <a:gd name="connsiteX176" fmla="*/ 785702 w 1018580"/>
                <a:gd name="connsiteY176" fmla="*/ 198643 h 258921"/>
                <a:gd name="connsiteX177" fmla="*/ 774417 w 1018580"/>
                <a:gd name="connsiteY177" fmla="*/ 220555 h 258921"/>
                <a:gd name="connsiteX178" fmla="*/ 807011 w 1018580"/>
                <a:gd name="connsiteY178" fmla="*/ 243219 h 258921"/>
                <a:gd name="connsiteX179" fmla="*/ 841153 w 1018580"/>
                <a:gd name="connsiteY179" fmla="*/ 219112 h 25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018580" h="258921">
                  <a:moveTo>
                    <a:pt x="736139" y="13607"/>
                  </a:moveTo>
                  <a:lnTo>
                    <a:pt x="736139" y="46851"/>
                  </a:lnTo>
                  <a:cubicBezTo>
                    <a:pt x="736139" y="52642"/>
                    <a:pt x="730251" y="54670"/>
                    <a:pt x="726320" y="50133"/>
                  </a:cubicBezTo>
                  <a:lnTo>
                    <a:pt x="707436" y="28723"/>
                  </a:lnTo>
                  <a:cubicBezTo>
                    <a:pt x="699572" y="19398"/>
                    <a:pt x="690996" y="17893"/>
                    <a:pt x="680403" y="17893"/>
                  </a:cubicBezTo>
                  <a:lnTo>
                    <a:pt x="648012" y="17893"/>
                  </a:lnTo>
                  <a:cubicBezTo>
                    <a:pt x="644233" y="17452"/>
                    <a:pt x="640823" y="20239"/>
                    <a:pt x="640393" y="24117"/>
                  </a:cubicBezTo>
                  <a:cubicBezTo>
                    <a:pt x="640334" y="24647"/>
                    <a:pt x="640334" y="25182"/>
                    <a:pt x="640393" y="25712"/>
                  </a:cubicBezTo>
                  <a:lnTo>
                    <a:pt x="640393" y="84380"/>
                  </a:lnTo>
                  <a:lnTo>
                    <a:pt x="664697" y="84380"/>
                  </a:lnTo>
                  <a:cubicBezTo>
                    <a:pt x="670050" y="84777"/>
                    <a:pt x="675167" y="82054"/>
                    <a:pt x="677938" y="77334"/>
                  </a:cubicBezTo>
                  <a:lnTo>
                    <a:pt x="691933" y="58183"/>
                  </a:lnTo>
                  <a:cubicBezTo>
                    <a:pt x="695844" y="52391"/>
                    <a:pt x="702730" y="54419"/>
                    <a:pt x="702730" y="61465"/>
                  </a:cubicBezTo>
                  <a:lnTo>
                    <a:pt x="702730" y="125465"/>
                  </a:lnTo>
                  <a:cubicBezTo>
                    <a:pt x="702730" y="132009"/>
                    <a:pt x="695844" y="134267"/>
                    <a:pt x="691933" y="128726"/>
                  </a:cubicBezTo>
                  <a:lnTo>
                    <a:pt x="677938" y="109596"/>
                  </a:lnTo>
                  <a:cubicBezTo>
                    <a:pt x="675151" y="104863"/>
                    <a:pt x="670079" y="102060"/>
                    <a:pt x="664697" y="102278"/>
                  </a:cubicBezTo>
                  <a:lnTo>
                    <a:pt x="640434" y="102278"/>
                  </a:lnTo>
                  <a:lnTo>
                    <a:pt x="640434" y="170522"/>
                  </a:lnTo>
                  <a:cubicBezTo>
                    <a:pt x="640434" y="177819"/>
                    <a:pt x="644121" y="181101"/>
                    <a:pt x="650742" y="181101"/>
                  </a:cubicBezTo>
                  <a:lnTo>
                    <a:pt x="677490" y="181101"/>
                  </a:lnTo>
                  <a:cubicBezTo>
                    <a:pt x="689713" y="181101"/>
                    <a:pt x="699328" y="181101"/>
                    <a:pt x="707924" y="169497"/>
                  </a:cubicBezTo>
                  <a:lnTo>
                    <a:pt x="725342" y="146373"/>
                  </a:lnTo>
                  <a:cubicBezTo>
                    <a:pt x="729029" y="141334"/>
                    <a:pt x="735161" y="142860"/>
                    <a:pt x="735161" y="149154"/>
                  </a:cubicBezTo>
                  <a:lnTo>
                    <a:pt x="735161" y="184112"/>
                  </a:lnTo>
                  <a:cubicBezTo>
                    <a:pt x="735161" y="194691"/>
                    <a:pt x="729274" y="198748"/>
                    <a:pt x="720432" y="198748"/>
                  </a:cubicBezTo>
                  <a:lnTo>
                    <a:pt x="589648" y="198748"/>
                  </a:lnTo>
                  <a:cubicBezTo>
                    <a:pt x="586878" y="198963"/>
                    <a:pt x="584462" y="196831"/>
                    <a:pt x="584252" y="193987"/>
                  </a:cubicBezTo>
                  <a:cubicBezTo>
                    <a:pt x="584252" y="193978"/>
                    <a:pt x="584250" y="193969"/>
                    <a:pt x="584250" y="193960"/>
                  </a:cubicBezTo>
                  <a:cubicBezTo>
                    <a:pt x="584250" y="185136"/>
                    <a:pt x="598225" y="184384"/>
                    <a:pt x="598225" y="173302"/>
                  </a:cubicBezTo>
                  <a:lnTo>
                    <a:pt x="598225" y="25462"/>
                  </a:lnTo>
                  <a:cubicBezTo>
                    <a:pt x="598225" y="13356"/>
                    <a:pt x="584250" y="13105"/>
                    <a:pt x="584250" y="4804"/>
                  </a:cubicBezTo>
                  <a:cubicBezTo>
                    <a:pt x="584433" y="1970"/>
                    <a:pt x="586819" y="-176"/>
                    <a:pt x="589581" y="11"/>
                  </a:cubicBezTo>
                  <a:cubicBezTo>
                    <a:pt x="589604" y="13"/>
                    <a:pt x="589626" y="15"/>
                    <a:pt x="589648" y="16"/>
                  </a:cubicBezTo>
                  <a:lnTo>
                    <a:pt x="721899" y="16"/>
                  </a:lnTo>
                  <a:cubicBezTo>
                    <a:pt x="732696" y="16"/>
                    <a:pt x="736139" y="3801"/>
                    <a:pt x="736139" y="13607"/>
                  </a:cubicBezTo>
                  <a:close/>
                  <a:moveTo>
                    <a:pt x="1017263" y="211564"/>
                  </a:moveTo>
                  <a:cubicBezTo>
                    <a:pt x="1017263" y="239769"/>
                    <a:pt x="989538" y="258649"/>
                    <a:pt x="941686" y="258649"/>
                  </a:cubicBezTo>
                  <a:cubicBezTo>
                    <a:pt x="905608" y="258649"/>
                    <a:pt x="884748" y="245561"/>
                    <a:pt x="884748" y="226932"/>
                  </a:cubicBezTo>
                  <a:cubicBezTo>
                    <a:pt x="884748" y="214847"/>
                    <a:pt x="894567" y="204267"/>
                    <a:pt x="912229" y="197974"/>
                  </a:cubicBezTo>
                  <a:cubicBezTo>
                    <a:pt x="896033" y="195444"/>
                    <a:pt x="888679" y="185617"/>
                    <a:pt x="888679" y="175561"/>
                  </a:cubicBezTo>
                  <a:cubicBezTo>
                    <a:pt x="888679" y="163957"/>
                    <a:pt x="898009" y="153398"/>
                    <a:pt x="913227" y="148380"/>
                  </a:cubicBezTo>
                  <a:cubicBezTo>
                    <a:pt x="898254" y="139808"/>
                    <a:pt x="888435" y="126218"/>
                    <a:pt x="888435" y="109596"/>
                  </a:cubicBezTo>
                  <a:cubicBezTo>
                    <a:pt x="888435" y="81642"/>
                    <a:pt x="914918" y="62490"/>
                    <a:pt x="949040" y="62490"/>
                  </a:cubicBezTo>
                  <a:lnTo>
                    <a:pt x="993857" y="62490"/>
                  </a:lnTo>
                  <a:cubicBezTo>
                    <a:pt x="1004674" y="62490"/>
                    <a:pt x="1009318" y="58977"/>
                    <a:pt x="1013983" y="58977"/>
                  </a:cubicBezTo>
                  <a:cubicBezTo>
                    <a:pt x="1016353" y="58808"/>
                    <a:pt x="1018404" y="60641"/>
                    <a:pt x="1018569" y="63072"/>
                  </a:cubicBezTo>
                  <a:cubicBezTo>
                    <a:pt x="1018585" y="63289"/>
                    <a:pt x="1018583" y="63506"/>
                    <a:pt x="1018567" y="63723"/>
                  </a:cubicBezTo>
                  <a:cubicBezTo>
                    <a:pt x="1018567" y="69536"/>
                    <a:pt x="1011213" y="74805"/>
                    <a:pt x="1002372" y="80450"/>
                  </a:cubicBezTo>
                  <a:cubicBezTo>
                    <a:pt x="1000712" y="81133"/>
                    <a:pt x="999905" y="83069"/>
                    <a:pt x="1000571" y="84773"/>
                  </a:cubicBezTo>
                  <a:cubicBezTo>
                    <a:pt x="1000752" y="85237"/>
                    <a:pt x="1001033" y="85653"/>
                    <a:pt x="1001394" y="85990"/>
                  </a:cubicBezTo>
                  <a:cubicBezTo>
                    <a:pt x="1006216" y="92704"/>
                    <a:pt x="1008795" y="100837"/>
                    <a:pt x="1008748" y="109177"/>
                  </a:cubicBezTo>
                  <a:cubicBezTo>
                    <a:pt x="1008748" y="136358"/>
                    <a:pt x="982265" y="156513"/>
                    <a:pt x="948632" y="156513"/>
                  </a:cubicBezTo>
                  <a:cubicBezTo>
                    <a:pt x="943368" y="156409"/>
                    <a:pt x="938119" y="155906"/>
                    <a:pt x="932926" y="155008"/>
                  </a:cubicBezTo>
                  <a:cubicBezTo>
                    <a:pt x="922129" y="153252"/>
                    <a:pt x="920173" y="166591"/>
                    <a:pt x="932193" y="167344"/>
                  </a:cubicBezTo>
                  <a:lnTo>
                    <a:pt x="972935" y="170877"/>
                  </a:lnTo>
                  <a:cubicBezTo>
                    <a:pt x="1002616" y="173282"/>
                    <a:pt x="1016856" y="190405"/>
                    <a:pt x="1017345" y="211564"/>
                  </a:cubicBezTo>
                  <a:close/>
                  <a:moveTo>
                    <a:pt x="937815" y="138783"/>
                  </a:moveTo>
                  <a:cubicBezTo>
                    <a:pt x="947634" y="142568"/>
                    <a:pt x="964074" y="140038"/>
                    <a:pt x="970205" y="117624"/>
                  </a:cubicBezTo>
                  <a:cubicBezTo>
                    <a:pt x="973404" y="106041"/>
                    <a:pt x="972650" y="83628"/>
                    <a:pt x="958920" y="78589"/>
                  </a:cubicBezTo>
                  <a:cubicBezTo>
                    <a:pt x="946167" y="73801"/>
                    <a:pt x="930705" y="89921"/>
                    <a:pt x="926040" y="101002"/>
                  </a:cubicBezTo>
                  <a:cubicBezTo>
                    <a:pt x="916486" y="123165"/>
                    <a:pt x="927528" y="134748"/>
                    <a:pt x="937835" y="138783"/>
                  </a:cubicBezTo>
                  <a:close/>
                  <a:moveTo>
                    <a:pt x="983223" y="218861"/>
                  </a:moveTo>
                  <a:cubicBezTo>
                    <a:pt x="983223" y="210498"/>
                    <a:pt x="979047" y="203264"/>
                    <a:pt x="961120" y="201236"/>
                  </a:cubicBezTo>
                  <a:lnTo>
                    <a:pt x="927752" y="198476"/>
                  </a:lnTo>
                  <a:cubicBezTo>
                    <a:pt x="918931" y="203766"/>
                    <a:pt x="916466" y="211564"/>
                    <a:pt x="916466" y="220387"/>
                  </a:cubicBezTo>
                  <a:cubicBezTo>
                    <a:pt x="916466" y="234479"/>
                    <a:pt x="927018" y="243052"/>
                    <a:pt x="949060" y="243052"/>
                  </a:cubicBezTo>
                  <a:cubicBezTo>
                    <a:pt x="971102" y="243052"/>
                    <a:pt x="983243" y="232221"/>
                    <a:pt x="983243" y="218861"/>
                  </a:cubicBezTo>
                  <a:close/>
                  <a:moveTo>
                    <a:pt x="161463" y="144282"/>
                  </a:moveTo>
                  <a:cubicBezTo>
                    <a:pt x="161463" y="179031"/>
                    <a:pt x="131762" y="199688"/>
                    <a:pt x="72868" y="199688"/>
                  </a:cubicBezTo>
                  <a:lnTo>
                    <a:pt x="5887" y="199688"/>
                  </a:lnTo>
                  <a:cubicBezTo>
                    <a:pt x="3092" y="200011"/>
                    <a:pt x="572" y="197947"/>
                    <a:pt x="258" y="195078"/>
                  </a:cubicBezTo>
                  <a:cubicBezTo>
                    <a:pt x="253" y="195033"/>
                    <a:pt x="248" y="194987"/>
                    <a:pt x="244" y="194942"/>
                  </a:cubicBezTo>
                  <a:cubicBezTo>
                    <a:pt x="244" y="186893"/>
                    <a:pt x="14260" y="185617"/>
                    <a:pt x="14260" y="174285"/>
                  </a:cubicBezTo>
                  <a:lnTo>
                    <a:pt x="14015" y="26465"/>
                  </a:lnTo>
                  <a:cubicBezTo>
                    <a:pt x="13995" y="15133"/>
                    <a:pt x="0" y="14652"/>
                    <a:pt x="0" y="5808"/>
                  </a:cubicBezTo>
                  <a:cubicBezTo>
                    <a:pt x="231" y="2919"/>
                    <a:pt x="2700" y="770"/>
                    <a:pt x="5515" y="1008"/>
                  </a:cubicBezTo>
                  <a:cubicBezTo>
                    <a:pt x="5558" y="1011"/>
                    <a:pt x="5600" y="1015"/>
                    <a:pt x="5643" y="1020"/>
                  </a:cubicBezTo>
                  <a:lnTo>
                    <a:pt x="68794" y="1020"/>
                  </a:lnTo>
                  <a:cubicBezTo>
                    <a:pt x="125223" y="769"/>
                    <a:pt x="152317" y="19837"/>
                    <a:pt x="152317" y="49631"/>
                  </a:cubicBezTo>
                  <a:cubicBezTo>
                    <a:pt x="152317" y="68449"/>
                    <a:pt x="142253" y="84130"/>
                    <a:pt x="113061" y="92702"/>
                  </a:cubicBezTo>
                  <a:cubicBezTo>
                    <a:pt x="147957" y="98284"/>
                    <a:pt x="161219" y="118628"/>
                    <a:pt x="161463" y="144282"/>
                  </a:cubicBezTo>
                  <a:close/>
                  <a:moveTo>
                    <a:pt x="55940" y="85384"/>
                  </a:moveTo>
                  <a:lnTo>
                    <a:pt x="69263" y="85384"/>
                  </a:lnTo>
                  <a:cubicBezTo>
                    <a:pt x="95032" y="85384"/>
                    <a:pt x="109252" y="74303"/>
                    <a:pt x="109252" y="53165"/>
                  </a:cubicBezTo>
                  <a:cubicBezTo>
                    <a:pt x="109007" y="31002"/>
                    <a:pt x="98944" y="18646"/>
                    <a:pt x="70546" y="18646"/>
                  </a:cubicBezTo>
                  <a:lnTo>
                    <a:pt x="63559" y="18646"/>
                  </a:lnTo>
                  <a:cubicBezTo>
                    <a:pt x="58649" y="18646"/>
                    <a:pt x="55940" y="21677"/>
                    <a:pt x="55940" y="26716"/>
                  </a:cubicBezTo>
                  <a:close/>
                  <a:moveTo>
                    <a:pt x="116300" y="145327"/>
                  </a:moveTo>
                  <a:cubicBezTo>
                    <a:pt x="116300" y="119381"/>
                    <a:pt x="103059" y="103511"/>
                    <a:pt x="72135" y="103511"/>
                  </a:cubicBezTo>
                  <a:lnTo>
                    <a:pt x="56184" y="103511"/>
                  </a:lnTo>
                  <a:lnTo>
                    <a:pt x="56184" y="171776"/>
                  </a:lnTo>
                  <a:cubicBezTo>
                    <a:pt x="56184" y="178571"/>
                    <a:pt x="59871" y="181854"/>
                    <a:pt x="66492" y="181854"/>
                  </a:cubicBezTo>
                  <a:lnTo>
                    <a:pt x="78511" y="181854"/>
                  </a:lnTo>
                  <a:cubicBezTo>
                    <a:pt x="106257" y="181917"/>
                    <a:pt x="116300" y="166737"/>
                    <a:pt x="116300" y="145327"/>
                  </a:cubicBezTo>
                  <a:close/>
                  <a:moveTo>
                    <a:pt x="294936" y="172027"/>
                  </a:moveTo>
                  <a:cubicBezTo>
                    <a:pt x="287093" y="190154"/>
                    <a:pt x="268209" y="202992"/>
                    <a:pt x="241217" y="202992"/>
                  </a:cubicBezTo>
                  <a:cubicBezTo>
                    <a:pt x="200230" y="202992"/>
                    <a:pt x="172505" y="172780"/>
                    <a:pt x="172505" y="131235"/>
                  </a:cubicBezTo>
                  <a:cubicBezTo>
                    <a:pt x="172505" y="88918"/>
                    <a:pt x="200230" y="59709"/>
                    <a:pt x="239730" y="59709"/>
                  </a:cubicBezTo>
                  <a:cubicBezTo>
                    <a:pt x="277519" y="59709"/>
                    <a:pt x="295446" y="87161"/>
                    <a:pt x="295446" y="112335"/>
                  </a:cubicBezTo>
                  <a:cubicBezTo>
                    <a:pt x="295446" y="123165"/>
                    <a:pt x="292003" y="125946"/>
                    <a:pt x="282917" y="125946"/>
                  </a:cubicBezTo>
                  <a:lnTo>
                    <a:pt x="208827" y="125946"/>
                  </a:lnTo>
                  <a:cubicBezTo>
                    <a:pt x="209804" y="156409"/>
                    <a:pt x="229198" y="172529"/>
                    <a:pt x="255192" y="172529"/>
                  </a:cubicBezTo>
                  <a:cubicBezTo>
                    <a:pt x="278741" y="172529"/>
                    <a:pt x="285871" y="158939"/>
                    <a:pt x="292736" y="158939"/>
                  </a:cubicBezTo>
                  <a:cubicBezTo>
                    <a:pt x="296912" y="158918"/>
                    <a:pt x="299112" y="163455"/>
                    <a:pt x="294936" y="172027"/>
                  </a:cubicBezTo>
                  <a:close/>
                  <a:moveTo>
                    <a:pt x="209377" y="110076"/>
                  </a:moveTo>
                  <a:lnTo>
                    <a:pt x="252156" y="110076"/>
                  </a:lnTo>
                  <a:cubicBezTo>
                    <a:pt x="259286" y="110076"/>
                    <a:pt x="261242" y="107547"/>
                    <a:pt x="261242" y="102508"/>
                  </a:cubicBezTo>
                  <a:cubicBezTo>
                    <a:pt x="261242" y="87161"/>
                    <a:pt x="253888" y="75055"/>
                    <a:pt x="237937" y="75055"/>
                  </a:cubicBezTo>
                  <a:cubicBezTo>
                    <a:pt x="221987" y="75055"/>
                    <a:pt x="209825" y="87412"/>
                    <a:pt x="209316" y="110076"/>
                  </a:cubicBezTo>
                  <a:close/>
                  <a:moveTo>
                    <a:pt x="367153" y="112585"/>
                  </a:moveTo>
                  <a:cubicBezTo>
                    <a:pt x="344337" y="102508"/>
                    <a:pt x="338633" y="96214"/>
                    <a:pt x="338633" y="88667"/>
                  </a:cubicBezTo>
                  <a:cubicBezTo>
                    <a:pt x="338633" y="80094"/>
                    <a:pt x="345253" y="75055"/>
                    <a:pt x="354319" y="75055"/>
                  </a:cubicBezTo>
                  <a:cubicBezTo>
                    <a:pt x="377155" y="75055"/>
                    <a:pt x="378764" y="106543"/>
                    <a:pt x="397750" y="106543"/>
                  </a:cubicBezTo>
                  <a:cubicBezTo>
                    <a:pt x="406103" y="106543"/>
                    <a:pt x="411012" y="100271"/>
                    <a:pt x="411012" y="90674"/>
                  </a:cubicBezTo>
                  <a:cubicBezTo>
                    <a:pt x="411012" y="68511"/>
                    <a:pt x="383531" y="59458"/>
                    <a:pt x="359473" y="59709"/>
                  </a:cubicBezTo>
                  <a:cubicBezTo>
                    <a:pt x="329303" y="59709"/>
                    <a:pt x="308931" y="73550"/>
                    <a:pt x="308931" y="99748"/>
                  </a:cubicBezTo>
                  <a:cubicBezTo>
                    <a:pt x="308931" y="120405"/>
                    <a:pt x="321439" y="132741"/>
                    <a:pt x="353096" y="147836"/>
                  </a:cubicBezTo>
                  <a:cubicBezTo>
                    <a:pt x="374446" y="158144"/>
                    <a:pt x="381311" y="164207"/>
                    <a:pt x="381311" y="173512"/>
                  </a:cubicBezTo>
                  <a:cubicBezTo>
                    <a:pt x="381311" y="181875"/>
                    <a:pt x="375199" y="187374"/>
                    <a:pt x="364382" y="187374"/>
                  </a:cubicBezTo>
                  <a:cubicBezTo>
                    <a:pt x="339122" y="187374"/>
                    <a:pt x="341322" y="156639"/>
                    <a:pt x="323415" y="156639"/>
                  </a:cubicBezTo>
                  <a:cubicBezTo>
                    <a:pt x="314819" y="156639"/>
                    <a:pt x="308198" y="163434"/>
                    <a:pt x="308198" y="173010"/>
                  </a:cubicBezTo>
                  <a:cubicBezTo>
                    <a:pt x="308198" y="193918"/>
                    <a:pt x="339122" y="202971"/>
                    <a:pt x="360960" y="202971"/>
                  </a:cubicBezTo>
                  <a:cubicBezTo>
                    <a:pt x="391619" y="202971"/>
                    <a:pt x="412723" y="187875"/>
                    <a:pt x="412723" y="162179"/>
                  </a:cubicBezTo>
                  <a:cubicBezTo>
                    <a:pt x="412968" y="142317"/>
                    <a:pt x="400215" y="127556"/>
                    <a:pt x="367092" y="112585"/>
                  </a:cubicBezTo>
                  <a:close/>
                  <a:moveTo>
                    <a:pt x="514132" y="62406"/>
                  </a:moveTo>
                  <a:lnTo>
                    <a:pt x="479215" y="62406"/>
                  </a:lnTo>
                  <a:lnTo>
                    <a:pt x="479215" y="32508"/>
                  </a:lnTo>
                  <a:cubicBezTo>
                    <a:pt x="479215" y="28472"/>
                    <a:pt x="477178" y="27218"/>
                    <a:pt x="475141" y="26967"/>
                  </a:cubicBezTo>
                  <a:cubicBezTo>
                    <a:pt x="471855" y="26174"/>
                    <a:pt x="468565" y="28264"/>
                    <a:pt x="467793" y="31636"/>
                  </a:cubicBezTo>
                  <a:cubicBezTo>
                    <a:pt x="467783" y="31676"/>
                    <a:pt x="467775" y="31715"/>
                    <a:pt x="467767" y="31755"/>
                  </a:cubicBezTo>
                  <a:cubicBezTo>
                    <a:pt x="460413" y="64999"/>
                    <a:pt x="424987" y="64999"/>
                    <a:pt x="424987" y="64999"/>
                  </a:cubicBezTo>
                  <a:cubicBezTo>
                    <a:pt x="420098" y="64999"/>
                    <a:pt x="417388" y="67508"/>
                    <a:pt x="417388" y="72045"/>
                  </a:cubicBezTo>
                  <a:cubicBezTo>
                    <a:pt x="417388" y="76582"/>
                    <a:pt x="420098" y="78840"/>
                    <a:pt x="425231" y="78840"/>
                  </a:cubicBezTo>
                  <a:lnTo>
                    <a:pt x="432606" y="78840"/>
                  </a:lnTo>
                  <a:cubicBezTo>
                    <a:pt x="436847" y="78849"/>
                    <a:pt x="440316" y="82309"/>
                    <a:pt x="440449" y="86659"/>
                  </a:cubicBezTo>
                  <a:lnTo>
                    <a:pt x="440449" y="164228"/>
                  </a:lnTo>
                  <a:cubicBezTo>
                    <a:pt x="440449" y="191660"/>
                    <a:pt x="455666" y="202490"/>
                    <a:pt x="477993" y="202490"/>
                  </a:cubicBezTo>
                  <a:cubicBezTo>
                    <a:pt x="501563" y="202490"/>
                    <a:pt x="521180" y="190907"/>
                    <a:pt x="521180" y="180328"/>
                  </a:cubicBezTo>
                  <a:cubicBezTo>
                    <a:pt x="521327" y="177896"/>
                    <a:pt x="519526" y="175802"/>
                    <a:pt x="517157" y="175651"/>
                  </a:cubicBezTo>
                  <a:cubicBezTo>
                    <a:pt x="517025" y="175642"/>
                    <a:pt x="516892" y="175640"/>
                    <a:pt x="516760" y="175644"/>
                  </a:cubicBezTo>
                  <a:cubicBezTo>
                    <a:pt x="512095" y="175644"/>
                    <a:pt x="507450" y="180160"/>
                    <a:pt x="496653" y="180160"/>
                  </a:cubicBezTo>
                  <a:cubicBezTo>
                    <a:pt x="485368" y="180160"/>
                    <a:pt x="479460" y="175121"/>
                    <a:pt x="479460" y="163037"/>
                  </a:cubicBezTo>
                  <a:lnTo>
                    <a:pt x="479460" y="80596"/>
                  </a:lnTo>
                  <a:lnTo>
                    <a:pt x="514315" y="80596"/>
                  </a:lnTo>
                  <a:cubicBezTo>
                    <a:pt x="519225" y="80596"/>
                    <a:pt x="521914" y="78087"/>
                    <a:pt x="521914" y="73550"/>
                  </a:cubicBezTo>
                  <a:lnTo>
                    <a:pt x="521914" y="69515"/>
                  </a:lnTo>
                  <a:cubicBezTo>
                    <a:pt x="521914" y="64999"/>
                    <a:pt x="518980" y="62469"/>
                    <a:pt x="514071" y="62469"/>
                  </a:cubicBezTo>
                  <a:close/>
                  <a:moveTo>
                    <a:pt x="875275" y="211815"/>
                  </a:moveTo>
                  <a:cubicBezTo>
                    <a:pt x="875275" y="240020"/>
                    <a:pt x="847529" y="258921"/>
                    <a:pt x="799697" y="258921"/>
                  </a:cubicBezTo>
                  <a:cubicBezTo>
                    <a:pt x="763620" y="258921"/>
                    <a:pt x="742759" y="245812"/>
                    <a:pt x="742759" y="227183"/>
                  </a:cubicBezTo>
                  <a:cubicBezTo>
                    <a:pt x="742759" y="215098"/>
                    <a:pt x="752578" y="204518"/>
                    <a:pt x="770240" y="198225"/>
                  </a:cubicBezTo>
                  <a:cubicBezTo>
                    <a:pt x="753943" y="195695"/>
                    <a:pt x="746691" y="185868"/>
                    <a:pt x="746691" y="175811"/>
                  </a:cubicBezTo>
                  <a:cubicBezTo>
                    <a:pt x="746691" y="164228"/>
                    <a:pt x="756001" y="153649"/>
                    <a:pt x="771137" y="148631"/>
                  </a:cubicBezTo>
                  <a:cubicBezTo>
                    <a:pt x="756184" y="140059"/>
                    <a:pt x="746365" y="126468"/>
                    <a:pt x="746365" y="109847"/>
                  </a:cubicBezTo>
                  <a:cubicBezTo>
                    <a:pt x="746365" y="81892"/>
                    <a:pt x="772848" y="62741"/>
                    <a:pt x="806970" y="62741"/>
                  </a:cubicBezTo>
                  <a:lnTo>
                    <a:pt x="851787" y="62741"/>
                  </a:lnTo>
                  <a:cubicBezTo>
                    <a:pt x="862584" y="62741"/>
                    <a:pt x="867249" y="59228"/>
                    <a:pt x="871914" y="59228"/>
                  </a:cubicBezTo>
                  <a:cubicBezTo>
                    <a:pt x="874297" y="59162"/>
                    <a:pt x="876283" y="61093"/>
                    <a:pt x="876347" y="63540"/>
                  </a:cubicBezTo>
                  <a:cubicBezTo>
                    <a:pt x="876351" y="63699"/>
                    <a:pt x="876347" y="63858"/>
                    <a:pt x="876334" y="64016"/>
                  </a:cubicBezTo>
                  <a:cubicBezTo>
                    <a:pt x="876334" y="69808"/>
                    <a:pt x="868960" y="75097"/>
                    <a:pt x="860139" y="80638"/>
                  </a:cubicBezTo>
                  <a:cubicBezTo>
                    <a:pt x="858483" y="81300"/>
                    <a:pt x="857662" y="83215"/>
                    <a:pt x="858308" y="84915"/>
                  </a:cubicBezTo>
                  <a:cubicBezTo>
                    <a:pt x="858491" y="85399"/>
                    <a:pt x="858784" y="85832"/>
                    <a:pt x="859161" y="86179"/>
                  </a:cubicBezTo>
                  <a:cubicBezTo>
                    <a:pt x="863977" y="92888"/>
                    <a:pt x="866556" y="101012"/>
                    <a:pt x="866515" y="109345"/>
                  </a:cubicBezTo>
                  <a:cubicBezTo>
                    <a:pt x="866515" y="136525"/>
                    <a:pt x="840033" y="156681"/>
                    <a:pt x="806400" y="156681"/>
                  </a:cubicBezTo>
                  <a:cubicBezTo>
                    <a:pt x="801136" y="156576"/>
                    <a:pt x="795886" y="156073"/>
                    <a:pt x="790693" y="155175"/>
                  </a:cubicBezTo>
                  <a:cubicBezTo>
                    <a:pt x="779896" y="153419"/>
                    <a:pt x="777941" y="166758"/>
                    <a:pt x="789960" y="167511"/>
                  </a:cubicBezTo>
                  <a:lnTo>
                    <a:pt x="830703" y="171044"/>
                  </a:lnTo>
                  <a:cubicBezTo>
                    <a:pt x="860302" y="173553"/>
                    <a:pt x="874766" y="190405"/>
                    <a:pt x="875275" y="211815"/>
                  </a:cubicBezTo>
                  <a:close/>
                  <a:moveTo>
                    <a:pt x="795827" y="139034"/>
                  </a:moveTo>
                  <a:cubicBezTo>
                    <a:pt x="805646" y="142819"/>
                    <a:pt x="822085" y="140289"/>
                    <a:pt x="828217" y="117875"/>
                  </a:cubicBezTo>
                  <a:cubicBezTo>
                    <a:pt x="831395" y="106292"/>
                    <a:pt x="830662" y="83879"/>
                    <a:pt x="816931" y="78840"/>
                  </a:cubicBezTo>
                  <a:cubicBezTo>
                    <a:pt x="804159" y="74052"/>
                    <a:pt x="788717" y="90172"/>
                    <a:pt x="784052" y="101253"/>
                  </a:cubicBezTo>
                  <a:cubicBezTo>
                    <a:pt x="774417" y="123165"/>
                    <a:pt x="785458" y="134999"/>
                    <a:pt x="795766" y="139034"/>
                  </a:cubicBezTo>
                  <a:close/>
                  <a:moveTo>
                    <a:pt x="841214" y="219112"/>
                  </a:moveTo>
                  <a:cubicBezTo>
                    <a:pt x="841214" y="210749"/>
                    <a:pt x="837038" y="203515"/>
                    <a:pt x="819132" y="201487"/>
                  </a:cubicBezTo>
                  <a:lnTo>
                    <a:pt x="785702" y="198643"/>
                  </a:lnTo>
                  <a:cubicBezTo>
                    <a:pt x="776861" y="203933"/>
                    <a:pt x="774417" y="211732"/>
                    <a:pt x="774417" y="220555"/>
                  </a:cubicBezTo>
                  <a:cubicBezTo>
                    <a:pt x="774417" y="234647"/>
                    <a:pt x="784969" y="243219"/>
                    <a:pt x="807011" y="243219"/>
                  </a:cubicBezTo>
                  <a:cubicBezTo>
                    <a:pt x="829052" y="243219"/>
                    <a:pt x="841153" y="232472"/>
                    <a:pt x="841153" y="219112"/>
                  </a:cubicBezTo>
                  <a:close/>
                </a:path>
              </a:pathLst>
            </a:custGeom>
            <a:grpFill/>
            <a:ln w="2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Picture Placeholder">
            <a:extLst>
              <a:ext uri="{FF2B5EF4-FFF2-40B4-BE49-F238E27FC236}">
                <a16:creationId xmlns:a16="http://schemas.microsoft.com/office/drawing/2014/main" id="{9948E404-CA15-4066-8070-9FD7FADB193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99562" y="0"/>
            <a:ext cx="4618038" cy="7772400"/>
          </a:xfrm>
          <a:custGeom>
            <a:avLst/>
            <a:gdLst>
              <a:gd name="connsiteX0" fmla="*/ 3357533 w 4618038"/>
              <a:gd name="connsiteY0" fmla="*/ 7253337 h 7772400"/>
              <a:gd name="connsiteX1" fmla="*/ 3390963 w 4618038"/>
              <a:gd name="connsiteY1" fmla="*/ 7256181 h 7772400"/>
              <a:gd name="connsiteX2" fmla="*/ 3413045 w 4618038"/>
              <a:gd name="connsiteY2" fmla="*/ 7273806 h 7772400"/>
              <a:gd name="connsiteX3" fmla="*/ 3412984 w 4618038"/>
              <a:gd name="connsiteY3" fmla="*/ 7273806 h 7772400"/>
              <a:gd name="connsiteX4" fmla="*/ 3378842 w 4618038"/>
              <a:gd name="connsiteY4" fmla="*/ 7297913 h 7772400"/>
              <a:gd name="connsiteX5" fmla="*/ 3346248 w 4618038"/>
              <a:gd name="connsiteY5" fmla="*/ 7275249 h 7772400"/>
              <a:gd name="connsiteX6" fmla="*/ 3357533 w 4618038"/>
              <a:gd name="connsiteY6" fmla="*/ 7253337 h 7772400"/>
              <a:gd name="connsiteX7" fmla="*/ 3499583 w 4618038"/>
              <a:gd name="connsiteY7" fmla="*/ 7253170 h 7772400"/>
              <a:gd name="connsiteX8" fmla="*/ 3532951 w 4618038"/>
              <a:gd name="connsiteY8" fmla="*/ 7255930 h 7772400"/>
              <a:gd name="connsiteX9" fmla="*/ 3555054 w 4618038"/>
              <a:gd name="connsiteY9" fmla="*/ 7273555 h 7772400"/>
              <a:gd name="connsiteX10" fmla="*/ 3555074 w 4618038"/>
              <a:gd name="connsiteY10" fmla="*/ 7273555 h 7772400"/>
              <a:gd name="connsiteX11" fmla="*/ 3520891 w 4618038"/>
              <a:gd name="connsiteY11" fmla="*/ 7297746 h 7772400"/>
              <a:gd name="connsiteX12" fmla="*/ 3488297 w 4618038"/>
              <a:gd name="connsiteY12" fmla="*/ 7275081 h 7772400"/>
              <a:gd name="connsiteX13" fmla="*/ 3499583 w 4618038"/>
              <a:gd name="connsiteY13" fmla="*/ 7253170 h 7772400"/>
              <a:gd name="connsiteX14" fmla="*/ 3509665 w 4618038"/>
              <a:gd name="connsiteY14" fmla="*/ 7193476 h 7772400"/>
              <a:gd name="connsiteX15" fmla="*/ 3509666 w 4618038"/>
              <a:gd name="connsiteY15" fmla="*/ 7193477 h 7772400"/>
              <a:gd name="connsiteX16" fmla="*/ 3509646 w 4618038"/>
              <a:gd name="connsiteY16" fmla="*/ 7193477 h 7772400"/>
              <a:gd name="connsiteX17" fmla="*/ 2628015 w 4618038"/>
              <a:gd name="connsiteY17" fmla="*/ 7158205 h 7772400"/>
              <a:gd name="connsiteX18" fmla="*/ 2643966 w 4618038"/>
              <a:gd name="connsiteY18" fmla="*/ 7158205 h 7772400"/>
              <a:gd name="connsiteX19" fmla="*/ 2688131 w 4618038"/>
              <a:gd name="connsiteY19" fmla="*/ 7200021 h 7772400"/>
              <a:gd name="connsiteX20" fmla="*/ 2650342 w 4618038"/>
              <a:gd name="connsiteY20" fmla="*/ 7236548 h 7772400"/>
              <a:gd name="connsiteX21" fmla="*/ 2638323 w 4618038"/>
              <a:gd name="connsiteY21" fmla="*/ 7236548 h 7772400"/>
              <a:gd name="connsiteX22" fmla="*/ 2628015 w 4618038"/>
              <a:gd name="connsiteY22" fmla="*/ 7226470 h 7772400"/>
              <a:gd name="connsiteX23" fmla="*/ 3388762 w 4618038"/>
              <a:gd name="connsiteY23" fmla="*/ 7133534 h 7772400"/>
              <a:gd name="connsiteX24" fmla="*/ 3400048 w 4618038"/>
              <a:gd name="connsiteY24" fmla="*/ 7172569 h 7772400"/>
              <a:gd name="connsiteX25" fmla="*/ 3367658 w 4618038"/>
              <a:gd name="connsiteY25" fmla="*/ 7193728 h 7772400"/>
              <a:gd name="connsiteX26" fmla="*/ 3367597 w 4618038"/>
              <a:gd name="connsiteY26" fmla="*/ 7193728 h 7772400"/>
              <a:gd name="connsiteX27" fmla="*/ 3355883 w 4618038"/>
              <a:gd name="connsiteY27" fmla="*/ 7155947 h 7772400"/>
              <a:gd name="connsiteX28" fmla="*/ 3388762 w 4618038"/>
              <a:gd name="connsiteY28" fmla="*/ 7133534 h 7772400"/>
              <a:gd name="connsiteX29" fmla="*/ 3530751 w 4618038"/>
              <a:gd name="connsiteY29" fmla="*/ 7133283 h 7772400"/>
              <a:gd name="connsiteX30" fmla="*/ 3542036 w 4618038"/>
              <a:gd name="connsiteY30" fmla="*/ 7172318 h 7772400"/>
              <a:gd name="connsiteX31" fmla="*/ 3527224 w 4618038"/>
              <a:gd name="connsiteY31" fmla="*/ 7192722 h 7772400"/>
              <a:gd name="connsiteX32" fmla="*/ 3509665 w 4618038"/>
              <a:gd name="connsiteY32" fmla="*/ 7193476 h 7772400"/>
              <a:gd name="connsiteX33" fmla="*/ 3496321 w 4618038"/>
              <a:gd name="connsiteY33" fmla="*/ 7181385 h 7772400"/>
              <a:gd name="connsiteX34" fmla="*/ 3497871 w 4618038"/>
              <a:gd name="connsiteY34" fmla="*/ 7155696 h 7772400"/>
              <a:gd name="connsiteX35" fmla="*/ 3530751 w 4618038"/>
              <a:gd name="connsiteY35" fmla="*/ 7133283 h 7772400"/>
              <a:gd name="connsiteX36" fmla="*/ 2809768 w 4618038"/>
              <a:gd name="connsiteY36" fmla="*/ 7129749 h 7772400"/>
              <a:gd name="connsiteX37" fmla="*/ 2833073 w 4618038"/>
              <a:gd name="connsiteY37" fmla="*/ 7157202 h 7772400"/>
              <a:gd name="connsiteX38" fmla="*/ 2823987 w 4618038"/>
              <a:gd name="connsiteY38" fmla="*/ 7164770 h 7772400"/>
              <a:gd name="connsiteX39" fmla="*/ 2781208 w 4618038"/>
              <a:gd name="connsiteY39" fmla="*/ 7164770 h 7772400"/>
              <a:gd name="connsiteX40" fmla="*/ 2781147 w 4618038"/>
              <a:gd name="connsiteY40" fmla="*/ 7164770 h 7772400"/>
              <a:gd name="connsiteX41" fmla="*/ 2809768 w 4618038"/>
              <a:gd name="connsiteY41" fmla="*/ 7129749 h 7772400"/>
              <a:gd name="connsiteX42" fmla="*/ 2348166 w 4618038"/>
              <a:gd name="connsiteY42" fmla="*/ 7123887 h 7772400"/>
              <a:gd name="connsiteX43" fmla="*/ 2358231 w 4618038"/>
              <a:gd name="connsiteY43" fmla="*/ 7158367 h 7772400"/>
              <a:gd name="connsiteX44" fmla="*/ 2328784 w 4618038"/>
              <a:gd name="connsiteY44" fmla="*/ 7177043 h 7772400"/>
              <a:gd name="connsiteX45" fmla="*/ 2318209 w 4618038"/>
              <a:gd name="connsiteY45" fmla="*/ 7143798 h 7772400"/>
              <a:gd name="connsiteX46" fmla="*/ 2348166 w 4618038"/>
              <a:gd name="connsiteY46" fmla="*/ 7123887 h 7772400"/>
              <a:gd name="connsiteX47" fmla="*/ 2931304 w 4618038"/>
              <a:gd name="connsiteY47" fmla="*/ 7114403 h 7772400"/>
              <a:gd name="connsiteX48" fmla="*/ 2880762 w 4618038"/>
              <a:gd name="connsiteY48" fmla="*/ 7154442 h 7772400"/>
              <a:gd name="connsiteX49" fmla="*/ 2924927 w 4618038"/>
              <a:gd name="connsiteY49" fmla="*/ 7202530 h 7772400"/>
              <a:gd name="connsiteX50" fmla="*/ 2953142 w 4618038"/>
              <a:gd name="connsiteY50" fmla="*/ 7228206 h 7772400"/>
              <a:gd name="connsiteX51" fmla="*/ 2936213 w 4618038"/>
              <a:gd name="connsiteY51" fmla="*/ 7242068 h 7772400"/>
              <a:gd name="connsiteX52" fmla="*/ 2895246 w 4618038"/>
              <a:gd name="connsiteY52" fmla="*/ 7211333 h 7772400"/>
              <a:gd name="connsiteX53" fmla="*/ 2880029 w 4618038"/>
              <a:gd name="connsiteY53" fmla="*/ 7227704 h 7772400"/>
              <a:gd name="connsiteX54" fmla="*/ 2932791 w 4618038"/>
              <a:gd name="connsiteY54" fmla="*/ 7257665 h 7772400"/>
              <a:gd name="connsiteX55" fmla="*/ 2984554 w 4618038"/>
              <a:gd name="connsiteY55" fmla="*/ 7216873 h 7772400"/>
              <a:gd name="connsiteX56" fmla="*/ 2938923 w 4618038"/>
              <a:gd name="connsiteY56" fmla="*/ 7167279 h 7772400"/>
              <a:gd name="connsiteX57" fmla="*/ 2938984 w 4618038"/>
              <a:gd name="connsiteY57" fmla="*/ 7167279 h 7772400"/>
              <a:gd name="connsiteX58" fmla="*/ 2910464 w 4618038"/>
              <a:gd name="connsiteY58" fmla="*/ 7143361 h 7772400"/>
              <a:gd name="connsiteX59" fmla="*/ 2926150 w 4618038"/>
              <a:gd name="connsiteY59" fmla="*/ 7129749 h 7772400"/>
              <a:gd name="connsiteX60" fmla="*/ 2969581 w 4618038"/>
              <a:gd name="connsiteY60" fmla="*/ 7161237 h 7772400"/>
              <a:gd name="connsiteX61" fmla="*/ 2982843 w 4618038"/>
              <a:gd name="connsiteY61" fmla="*/ 7145368 h 7772400"/>
              <a:gd name="connsiteX62" fmla="*/ 2931304 w 4618038"/>
              <a:gd name="connsiteY62" fmla="*/ 7114403 h 7772400"/>
              <a:gd name="connsiteX63" fmla="*/ 2811561 w 4618038"/>
              <a:gd name="connsiteY63" fmla="*/ 7114403 h 7772400"/>
              <a:gd name="connsiteX64" fmla="*/ 2744336 w 4618038"/>
              <a:gd name="connsiteY64" fmla="*/ 7185929 h 7772400"/>
              <a:gd name="connsiteX65" fmla="*/ 2813048 w 4618038"/>
              <a:gd name="connsiteY65" fmla="*/ 7257686 h 7772400"/>
              <a:gd name="connsiteX66" fmla="*/ 2866767 w 4618038"/>
              <a:gd name="connsiteY66" fmla="*/ 7226721 h 7772400"/>
              <a:gd name="connsiteX67" fmla="*/ 2864567 w 4618038"/>
              <a:gd name="connsiteY67" fmla="*/ 7213633 h 7772400"/>
              <a:gd name="connsiteX68" fmla="*/ 2827023 w 4618038"/>
              <a:gd name="connsiteY68" fmla="*/ 7227223 h 7772400"/>
              <a:gd name="connsiteX69" fmla="*/ 2780658 w 4618038"/>
              <a:gd name="connsiteY69" fmla="*/ 7180640 h 7772400"/>
              <a:gd name="connsiteX70" fmla="*/ 2854748 w 4618038"/>
              <a:gd name="connsiteY70" fmla="*/ 7180640 h 7772400"/>
              <a:gd name="connsiteX71" fmla="*/ 2867277 w 4618038"/>
              <a:gd name="connsiteY71" fmla="*/ 7167029 h 7772400"/>
              <a:gd name="connsiteX72" fmla="*/ 2811561 w 4618038"/>
              <a:gd name="connsiteY72" fmla="*/ 7114403 h 7772400"/>
              <a:gd name="connsiteX73" fmla="*/ 3443745 w 4618038"/>
              <a:gd name="connsiteY73" fmla="*/ 7113922 h 7772400"/>
              <a:gd name="connsiteX74" fmla="*/ 3423618 w 4618038"/>
              <a:gd name="connsiteY74" fmla="*/ 7117435 h 7772400"/>
              <a:gd name="connsiteX75" fmla="*/ 3378801 w 4618038"/>
              <a:gd name="connsiteY75" fmla="*/ 7117435 h 7772400"/>
              <a:gd name="connsiteX76" fmla="*/ 3318196 w 4618038"/>
              <a:gd name="connsiteY76" fmla="*/ 7164541 h 7772400"/>
              <a:gd name="connsiteX77" fmla="*/ 3342968 w 4618038"/>
              <a:gd name="connsiteY77" fmla="*/ 7203325 h 7772400"/>
              <a:gd name="connsiteX78" fmla="*/ 3318522 w 4618038"/>
              <a:gd name="connsiteY78" fmla="*/ 7230505 h 7772400"/>
              <a:gd name="connsiteX79" fmla="*/ 3342071 w 4618038"/>
              <a:gd name="connsiteY79" fmla="*/ 7252919 h 7772400"/>
              <a:gd name="connsiteX80" fmla="*/ 3314590 w 4618038"/>
              <a:gd name="connsiteY80" fmla="*/ 7281877 h 7772400"/>
              <a:gd name="connsiteX81" fmla="*/ 3371528 w 4618038"/>
              <a:gd name="connsiteY81" fmla="*/ 7313615 h 7772400"/>
              <a:gd name="connsiteX82" fmla="*/ 3447106 w 4618038"/>
              <a:gd name="connsiteY82" fmla="*/ 7266509 h 7772400"/>
              <a:gd name="connsiteX83" fmla="*/ 3402534 w 4618038"/>
              <a:gd name="connsiteY83" fmla="*/ 7225738 h 7772400"/>
              <a:gd name="connsiteX84" fmla="*/ 3361791 w 4618038"/>
              <a:gd name="connsiteY84" fmla="*/ 7222205 h 7772400"/>
              <a:gd name="connsiteX85" fmla="*/ 3362524 w 4618038"/>
              <a:gd name="connsiteY85" fmla="*/ 7209869 h 7772400"/>
              <a:gd name="connsiteX86" fmla="*/ 3378231 w 4618038"/>
              <a:gd name="connsiteY86" fmla="*/ 7211375 h 7772400"/>
              <a:gd name="connsiteX87" fmla="*/ 3438346 w 4618038"/>
              <a:gd name="connsiteY87" fmla="*/ 7164039 h 7772400"/>
              <a:gd name="connsiteX88" fmla="*/ 3430992 w 4618038"/>
              <a:gd name="connsiteY88" fmla="*/ 7140873 h 7772400"/>
              <a:gd name="connsiteX89" fmla="*/ 3430139 w 4618038"/>
              <a:gd name="connsiteY89" fmla="*/ 7139609 h 7772400"/>
              <a:gd name="connsiteX90" fmla="*/ 3431970 w 4618038"/>
              <a:gd name="connsiteY90" fmla="*/ 7135332 h 7772400"/>
              <a:gd name="connsiteX91" fmla="*/ 3448165 w 4618038"/>
              <a:gd name="connsiteY91" fmla="*/ 7118710 h 7772400"/>
              <a:gd name="connsiteX92" fmla="*/ 3448178 w 4618038"/>
              <a:gd name="connsiteY92" fmla="*/ 7118234 h 7772400"/>
              <a:gd name="connsiteX93" fmla="*/ 3443745 w 4618038"/>
              <a:gd name="connsiteY93" fmla="*/ 7113922 h 7772400"/>
              <a:gd name="connsiteX94" fmla="*/ 3585814 w 4618038"/>
              <a:gd name="connsiteY94" fmla="*/ 7113671 h 7772400"/>
              <a:gd name="connsiteX95" fmla="*/ 3565688 w 4618038"/>
              <a:gd name="connsiteY95" fmla="*/ 7117184 h 7772400"/>
              <a:gd name="connsiteX96" fmla="*/ 3520871 w 4618038"/>
              <a:gd name="connsiteY96" fmla="*/ 7117184 h 7772400"/>
              <a:gd name="connsiteX97" fmla="*/ 3460266 w 4618038"/>
              <a:gd name="connsiteY97" fmla="*/ 7164290 h 7772400"/>
              <a:gd name="connsiteX98" fmla="*/ 3485058 w 4618038"/>
              <a:gd name="connsiteY98" fmla="*/ 7203074 h 7772400"/>
              <a:gd name="connsiteX99" fmla="*/ 3460510 w 4618038"/>
              <a:gd name="connsiteY99" fmla="*/ 7230255 h 7772400"/>
              <a:gd name="connsiteX100" fmla="*/ 3484060 w 4618038"/>
              <a:gd name="connsiteY100" fmla="*/ 7252668 h 7772400"/>
              <a:gd name="connsiteX101" fmla="*/ 3456579 w 4618038"/>
              <a:gd name="connsiteY101" fmla="*/ 7281626 h 7772400"/>
              <a:gd name="connsiteX102" fmla="*/ 3513517 w 4618038"/>
              <a:gd name="connsiteY102" fmla="*/ 7313343 h 7772400"/>
              <a:gd name="connsiteX103" fmla="*/ 3589094 w 4618038"/>
              <a:gd name="connsiteY103" fmla="*/ 7266258 h 7772400"/>
              <a:gd name="connsiteX104" fmla="*/ 3589176 w 4618038"/>
              <a:gd name="connsiteY104" fmla="*/ 7266258 h 7772400"/>
              <a:gd name="connsiteX105" fmla="*/ 3544766 w 4618038"/>
              <a:gd name="connsiteY105" fmla="*/ 7225571 h 7772400"/>
              <a:gd name="connsiteX106" fmla="*/ 3504024 w 4618038"/>
              <a:gd name="connsiteY106" fmla="*/ 7222038 h 7772400"/>
              <a:gd name="connsiteX107" fmla="*/ 3504757 w 4618038"/>
              <a:gd name="connsiteY107" fmla="*/ 7209702 h 7772400"/>
              <a:gd name="connsiteX108" fmla="*/ 3520463 w 4618038"/>
              <a:gd name="connsiteY108" fmla="*/ 7211207 h 7772400"/>
              <a:gd name="connsiteX109" fmla="*/ 3580579 w 4618038"/>
              <a:gd name="connsiteY109" fmla="*/ 7163871 h 7772400"/>
              <a:gd name="connsiteX110" fmla="*/ 3573225 w 4618038"/>
              <a:gd name="connsiteY110" fmla="*/ 7140684 h 7772400"/>
              <a:gd name="connsiteX111" fmla="*/ 3572402 w 4618038"/>
              <a:gd name="connsiteY111" fmla="*/ 7139467 h 7772400"/>
              <a:gd name="connsiteX112" fmla="*/ 3574203 w 4618038"/>
              <a:gd name="connsiteY112" fmla="*/ 7135144 h 7772400"/>
              <a:gd name="connsiteX113" fmla="*/ 3590398 w 4618038"/>
              <a:gd name="connsiteY113" fmla="*/ 7118417 h 7772400"/>
              <a:gd name="connsiteX114" fmla="*/ 3590400 w 4618038"/>
              <a:gd name="connsiteY114" fmla="*/ 7117766 h 7772400"/>
              <a:gd name="connsiteX115" fmla="*/ 3585814 w 4618038"/>
              <a:gd name="connsiteY115" fmla="*/ 7113671 h 7772400"/>
              <a:gd name="connsiteX116" fmla="*/ 3046972 w 4618038"/>
              <a:gd name="connsiteY116" fmla="*/ 7081661 h 7772400"/>
              <a:gd name="connsiteX117" fmla="*/ 3039624 w 4618038"/>
              <a:gd name="connsiteY117" fmla="*/ 7086330 h 7772400"/>
              <a:gd name="connsiteX118" fmla="*/ 3039598 w 4618038"/>
              <a:gd name="connsiteY118" fmla="*/ 7086449 h 7772400"/>
              <a:gd name="connsiteX119" fmla="*/ 2996818 w 4618038"/>
              <a:gd name="connsiteY119" fmla="*/ 7119693 h 7772400"/>
              <a:gd name="connsiteX120" fmla="*/ 2989219 w 4618038"/>
              <a:gd name="connsiteY120" fmla="*/ 7126739 h 7772400"/>
              <a:gd name="connsiteX121" fmla="*/ 2997062 w 4618038"/>
              <a:gd name="connsiteY121" fmla="*/ 7133534 h 7772400"/>
              <a:gd name="connsiteX122" fmla="*/ 3004437 w 4618038"/>
              <a:gd name="connsiteY122" fmla="*/ 7133534 h 7772400"/>
              <a:gd name="connsiteX123" fmla="*/ 3012280 w 4618038"/>
              <a:gd name="connsiteY123" fmla="*/ 7141353 h 7772400"/>
              <a:gd name="connsiteX124" fmla="*/ 3012280 w 4618038"/>
              <a:gd name="connsiteY124" fmla="*/ 7218922 h 7772400"/>
              <a:gd name="connsiteX125" fmla="*/ 3049824 w 4618038"/>
              <a:gd name="connsiteY125" fmla="*/ 7257184 h 7772400"/>
              <a:gd name="connsiteX126" fmla="*/ 3093011 w 4618038"/>
              <a:gd name="connsiteY126" fmla="*/ 7235022 h 7772400"/>
              <a:gd name="connsiteX127" fmla="*/ 3088988 w 4618038"/>
              <a:gd name="connsiteY127" fmla="*/ 7230345 h 7772400"/>
              <a:gd name="connsiteX128" fmla="*/ 3088591 w 4618038"/>
              <a:gd name="connsiteY128" fmla="*/ 7230338 h 7772400"/>
              <a:gd name="connsiteX129" fmla="*/ 3068484 w 4618038"/>
              <a:gd name="connsiteY129" fmla="*/ 7234854 h 7772400"/>
              <a:gd name="connsiteX130" fmla="*/ 3051291 w 4618038"/>
              <a:gd name="connsiteY130" fmla="*/ 7217731 h 7772400"/>
              <a:gd name="connsiteX131" fmla="*/ 3051291 w 4618038"/>
              <a:gd name="connsiteY131" fmla="*/ 7135290 h 7772400"/>
              <a:gd name="connsiteX132" fmla="*/ 3086146 w 4618038"/>
              <a:gd name="connsiteY132" fmla="*/ 7135290 h 7772400"/>
              <a:gd name="connsiteX133" fmla="*/ 3093745 w 4618038"/>
              <a:gd name="connsiteY133" fmla="*/ 7128244 h 7772400"/>
              <a:gd name="connsiteX134" fmla="*/ 3093745 w 4618038"/>
              <a:gd name="connsiteY134" fmla="*/ 7124209 h 7772400"/>
              <a:gd name="connsiteX135" fmla="*/ 3085902 w 4618038"/>
              <a:gd name="connsiteY135" fmla="*/ 7117163 h 7772400"/>
              <a:gd name="connsiteX136" fmla="*/ 3085963 w 4618038"/>
              <a:gd name="connsiteY136" fmla="*/ 7117100 h 7772400"/>
              <a:gd name="connsiteX137" fmla="*/ 3051046 w 4618038"/>
              <a:gd name="connsiteY137" fmla="*/ 7117100 h 7772400"/>
              <a:gd name="connsiteX138" fmla="*/ 3051046 w 4618038"/>
              <a:gd name="connsiteY138" fmla="*/ 7087202 h 7772400"/>
              <a:gd name="connsiteX139" fmla="*/ 3046972 w 4618038"/>
              <a:gd name="connsiteY139" fmla="*/ 7081661 h 7772400"/>
              <a:gd name="connsiteX140" fmla="*/ 2635390 w 4618038"/>
              <a:gd name="connsiteY140" fmla="*/ 7073340 h 7772400"/>
              <a:gd name="connsiteX141" fmla="*/ 2642377 w 4618038"/>
              <a:gd name="connsiteY141" fmla="*/ 7073340 h 7772400"/>
              <a:gd name="connsiteX142" fmla="*/ 2681083 w 4618038"/>
              <a:gd name="connsiteY142" fmla="*/ 7107859 h 7772400"/>
              <a:gd name="connsiteX143" fmla="*/ 2641094 w 4618038"/>
              <a:gd name="connsiteY143" fmla="*/ 7140078 h 7772400"/>
              <a:gd name="connsiteX144" fmla="*/ 2627771 w 4618038"/>
              <a:gd name="connsiteY144" fmla="*/ 7140078 h 7772400"/>
              <a:gd name="connsiteX145" fmla="*/ 2627771 w 4618038"/>
              <a:gd name="connsiteY145" fmla="*/ 7081410 h 7772400"/>
              <a:gd name="connsiteX146" fmla="*/ 2635390 w 4618038"/>
              <a:gd name="connsiteY146" fmla="*/ 7073340 h 7772400"/>
              <a:gd name="connsiteX147" fmla="*/ 2577346 w 4618038"/>
              <a:gd name="connsiteY147" fmla="*/ 7055702 h 7772400"/>
              <a:gd name="connsiteX148" fmla="*/ 2571831 w 4618038"/>
              <a:gd name="connsiteY148" fmla="*/ 7060502 h 7772400"/>
              <a:gd name="connsiteX149" fmla="*/ 2585846 w 4618038"/>
              <a:gd name="connsiteY149" fmla="*/ 7081159 h 7772400"/>
              <a:gd name="connsiteX150" fmla="*/ 2586091 w 4618038"/>
              <a:gd name="connsiteY150" fmla="*/ 7228979 h 7772400"/>
              <a:gd name="connsiteX151" fmla="*/ 2572075 w 4618038"/>
              <a:gd name="connsiteY151" fmla="*/ 7249636 h 7772400"/>
              <a:gd name="connsiteX152" fmla="*/ 2572089 w 4618038"/>
              <a:gd name="connsiteY152" fmla="*/ 7249772 h 7772400"/>
              <a:gd name="connsiteX153" fmla="*/ 2577718 w 4618038"/>
              <a:gd name="connsiteY153" fmla="*/ 7254382 h 7772400"/>
              <a:gd name="connsiteX154" fmla="*/ 2644699 w 4618038"/>
              <a:gd name="connsiteY154" fmla="*/ 7254382 h 7772400"/>
              <a:gd name="connsiteX155" fmla="*/ 2733294 w 4618038"/>
              <a:gd name="connsiteY155" fmla="*/ 7198976 h 7772400"/>
              <a:gd name="connsiteX156" fmla="*/ 2684892 w 4618038"/>
              <a:gd name="connsiteY156" fmla="*/ 7147396 h 7772400"/>
              <a:gd name="connsiteX157" fmla="*/ 2724148 w 4618038"/>
              <a:gd name="connsiteY157" fmla="*/ 7104325 h 7772400"/>
              <a:gd name="connsiteX158" fmla="*/ 2640625 w 4618038"/>
              <a:gd name="connsiteY158" fmla="*/ 7055714 h 7772400"/>
              <a:gd name="connsiteX159" fmla="*/ 2577474 w 4618038"/>
              <a:gd name="connsiteY159" fmla="*/ 7055714 h 7772400"/>
              <a:gd name="connsiteX160" fmla="*/ 2577346 w 4618038"/>
              <a:gd name="connsiteY160" fmla="*/ 7055702 h 7772400"/>
              <a:gd name="connsiteX161" fmla="*/ 3161412 w 4618038"/>
              <a:gd name="connsiteY161" fmla="*/ 7054705 h 7772400"/>
              <a:gd name="connsiteX162" fmla="*/ 3156081 w 4618038"/>
              <a:gd name="connsiteY162" fmla="*/ 7059498 h 7772400"/>
              <a:gd name="connsiteX163" fmla="*/ 3170056 w 4618038"/>
              <a:gd name="connsiteY163" fmla="*/ 7080156 h 7772400"/>
              <a:gd name="connsiteX164" fmla="*/ 3170056 w 4618038"/>
              <a:gd name="connsiteY164" fmla="*/ 7227996 h 7772400"/>
              <a:gd name="connsiteX165" fmla="*/ 3156081 w 4618038"/>
              <a:gd name="connsiteY165" fmla="*/ 7248654 h 7772400"/>
              <a:gd name="connsiteX166" fmla="*/ 3156083 w 4618038"/>
              <a:gd name="connsiteY166" fmla="*/ 7248681 h 7772400"/>
              <a:gd name="connsiteX167" fmla="*/ 3161479 w 4618038"/>
              <a:gd name="connsiteY167" fmla="*/ 7253442 h 7772400"/>
              <a:gd name="connsiteX168" fmla="*/ 3292263 w 4618038"/>
              <a:gd name="connsiteY168" fmla="*/ 7253442 h 7772400"/>
              <a:gd name="connsiteX169" fmla="*/ 3306992 w 4618038"/>
              <a:gd name="connsiteY169" fmla="*/ 7238806 h 7772400"/>
              <a:gd name="connsiteX170" fmla="*/ 3306992 w 4618038"/>
              <a:gd name="connsiteY170" fmla="*/ 7203848 h 7772400"/>
              <a:gd name="connsiteX171" fmla="*/ 3297173 w 4618038"/>
              <a:gd name="connsiteY171" fmla="*/ 7201067 h 7772400"/>
              <a:gd name="connsiteX172" fmla="*/ 3279755 w 4618038"/>
              <a:gd name="connsiteY172" fmla="*/ 7224191 h 7772400"/>
              <a:gd name="connsiteX173" fmla="*/ 3249321 w 4618038"/>
              <a:gd name="connsiteY173" fmla="*/ 7235795 h 7772400"/>
              <a:gd name="connsiteX174" fmla="*/ 3222573 w 4618038"/>
              <a:gd name="connsiteY174" fmla="*/ 7235795 h 7772400"/>
              <a:gd name="connsiteX175" fmla="*/ 3212265 w 4618038"/>
              <a:gd name="connsiteY175" fmla="*/ 7225216 h 7772400"/>
              <a:gd name="connsiteX176" fmla="*/ 3212265 w 4618038"/>
              <a:gd name="connsiteY176" fmla="*/ 7156972 h 7772400"/>
              <a:gd name="connsiteX177" fmla="*/ 3236528 w 4618038"/>
              <a:gd name="connsiteY177" fmla="*/ 7156972 h 7772400"/>
              <a:gd name="connsiteX178" fmla="*/ 3249769 w 4618038"/>
              <a:gd name="connsiteY178" fmla="*/ 7164290 h 7772400"/>
              <a:gd name="connsiteX179" fmla="*/ 3263764 w 4618038"/>
              <a:gd name="connsiteY179" fmla="*/ 7183420 h 7772400"/>
              <a:gd name="connsiteX180" fmla="*/ 3274561 w 4618038"/>
              <a:gd name="connsiteY180" fmla="*/ 7180159 h 7772400"/>
              <a:gd name="connsiteX181" fmla="*/ 3274561 w 4618038"/>
              <a:gd name="connsiteY181" fmla="*/ 7116159 h 7772400"/>
              <a:gd name="connsiteX182" fmla="*/ 3263764 w 4618038"/>
              <a:gd name="connsiteY182" fmla="*/ 7112877 h 7772400"/>
              <a:gd name="connsiteX183" fmla="*/ 3249769 w 4618038"/>
              <a:gd name="connsiteY183" fmla="*/ 7132028 h 7772400"/>
              <a:gd name="connsiteX184" fmla="*/ 3236528 w 4618038"/>
              <a:gd name="connsiteY184" fmla="*/ 7139074 h 7772400"/>
              <a:gd name="connsiteX185" fmla="*/ 3212224 w 4618038"/>
              <a:gd name="connsiteY185" fmla="*/ 7139074 h 7772400"/>
              <a:gd name="connsiteX186" fmla="*/ 3212224 w 4618038"/>
              <a:gd name="connsiteY186" fmla="*/ 7080406 h 7772400"/>
              <a:gd name="connsiteX187" fmla="*/ 3212224 w 4618038"/>
              <a:gd name="connsiteY187" fmla="*/ 7078811 h 7772400"/>
              <a:gd name="connsiteX188" fmla="*/ 3219843 w 4618038"/>
              <a:gd name="connsiteY188" fmla="*/ 7072587 h 7772400"/>
              <a:gd name="connsiteX189" fmla="*/ 3252234 w 4618038"/>
              <a:gd name="connsiteY189" fmla="*/ 7072587 h 7772400"/>
              <a:gd name="connsiteX190" fmla="*/ 3279267 w 4618038"/>
              <a:gd name="connsiteY190" fmla="*/ 7083417 h 7772400"/>
              <a:gd name="connsiteX191" fmla="*/ 3298151 w 4618038"/>
              <a:gd name="connsiteY191" fmla="*/ 7104827 h 7772400"/>
              <a:gd name="connsiteX192" fmla="*/ 3307970 w 4618038"/>
              <a:gd name="connsiteY192" fmla="*/ 7101545 h 7772400"/>
              <a:gd name="connsiteX193" fmla="*/ 3307970 w 4618038"/>
              <a:gd name="connsiteY193" fmla="*/ 7068301 h 7772400"/>
              <a:gd name="connsiteX194" fmla="*/ 3293730 w 4618038"/>
              <a:gd name="connsiteY194" fmla="*/ 7054710 h 7772400"/>
              <a:gd name="connsiteX195" fmla="*/ 3161479 w 4618038"/>
              <a:gd name="connsiteY195" fmla="*/ 7054710 h 7772400"/>
              <a:gd name="connsiteX196" fmla="*/ 3161412 w 4618038"/>
              <a:gd name="connsiteY196" fmla="*/ 7054705 h 7772400"/>
              <a:gd name="connsiteX197" fmla="*/ 2224842 w 4618038"/>
              <a:gd name="connsiteY197" fmla="*/ 7026253 h 7772400"/>
              <a:gd name="connsiteX198" fmla="*/ 2218803 w 4618038"/>
              <a:gd name="connsiteY198" fmla="*/ 7031731 h 7772400"/>
              <a:gd name="connsiteX199" fmla="*/ 2218796 w 4618038"/>
              <a:gd name="connsiteY199" fmla="*/ 7032071 h 7772400"/>
              <a:gd name="connsiteX200" fmla="*/ 2218796 w 4618038"/>
              <a:gd name="connsiteY200" fmla="*/ 7064592 h 7772400"/>
              <a:gd name="connsiteX201" fmla="*/ 2224332 w 4618038"/>
              <a:gd name="connsiteY201" fmla="*/ 7070386 h 7772400"/>
              <a:gd name="connsiteX202" fmla="*/ 2311926 w 4618038"/>
              <a:gd name="connsiteY202" fmla="*/ 7099369 h 7772400"/>
              <a:gd name="connsiteX203" fmla="*/ 2224332 w 4618038"/>
              <a:gd name="connsiteY203" fmla="*/ 7128612 h 7772400"/>
              <a:gd name="connsiteX204" fmla="*/ 2218796 w 4618038"/>
              <a:gd name="connsiteY204" fmla="*/ 7134157 h 7772400"/>
              <a:gd name="connsiteX205" fmla="*/ 2218796 w 4618038"/>
              <a:gd name="connsiteY205" fmla="*/ 7167189 h 7772400"/>
              <a:gd name="connsiteX206" fmla="*/ 2224332 w 4618038"/>
              <a:gd name="connsiteY206" fmla="*/ 7172733 h 7772400"/>
              <a:gd name="connsiteX207" fmla="*/ 2311926 w 4618038"/>
              <a:gd name="connsiteY207" fmla="*/ 7201977 h 7772400"/>
              <a:gd name="connsiteX208" fmla="*/ 2224332 w 4618038"/>
              <a:gd name="connsiteY208" fmla="*/ 7231209 h 7772400"/>
              <a:gd name="connsiteX209" fmla="*/ 2218795 w 4618038"/>
              <a:gd name="connsiteY209" fmla="*/ 7236964 h 7772400"/>
              <a:gd name="connsiteX210" fmla="*/ 2218796 w 4618038"/>
              <a:gd name="connsiteY210" fmla="*/ 7237015 h 7772400"/>
              <a:gd name="connsiteX211" fmla="*/ 2218796 w 4618038"/>
              <a:gd name="connsiteY211" fmla="*/ 7269536 h 7772400"/>
              <a:gd name="connsiteX212" fmla="*/ 2224842 w 4618038"/>
              <a:gd name="connsiteY212" fmla="*/ 7275330 h 7772400"/>
              <a:gd name="connsiteX213" fmla="*/ 2336335 w 4618038"/>
              <a:gd name="connsiteY213" fmla="*/ 7222138 h 7772400"/>
              <a:gd name="connsiteX214" fmla="*/ 2337656 w 4618038"/>
              <a:gd name="connsiteY214" fmla="*/ 7221442 h 7772400"/>
              <a:gd name="connsiteX215" fmla="*/ 2338350 w 4618038"/>
              <a:gd name="connsiteY215" fmla="*/ 7222138 h 7772400"/>
              <a:gd name="connsiteX216" fmla="*/ 2449843 w 4618038"/>
              <a:gd name="connsiteY216" fmla="*/ 7275330 h 7772400"/>
              <a:gd name="connsiteX217" fmla="*/ 2455882 w 4618038"/>
              <a:gd name="connsiteY217" fmla="*/ 7269852 h 7772400"/>
              <a:gd name="connsiteX218" fmla="*/ 2455889 w 4618038"/>
              <a:gd name="connsiteY218" fmla="*/ 7269536 h 7772400"/>
              <a:gd name="connsiteX219" fmla="*/ 2455889 w 4618038"/>
              <a:gd name="connsiteY219" fmla="*/ 7236766 h 7772400"/>
              <a:gd name="connsiteX220" fmla="*/ 2450353 w 4618038"/>
              <a:gd name="connsiteY220" fmla="*/ 7230960 h 7772400"/>
              <a:gd name="connsiteX221" fmla="*/ 2362759 w 4618038"/>
              <a:gd name="connsiteY221" fmla="*/ 7201977 h 7772400"/>
              <a:gd name="connsiteX222" fmla="*/ 2450353 w 4618038"/>
              <a:gd name="connsiteY222" fmla="*/ 7172733 h 7772400"/>
              <a:gd name="connsiteX223" fmla="*/ 2455889 w 4618038"/>
              <a:gd name="connsiteY223" fmla="*/ 7167825 h 7772400"/>
              <a:gd name="connsiteX224" fmla="*/ 2455889 w 4618038"/>
              <a:gd name="connsiteY224" fmla="*/ 7167189 h 7772400"/>
              <a:gd name="connsiteX225" fmla="*/ 2455889 w 4618038"/>
              <a:gd name="connsiteY225" fmla="*/ 7134157 h 7772400"/>
              <a:gd name="connsiteX226" fmla="*/ 2450353 w 4618038"/>
              <a:gd name="connsiteY226" fmla="*/ 7128612 h 7772400"/>
              <a:gd name="connsiteX227" fmla="*/ 2362759 w 4618038"/>
              <a:gd name="connsiteY227" fmla="*/ 7099369 h 7772400"/>
              <a:gd name="connsiteX228" fmla="*/ 2450353 w 4618038"/>
              <a:gd name="connsiteY228" fmla="*/ 7070184 h 7772400"/>
              <a:gd name="connsiteX229" fmla="*/ 2455892 w 4618038"/>
              <a:gd name="connsiteY229" fmla="*/ 7064430 h 7772400"/>
              <a:gd name="connsiteX230" fmla="*/ 2455889 w 4618038"/>
              <a:gd name="connsiteY230" fmla="*/ 7064331 h 7772400"/>
              <a:gd name="connsiteX231" fmla="*/ 2455889 w 4618038"/>
              <a:gd name="connsiteY231" fmla="*/ 7032071 h 7772400"/>
              <a:gd name="connsiteX232" fmla="*/ 2449846 w 4618038"/>
              <a:gd name="connsiteY232" fmla="*/ 7026253 h 7772400"/>
              <a:gd name="connsiteX233" fmla="*/ 2449843 w 4618038"/>
              <a:gd name="connsiteY233" fmla="*/ 7026253 h 7772400"/>
              <a:gd name="connsiteX234" fmla="*/ 2338350 w 4618038"/>
              <a:gd name="connsiteY234" fmla="*/ 7079445 h 7772400"/>
              <a:gd name="connsiteX235" fmla="*/ 2337030 w 4618038"/>
              <a:gd name="connsiteY235" fmla="*/ 7080141 h 7772400"/>
              <a:gd name="connsiteX236" fmla="*/ 2336335 w 4618038"/>
              <a:gd name="connsiteY236" fmla="*/ 7079445 h 7772400"/>
              <a:gd name="connsiteX237" fmla="*/ 2224842 w 4618038"/>
              <a:gd name="connsiteY237" fmla="*/ 7026253 h 7772400"/>
              <a:gd name="connsiteX238" fmla="*/ 3792606 w 4618038"/>
              <a:gd name="connsiteY238" fmla="*/ 7016742 h 7772400"/>
              <a:gd name="connsiteX239" fmla="*/ 3792606 w 4618038"/>
              <a:gd name="connsiteY239" fmla="*/ 7336782 h 7772400"/>
              <a:gd name="connsiteX240" fmla="*/ 3801750 w 4618038"/>
              <a:gd name="connsiteY240" fmla="*/ 7336782 h 7772400"/>
              <a:gd name="connsiteX241" fmla="*/ 3801750 w 4618038"/>
              <a:gd name="connsiteY241" fmla="*/ 7016742 h 7772400"/>
              <a:gd name="connsiteX242" fmla="*/ 0 w 4618038"/>
              <a:gd name="connsiteY242" fmla="*/ 0 h 7772400"/>
              <a:gd name="connsiteX243" fmla="*/ 4618038 w 4618038"/>
              <a:gd name="connsiteY243" fmla="*/ 0 h 7772400"/>
              <a:gd name="connsiteX244" fmla="*/ 4618038 w 4618038"/>
              <a:gd name="connsiteY244" fmla="*/ 7772400 h 7772400"/>
              <a:gd name="connsiteX245" fmla="*/ 0 w 4618038"/>
              <a:gd name="connsiteY245" fmla="*/ 7772400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4618038" h="7772400">
                <a:moveTo>
                  <a:pt x="3357533" y="7253337"/>
                </a:moveTo>
                <a:lnTo>
                  <a:pt x="3390963" y="7256181"/>
                </a:lnTo>
                <a:cubicBezTo>
                  <a:pt x="3408869" y="7258209"/>
                  <a:pt x="3413045" y="7265443"/>
                  <a:pt x="3413045" y="7273806"/>
                </a:cubicBezTo>
                <a:lnTo>
                  <a:pt x="3412984" y="7273806"/>
                </a:lnTo>
                <a:cubicBezTo>
                  <a:pt x="3412984" y="7287166"/>
                  <a:pt x="3400883" y="7297913"/>
                  <a:pt x="3378842" y="7297913"/>
                </a:cubicBezTo>
                <a:cubicBezTo>
                  <a:pt x="3356800" y="7297913"/>
                  <a:pt x="3346248" y="7289341"/>
                  <a:pt x="3346248" y="7275249"/>
                </a:cubicBezTo>
                <a:cubicBezTo>
                  <a:pt x="3346248" y="7266426"/>
                  <a:pt x="3348692" y="7258627"/>
                  <a:pt x="3357533" y="7253337"/>
                </a:cubicBezTo>
                <a:close/>
                <a:moveTo>
                  <a:pt x="3499583" y="7253170"/>
                </a:moveTo>
                <a:lnTo>
                  <a:pt x="3532951" y="7255930"/>
                </a:lnTo>
                <a:cubicBezTo>
                  <a:pt x="3550878" y="7257958"/>
                  <a:pt x="3555054" y="7265192"/>
                  <a:pt x="3555054" y="7273555"/>
                </a:cubicBezTo>
                <a:lnTo>
                  <a:pt x="3555074" y="7273555"/>
                </a:lnTo>
                <a:cubicBezTo>
                  <a:pt x="3555074" y="7286915"/>
                  <a:pt x="3542933" y="7297746"/>
                  <a:pt x="3520891" y="7297746"/>
                </a:cubicBezTo>
                <a:cubicBezTo>
                  <a:pt x="3498849" y="7297746"/>
                  <a:pt x="3488297" y="7289173"/>
                  <a:pt x="3488297" y="7275081"/>
                </a:cubicBezTo>
                <a:cubicBezTo>
                  <a:pt x="3488297" y="7266258"/>
                  <a:pt x="3490762" y="7258460"/>
                  <a:pt x="3499583" y="7253170"/>
                </a:cubicBezTo>
                <a:close/>
                <a:moveTo>
                  <a:pt x="3509665" y="7193476"/>
                </a:moveTo>
                <a:lnTo>
                  <a:pt x="3509666" y="7193477"/>
                </a:lnTo>
                <a:lnTo>
                  <a:pt x="3509646" y="7193477"/>
                </a:lnTo>
                <a:close/>
                <a:moveTo>
                  <a:pt x="2628015" y="7158205"/>
                </a:moveTo>
                <a:lnTo>
                  <a:pt x="2643966" y="7158205"/>
                </a:lnTo>
                <a:cubicBezTo>
                  <a:pt x="2674890" y="7158205"/>
                  <a:pt x="2688131" y="7174075"/>
                  <a:pt x="2688131" y="7200021"/>
                </a:cubicBezTo>
                <a:cubicBezTo>
                  <a:pt x="2688131" y="7221431"/>
                  <a:pt x="2678088" y="7236611"/>
                  <a:pt x="2650342" y="7236548"/>
                </a:cubicBezTo>
                <a:lnTo>
                  <a:pt x="2638323" y="7236548"/>
                </a:lnTo>
                <a:cubicBezTo>
                  <a:pt x="2631702" y="7236548"/>
                  <a:pt x="2628015" y="7233265"/>
                  <a:pt x="2628015" y="7226470"/>
                </a:cubicBezTo>
                <a:close/>
                <a:moveTo>
                  <a:pt x="3388762" y="7133534"/>
                </a:moveTo>
                <a:cubicBezTo>
                  <a:pt x="3402493" y="7138573"/>
                  <a:pt x="3403226" y="7160986"/>
                  <a:pt x="3400048" y="7172569"/>
                </a:cubicBezTo>
                <a:cubicBezTo>
                  <a:pt x="3393916" y="7194983"/>
                  <a:pt x="3377477" y="7197513"/>
                  <a:pt x="3367658" y="7193728"/>
                </a:cubicBezTo>
                <a:lnTo>
                  <a:pt x="3367597" y="7193728"/>
                </a:lnTo>
                <a:cubicBezTo>
                  <a:pt x="3357289" y="7189693"/>
                  <a:pt x="3346248" y="7177859"/>
                  <a:pt x="3355883" y="7155947"/>
                </a:cubicBezTo>
                <a:cubicBezTo>
                  <a:pt x="3360548" y="7144866"/>
                  <a:pt x="3375990" y="7128746"/>
                  <a:pt x="3388762" y="7133534"/>
                </a:cubicBezTo>
                <a:close/>
                <a:moveTo>
                  <a:pt x="3530751" y="7133283"/>
                </a:moveTo>
                <a:cubicBezTo>
                  <a:pt x="3544481" y="7138322"/>
                  <a:pt x="3545235" y="7160735"/>
                  <a:pt x="3542036" y="7172318"/>
                </a:cubicBezTo>
                <a:cubicBezTo>
                  <a:pt x="3538970" y="7183525"/>
                  <a:pt x="3533328" y="7189761"/>
                  <a:pt x="3527224" y="7192722"/>
                </a:cubicBezTo>
                <a:lnTo>
                  <a:pt x="3509665" y="7193476"/>
                </a:lnTo>
                <a:lnTo>
                  <a:pt x="3496321" y="7181385"/>
                </a:lnTo>
                <a:cubicBezTo>
                  <a:pt x="3493466" y="7175214"/>
                  <a:pt x="3493094" y="7166778"/>
                  <a:pt x="3497871" y="7155696"/>
                </a:cubicBezTo>
                <a:cubicBezTo>
                  <a:pt x="3502536" y="7144615"/>
                  <a:pt x="3517998" y="7128495"/>
                  <a:pt x="3530751" y="7133283"/>
                </a:cubicBezTo>
                <a:close/>
                <a:moveTo>
                  <a:pt x="2809768" y="7129749"/>
                </a:moveTo>
                <a:cubicBezTo>
                  <a:pt x="2825719" y="7129749"/>
                  <a:pt x="2833073" y="7141855"/>
                  <a:pt x="2833073" y="7157202"/>
                </a:cubicBezTo>
                <a:cubicBezTo>
                  <a:pt x="2833073" y="7162241"/>
                  <a:pt x="2831117" y="7164770"/>
                  <a:pt x="2823987" y="7164770"/>
                </a:cubicBezTo>
                <a:lnTo>
                  <a:pt x="2781208" y="7164770"/>
                </a:lnTo>
                <a:lnTo>
                  <a:pt x="2781147" y="7164770"/>
                </a:lnTo>
                <a:cubicBezTo>
                  <a:pt x="2781656" y="7142106"/>
                  <a:pt x="2793818" y="7129749"/>
                  <a:pt x="2809768" y="7129749"/>
                </a:cubicBezTo>
                <a:close/>
                <a:moveTo>
                  <a:pt x="2348166" y="7123887"/>
                </a:moveTo>
                <a:cubicBezTo>
                  <a:pt x="2360756" y="7128363"/>
                  <a:pt x="2361253" y="7148025"/>
                  <a:pt x="2358231" y="7158367"/>
                </a:cubicBezTo>
                <a:cubicBezTo>
                  <a:pt x="2352754" y="7178231"/>
                  <a:pt x="2337841" y="7180297"/>
                  <a:pt x="2328784" y="7177043"/>
                </a:cubicBezTo>
                <a:cubicBezTo>
                  <a:pt x="2319478" y="7173766"/>
                  <a:pt x="2309662" y="7163175"/>
                  <a:pt x="2318209" y="7143798"/>
                </a:cubicBezTo>
                <a:cubicBezTo>
                  <a:pt x="2322489" y="7133967"/>
                  <a:pt x="2336584" y="7119601"/>
                  <a:pt x="2348166" y="7123887"/>
                </a:cubicBezTo>
                <a:close/>
                <a:moveTo>
                  <a:pt x="2931304" y="7114403"/>
                </a:moveTo>
                <a:cubicBezTo>
                  <a:pt x="2901134" y="7114403"/>
                  <a:pt x="2880762" y="7128244"/>
                  <a:pt x="2880762" y="7154442"/>
                </a:cubicBezTo>
                <a:cubicBezTo>
                  <a:pt x="2880762" y="7175099"/>
                  <a:pt x="2893270" y="7187435"/>
                  <a:pt x="2924927" y="7202530"/>
                </a:cubicBezTo>
                <a:cubicBezTo>
                  <a:pt x="2946277" y="7212838"/>
                  <a:pt x="2953142" y="7218901"/>
                  <a:pt x="2953142" y="7228206"/>
                </a:cubicBezTo>
                <a:cubicBezTo>
                  <a:pt x="2953142" y="7236569"/>
                  <a:pt x="2947030" y="7242068"/>
                  <a:pt x="2936213" y="7242068"/>
                </a:cubicBezTo>
                <a:cubicBezTo>
                  <a:pt x="2910953" y="7242068"/>
                  <a:pt x="2913153" y="7211333"/>
                  <a:pt x="2895246" y="7211333"/>
                </a:cubicBezTo>
                <a:cubicBezTo>
                  <a:pt x="2886650" y="7211333"/>
                  <a:pt x="2880029" y="7218128"/>
                  <a:pt x="2880029" y="7227704"/>
                </a:cubicBezTo>
                <a:cubicBezTo>
                  <a:pt x="2880029" y="7248612"/>
                  <a:pt x="2910953" y="7257665"/>
                  <a:pt x="2932791" y="7257665"/>
                </a:cubicBezTo>
                <a:cubicBezTo>
                  <a:pt x="2963450" y="7257665"/>
                  <a:pt x="2984554" y="7242569"/>
                  <a:pt x="2984554" y="7216873"/>
                </a:cubicBezTo>
                <a:cubicBezTo>
                  <a:pt x="2984799" y="7197011"/>
                  <a:pt x="2972046" y="7182250"/>
                  <a:pt x="2938923" y="7167279"/>
                </a:cubicBezTo>
                <a:lnTo>
                  <a:pt x="2938984" y="7167279"/>
                </a:lnTo>
                <a:cubicBezTo>
                  <a:pt x="2916168" y="7157202"/>
                  <a:pt x="2910464" y="7150908"/>
                  <a:pt x="2910464" y="7143361"/>
                </a:cubicBezTo>
                <a:cubicBezTo>
                  <a:pt x="2910464" y="7134788"/>
                  <a:pt x="2917084" y="7129749"/>
                  <a:pt x="2926150" y="7129749"/>
                </a:cubicBezTo>
                <a:cubicBezTo>
                  <a:pt x="2948986" y="7129749"/>
                  <a:pt x="2950595" y="7161237"/>
                  <a:pt x="2969581" y="7161237"/>
                </a:cubicBezTo>
                <a:cubicBezTo>
                  <a:pt x="2977934" y="7161237"/>
                  <a:pt x="2982843" y="7154965"/>
                  <a:pt x="2982843" y="7145368"/>
                </a:cubicBezTo>
                <a:cubicBezTo>
                  <a:pt x="2982843" y="7123205"/>
                  <a:pt x="2955362" y="7114152"/>
                  <a:pt x="2931304" y="7114403"/>
                </a:cubicBezTo>
                <a:close/>
                <a:moveTo>
                  <a:pt x="2811561" y="7114403"/>
                </a:moveTo>
                <a:cubicBezTo>
                  <a:pt x="2772061" y="7114403"/>
                  <a:pt x="2744336" y="7143612"/>
                  <a:pt x="2744336" y="7185929"/>
                </a:cubicBezTo>
                <a:cubicBezTo>
                  <a:pt x="2744336" y="7227474"/>
                  <a:pt x="2772061" y="7257686"/>
                  <a:pt x="2813048" y="7257686"/>
                </a:cubicBezTo>
                <a:cubicBezTo>
                  <a:pt x="2840040" y="7257686"/>
                  <a:pt x="2858924" y="7244848"/>
                  <a:pt x="2866767" y="7226721"/>
                </a:cubicBezTo>
                <a:cubicBezTo>
                  <a:pt x="2870943" y="7218149"/>
                  <a:pt x="2868743" y="7213612"/>
                  <a:pt x="2864567" y="7213633"/>
                </a:cubicBezTo>
                <a:cubicBezTo>
                  <a:pt x="2857702" y="7213633"/>
                  <a:pt x="2850572" y="7227223"/>
                  <a:pt x="2827023" y="7227223"/>
                </a:cubicBezTo>
                <a:cubicBezTo>
                  <a:pt x="2801029" y="7227223"/>
                  <a:pt x="2781635" y="7211103"/>
                  <a:pt x="2780658" y="7180640"/>
                </a:cubicBezTo>
                <a:lnTo>
                  <a:pt x="2854748" y="7180640"/>
                </a:lnTo>
                <a:cubicBezTo>
                  <a:pt x="2863834" y="7180640"/>
                  <a:pt x="2867277" y="7177859"/>
                  <a:pt x="2867277" y="7167029"/>
                </a:cubicBezTo>
                <a:cubicBezTo>
                  <a:pt x="2867277" y="7141855"/>
                  <a:pt x="2849350" y="7114403"/>
                  <a:pt x="2811561" y="7114403"/>
                </a:cubicBezTo>
                <a:close/>
                <a:moveTo>
                  <a:pt x="3443745" y="7113922"/>
                </a:moveTo>
                <a:cubicBezTo>
                  <a:pt x="3439080" y="7113922"/>
                  <a:pt x="3434415" y="7117435"/>
                  <a:pt x="3423618" y="7117435"/>
                </a:cubicBezTo>
                <a:lnTo>
                  <a:pt x="3378801" y="7117435"/>
                </a:lnTo>
                <a:cubicBezTo>
                  <a:pt x="3344679" y="7117435"/>
                  <a:pt x="3318196" y="7136586"/>
                  <a:pt x="3318196" y="7164541"/>
                </a:cubicBezTo>
                <a:cubicBezTo>
                  <a:pt x="3318196" y="7181162"/>
                  <a:pt x="3328015" y="7194753"/>
                  <a:pt x="3342968" y="7203325"/>
                </a:cubicBezTo>
                <a:cubicBezTo>
                  <a:pt x="3327832" y="7208343"/>
                  <a:pt x="3318522" y="7218922"/>
                  <a:pt x="3318522" y="7230505"/>
                </a:cubicBezTo>
                <a:cubicBezTo>
                  <a:pt x="3318522" y="7240562"/>
                  <a:pt x="3325774" y="7250389"/>
                  <a:pt x="3342071" y="7252919"/>
                </a:cubicBezTo>
                <a:cubicBezTo>
                  <a:pt x="3324409" y="7259212"/>
                  <a:pt x="3314590" y="7269792"/>
                  <a:pt x="3314590" y="7281877"/>
                </a:cubicBezTo>
                <a:cubicBezTo>
                  <a:pt x="3314590" y="7300506"/>
                  <a:pt x="3335451" y="7313615"/>
                  <a:pt x="3371528" y="7313615"/>
                </a:cubicBezTo>
                <a:cubicBezTo>
                  <a:pt x="3419360" y="7313615"/>
                  <a:pt x="3447106" y="7294714"/>
                  <a:pt x="3447106" y="7266509"/>
                </a:cubicBezTo>
                <a:cubicBezTo>
                  <a:pt x="3446597" y="7245099"/>
                  <a:pt x="3432133" y="7228247"/>
                  <a:pt x="3402534" y="7225738"/>
                </a:cubicBezTo>
                <a:lnTo>
                  <a:pt x="3361791" y="7222205"/>
                </a:lnTo>
                <a:cubicBezTo>
                  <a:pt x="3349772" y="7221452"/>
                  <a:pt x="3351727" y="7208113"/>
                  <a:pt x="3362524" y="7209869"/>
                </a:cubicBezTo>
                <a:cubicBezTo>
                  <a:pt x="3367717" y="7210767"/>
                  <a:pt x="3372967" y="7211270"/>
                  <a:pt x="3378231" y="7211375"/>
                </a:cubicBezTo>
                <a:cubicBezTo>
                  <a:pt x="3411864" y="7211375"/>
                  <a:pt x="3438346" y="7191219"/>
                  <a:pt x="3438346" y="7164039"/>
                </a:cubicBezTo>
                <a:cubicBezTo>
                  <a:pt x="3438387" y="7155706"/>
                  <a:pt x="3435808" y="7147582"/>
                  <a:pt x="3430992" y="7140873"/>
                </a:cubicBezTo>
                <a:cubicBezTo>
                  <a:pt x="3430615" y="7140526"/>
                  <a:pt x="3430322" y="7140093"/>
                  <a:pt x="3430139" y="7139609"/>
                </a:cubicBezTo>
                <a:cubicBezTo>
                  <a:pt x="3429493" y="7137909"/>
                  <a:pt x="3430314" y="7135994"/>
                  <a:pt x="3431970" y="7135332"/>
                </a:cubicBezTo>
                <a:cubicBezTo>
                  <a:pt x="3440791" y="7129791"/>
                  <a:pt x="3448165" y="7124502"/>
                  <a:pt x="3448165" y="7118710"/>
                </a:cubicBezTo>
                <a:cubicBezTo>
                  <a:pt x="3448178" y="7118552"/>
                  <a:pt x="3448182" y="7118393"/>
                  <a:pt x="3448178" y="7118234"/>
                </a:cubicBezTo>
                <a:cubicBezTo>
                  <a:pt x="3448114" y="7115787"/>
                  <a:pt x="3446128" y="7113856"/>
                  <a:pt x="3443745" y="7113922"/>
                </a:cubicBezTo>
                <a:close/>
                <a:moveTo>
                  <a:pt x="3585814" y="7113671"/>
                </a:moveTo>
                <a:cubicBezTo>
                  <a:pt x="3581149" y="7113671"/>
                  <a:pt x="3576505" y="7117184"/>
                  <a:pt x="3565688" y="7117184"/>
                </a:cubicBezTo>
                <a:lnTo>
                  <a:pt x="3520871" y="7117184"/>
                </a:lnTo>
                <a:cubicBezTo>
                  <a:pt x="3486749" y="7117184"/>
                  <a:pt x="3460266" y="7136336"/>
                  <a:pt x="3460266" y="7164290"/>
                </a:cubicBezTo>
                <a:cubicBezTo>
                  <a:pt x="3460266" y="7180912"/>
                  <a:pt x="3470085" y="7194502"/>
                  <a:pt x="3485058" y="7203074"/>
                </a:cubicBezTo>
                <a:cubicBezTo>
                  <a:pt x="3469840" y="7208092"/>
                  <a:pt x="3460510" y="7218651"/>
                  <a:pt x="3460510" y="7230255"/>
                </a:cubicBezTo>
                <a:cubicBezTo>
                  <a:pt x="3460510" y="7240311"/>
                  <a:pt x="3467864" y="7250138"/>
                  <a:pt x="3484060" y="7252668"/>
                </a:cubicBezTo>
                <a:cubicBezTo>
                  <a:pt x="3466398" y="7258961"/>
                  <a:pt x="3456579" y="7269541"/>
                  <a:pt x="3456579" y="7281626"/>
                </a:cubicBezTo>
                <a:cubicBezTo>
                  <a:pt x="3456579" y="7300255"/>
                  <a:pt x="3477439" y="7313343"/>
                  <a:pt x="3513517" y="7313343"/>
                </a:cubicBezTo>
                <a:cubicBezTo>
                  <a:pt x="3561369" y="7313343"/>
                  <a:pt x="3589094" y="7294463"/>
                  <a:pt x="3589094" y="7266258"/>
                </a:cubicBezTo>
                <a:lnTo>
                  <a:pt x="3589176" y="7266258"/>
                </a:lnTo>
                <a:cubicBezTo>
                  <a:pt x="3588687" y="7245099"/>
                  <a:pt x="3574447" y="7227976"/>
                  <a:pt x="3544766" y="7225571"/>
                </a:cubicBezTo>
                <a:lnTo>
                  <a:pt x="3504024" y="7222038"/>
                </a:lnTo>
                <a:cubicBezTo>
                  <a:pt x="3492004" y="7221285"/>
                  <a:pt x="3493960" y="7207946"/>
                  <a:pt x="3504757" y="7209702"/>
                </a:cubicBezTo>
                <a:cubicBezTo>
                  <a:pt x="3509950" y="7210600"/>
                  <a:pt x="3515199" y="7211103"/>
                  <a:pt x="3520463" y="7211207"/>
                </a:cubicBezTo>
                <a:cubicBezTo>
                  <a:pt x="3554096" y="7211207"/>
                  <a:pt x="3580579" y="7191052"/>
                  <a:pt x="3580579" y="7163871"/>
                </a:cubicBezTo>
                <a:cubicBezTo>
                  <a:pt x="3580626" y="7155531"/>
                  <a:pt x="3578047" y="7147398"/>
                  <a:pt x="3573225" y="7140684"/>
                </a:cubicBezTo>
                <a:cubicBezTo>
                  <a:pt x="3572864" y="7140347"/>
                  <a:pt x="3572583" y="7139931"/>
                  <a:pt x="3572402" y="7139467"/>
                </a:cubicBezTo>
                <a:cubicBezTo>
                  <a:pt x="3571736" y="7137763"/>
                  <a:pt x="3572543" y="7135827"/>
                  <a:pt x="3574203" y="7135144"/>
                </a:cubicBezTo>
                <a:cubicBezTo>
                  <a:pt x="3583044" y="7129499"/>
                  <a:pt x="3590398" y="7124230"/>
                  <a:pt x="3590398" y="7118417"/>
                </a:cubicBezTo>
                <a:cubicBezTo>
                  <a:pt x="3590414" y="7118200"/>
                  <a:pt x="3590416" y="7117983"/>
                  <a:pt x="3590400" y="7117766"/>
                </a:cubicBezTo>
                <a:cubicBezTo>
                  <a:pt x="3590235" y="7115335"/>
                  <a:pt x="3588184" y="7113502"/>
                  <a:pt x="3585814" y="7113671"/>
                </a:cubicBezTo>
                <a:close/>
                <a:moveTo>
                  <a:pt x="3046972" y="7081661"/>
                </a:moveTo>
                <a:cubicBezTo>
                  <a:pt x="3043686" y="7080868"/>
                  <a:pt x="3040396" y="7082958"/>
                  <a:pt x="3039624" y="7086330"/>
                </a:cubicBezTo>
                <a:cubicBezTo>
                  <a:pt x="3039614" y="7086370"/>
                  <a:pt x="3039606" y="7086409"/>
                  <a:pt x="3039598" y="7086449"/>
                </a:cubicBezTo>
                <a:cubicBezTo>
                  <a:pt x="3032244" y="7119693"/>
                  <a:pt x="2996818" y="7119693"/>
                  <a:pt x="2996818" y="7119693"/>
                </a:cubicBezTo>
                <a:cubicBezTo>
                  <a:pt x="2991929" y="7119693"/>
                  <a:pt x="2989219" y="7122202"/>
                  <a:pt x="2989219" y="7126739"/>
                </a:cubicBezTo>
                <a:cubicBezTo>
                  <a:pt x="2989219" y="7131276"/>
                  <a:pt x="2991929" y="7133534"/>
                  <a:pt x="2997062" y="7133534"/>
                </a:cubicBezTo>
                <a:lnTo>
                  <a:pt x="3004437" y="7133534"/>
                </a:lnTo>
                <a:cubicBezTo>
                  <a:pt x="3008678" y="7133543"/>
                  <a:pt x="3012147" y="7137003"/>
                  <a:pt x="3012280" y="7141353"/>
                </a:cubicBezTo>
                <a:lnTo>
                  <a:pt x="3012280" y="7218922"/>
                </a:lnTo>
                <a:cubicBezTo>
                  <a:pt x="3012280" y="7246354"/>
                  <a:pt x="3027497" y="7257184"/>
                  <a:pt x="3049824" y="7257184"/>
                </a:cubicBezTo>
                <a:cubicBezTo>
                  <a:pt x="3073394" y="7257184"/>
                  <a:pt x="3093011" y="7245601"/>
                  <a:pt x="3093011" y="7235022"/>
                </a:cubicBezTo>
                <a:cubicBezTo>
                  <a:pt x="3093158" y="7232590"/>
                  <a:pt x="3091357" y="7230496"/>
                  <a:pt x="3088988" y="7230345"/>
                </a:cubicBezTo>
                <a:cubicBezTo>
                  <a:pt x="3088856" y="7230336"/>
                  <a:pt x="3088723" y="7230334"/>
                  <a:pt x="3088591" y="7230338"/>
                </a:cubicBezTo>
                <a:cubicBezTo>
                  <a:pt x="3083926" y="7230338"/>
                  <a:pt x="3079281" y="7234854"/>
                  <a:pt x="3068484" y="7234854"/>
                </a:cubicBezTo>
                <a:cubicBezTo>
                  <a:pt x="3057199" y="7234854"/>
                  <a:pt x="3051291" y="7229815"/>
                  <a:pt x="3051291" y="7217731"/>
                </a:cubicBezTo>
                <a:lnTo>
                  <a:pt x="3051291" y="7135290"/>
                </a:lnTo>
                <a:lnTo>
                  <a:pt x="3086146" y="7135290"/>
                </a:lnTo>
                <a:cubicBezTo>
                  <a:pt x="3091056" y="7135290"/>
                  <a:pt x="3093745" y="7132781"/>
                  <a:pt x="3093745" y="7128244"/>
                </a:cubicBezTo>
                <a:lnTo>
                  <a:pt x="3093745" y="7124209"/>
                </a:lnTo>
                <a:cubicBezTo>
                  <a:pt x="3093745" y="7119693"/>
                  <a:pt x="3090811" y="7117163"/>
                  <a:pt x="3085902" y="7117163"/>
                </a:cubicBezTo>
                <a:lnTo>
                  <a:pt x="3085963" y="7117100"/>
                </a:lnTo>
                <a:lnTo>
                  <a:pt x="3051046" y="7117100"/>
                </a:lnTo>
                <a:lnTo>
                  <a:pt x="3051046" y="7087202"/>
                </a:lnTo>
                <a:cubicBezTo>
                  <a:pt x="3051046" y="7083166"/>
                  <a:pt x="3049009" y="7081912"/>
                  <a:pt x="3046972" y="7081661"/>
                </a:cubicBezTo>
                <a:close/>
                <a:moveTo>
                  <a:pt x="2635390" y="7073340"/>
                </a:moveTo>
                <a:lnTo>
                  <a:pt x="2642377" y="7073340"/>
                </a:lnTo>
                <a:cubicBezTo>
                  <a:pt x="2670775" y="7073340"/>
                  <a:pt x="2680838" y="7085696"/>
                  <a:pt x="2681083" y="7107859"/>
                </a:cubicBezTo>
                <a:cubicBezTo>
                  <a:pt x="2681083" y="7128997"/>
                  <a:pt x="2666863" y="7140078"/>
                  <a:pt x="2641094" y="7140078"/>
                </a:cubicBezTo>
                <a:lnTo>
                  <a:pt x="2627771" y="7140078"/>
                </a:lnTo>
                <a:lnTo>
                  <a:pt x="2627771" y="7081410"/>
                </a:lnTo>
                <a:cubicBezTo>
                  <a:pt x="2627771" y="7076371"/>
                  <a:pt x="2630480" y="7073340"/>
                  <a:pt x="2635390" y="7073340"/>
                </a:cubicBezTo>
                <a:close/>
                <a:moveTo>
                  <a:pt x="2577346" y="7055702"/>
                </a:moveTo>
                <a:cubicBezTo>
                  <a:pt x="2574531" y="7055464"/>
                  <a:pt x="2572062" y="7057613"/>
                  <a:pt x="2571831" y="7060502"/>
                </a:cubicBezTo>
                <a:cubicBezTo>
                  <a:pt x="2571831" y="7069346"/>
                  <a:pt x="2585826" y="7069827"/>
                  <a:pt x="2585846" y="7081159"/>
                </a:cubicBezTo>
                <a:lnTo>
                  <a:pt x="2586091" y="7228979"/>
                </a:lnTo>
                <a:cubicBezTo>
                  <a:pt x="2586091" y="7240311"/>
                  <a:pt x="2572075" y="7241587"/>
                  <a:pt x="2572075" y="7249636"/>
                </a:cubicBezTo>
                <a:cubicBezTo>
                  <a:pt x="2572079" y="7249681"/>
                  <a:pt x="2572084" y="7249727"/>
                  <a:pt x="2572089" y="7249772"/>
                </a:cubicBezTo>
                <a:cubicBezTo>
                  <a:pt x="2572403" y="7252641"/>
                  <a:pt x="2574923" y="7254705"/>
                  <a:pt x="2577718" y="7254382"/>
                </a:cubicBezTo>
                <a:lnTo>
                  <a:pt x="2644699" y="7254382"/>
                </a:lnTo>
                <a:cubicBezTo>
                  <a:pt x="2703593" y="7254382"/>
                  <a:pt x="2733294" y="7233725"/>
                  <a:pt x="2733294" y="7198976"/>
                </a:cubicBezTo>
                <a:cubicBezTo>
                  <a:pt x="2733050" y="7173322"/>
                  <a:pt x="2719788" y="7152978"/>
                  <a:pt x="2684892" y="7147396"/>
                </a:cubicBezTo>
                <a:cubicBezTo>
                  <a:pt x="2714084" y="7138824"/>
                  <a:pt x="2724148" y="7123143"/>
                  <a:pt x="2724148" y="7104325"/>
                </a:cubicBezTo>
                <a:cubicBezTo>
                  <a:pt x="2724148" y="7074531"/>
                  <a:pt x="2697054" y="7055463"/>
                  <a:pt x="2640625" y="7055714"/>
                </a:cubicBezTo>
                <a:lnTo>
                  <a:pt x="2577474" y="7055714"/>
                </a:lnTo>
                <a:cubicBezTo>
                  <a:pt x="2577431" y="7055709"/>
                  <a:pt x="2577389" y="7055705"/>
                  <a:pt x="2577346" y="7055702"/>
                </a:cubicBezTo>
                <a:close/>
                <a:moveTo>
                  <a:pt x="3161412" y="7054705"/>
                </a:moveTo>
                <a:cubicBezTo>
                  <a:pt x="3158650" y="7054518"/>
                  <a:pt x="3156264" y="7056664"/>
                  <a:pt x="3156081" y="7059498"/>
                </a:cubicBezTo>
                <a:cubicBezTo>
                  <a:pt x="3156081" y="7067799"/>
                  <a:pt x="3170056" y="7068050"/>
                  <a:pt x="3170056" y="7080156"/>
                </a:cubicBezTo>
                <a:lnTo>
                  <a:pt x="3170056" y="7227996"/>
                </a:lnTo>
                <a:cubicBezTo>
                  <a:pt x="3170056" y="7239078"/>
                  <a:pt x="3156081" y="7239830"/>
                  <a:pt x="3156081" y="7248654"/>
                </a:cubicBezTo>
                <a:cubicBezTo>
                  <a:pt x="3156081" y="7248663"/>
                  <a:pt x="3156083" y="7248672"/>
                  <a:pt x="3156083" y="7248681"/>
                </a:cubicBezTo>
                <a:cubicBezTo>
                  <a:pt x="3156293" y="7251525"/>
                  <a:pt x="3158709" y="7253657"/>
                  <a:pt x="3161479" y="7253442"/>
                </a:cubicBezTo>
                <a:lnTo>
                  <a:pt x="3292263" y="7253442"/>
                </a:lnTo>
                <a:cubicBezTo>
                  <a:pt x="3301105" y="7253442"/>
                  <a:pt x="3306992" y="7249385"/>
                  <a:pt x="3306992" y="7238806"/>
                </a:cubicBezTo>
                <a:lnTo>
                  <a:pt x="3306992" y="7203848"/>
                </a:lnTo>
                <a:cubicBezTo>
                  <a:pt x="3306992" y="7197554"/>
                  <a:pt x="3300860" y="7196028"/>
                  <a:pt x="3297173" y="7201067"/>
                </a:cubicBezTo>
                <a:lnTo>
                  <a:pt x="3279755" y="7224191"/>
                </a:lnTo>
                <a:cubicBezTo>
                  <a:pt x="3271159" y="7235795"/>
                  <a:pt x="3261544" y="7235795"/>
                  <a:pt x="3249321" y="7235795"/>
                </a:cubicBezTo>
                <a:lnTo>
                  <a:pt x="3222573" y="7235795"/>
                </a:lnTo>
                <a:cubicBezTo>
                  <a:pt x="3215952" y="7235795"/>
                  <a:pt x="3212265" y="7232513"/>
                  <a:pt x="3212265" y="7225216"/>
                </a:cubicBezTo>
                <a:lnTo>
                  <a:pt x="3212265" y="7156972"/>
                </a:lnTo>
                <a:lnTo>
                  <a:pt x="3236528" y="7156972"/>
                </a:lnTo>
                <a:cubicBezTo>
                  <a:pt x="3241910" y="7156754"/>
                  <a:pt x="3246982" y="7159557"/>
                  <a:pt x="3249769" y="7164290"/>
                </a:cubicBezTo>
                <a:lnTo>
                  <a:pt x="3263764" y="7183420"/>
                </a:lnTo>
                <a:cubicBezTo>
                  <a:pt x="3267675" y="7188961"/>
                  <a:pt x="3274561" y="7186703"/>
                  <a:pt x="3274561" y="7180159"/>
                </a:cubicBezTo>
                <a:lnTo>
                  <a:pt x="3274561" y="7116159"/>
                </a:lnTo>
                <a:cubicBezTo>
                  <a:pt x="3274561" y="7109113"/>
                  <a:pt x="3267675" y="7107085"/>
                  <a:pt x="3263764" y="7112877"/>
                </a:cubicBezTo>
                <a:lnTo>
                  <a:pt x="3249769" y="7132028"/>
                </a:lnTo>
                <a:cubicBezTo>
                  <a:pt x="3246998" y="7136748"/>
                  <a:pt x="3241881" y="7139471"/>
                  <a:pt x="3236528" y="7139074"/>
                </a:cubicBezTo>
                <a:lnTo>
                  <a:pt x="3212224" y="7139074"/>
                </a:lnTo>
                <a:lnTo>
                  <a:pt x="3212224" y="7080406"/>
                </a:lnTo>
                <a:cubicBezTo>
                  <a:pt x="3212165" y="7079876"/>
                  <a:pt x="3212165" y="7079341"/>
                  <a:pt x="3212224" y="7078811"/>
                </a:cubicBezTo>
                <a:cubicBezTo>
                  <a:pt x="3212654" y="7074933"/>
                  <a:pt x="3216064" y="7072146"/>
                  <a:pt x="3219843" y="7072587"/>
                </a:cubicBezTo>
                <a:lnTo>
                  <a:pt x="3252234" y="7072587"/>
                </a:lnTo>
                <a:cubicBezTo>
                  <a:pt x="3262827" y="7072587"/>
                  <a:pt x="3271403" y="7074092"/>
                  <a:pt x="3279267" y="7083417"/>
                </a:cubicBezTo>
                <a:lnTo>
                  <a:pt x="3298151" y="7104827"/>
                </a:lnTo>
                <a:cubicBezTo>
                  <a:pt x="3302082" y="7109364"/>
                  <a:pt x="3307970" y="7107336"/>
                  <a:pt x="3307970" y="7101545"/>
                </a:cubicBezTo>
                <a:lnTo>
                  <a:pt x="3307970" y="7068301"/>
                </a:lnTo>
                <a:cubicBezTo>
                  <a:pt x="3307970" y="7058495"/>
                  <a:pt x="3304527" y="7054710"/>
                  <a:pt x="3293730" y="7054710"/>
                </a:cubicBezTo>
                <a:lnTo>
                  <a:pt x="3161479" y="7054710"/>
                </a:lnTo>
                <a:cubicBezTo>
                  <a:pt x="3161457" y="7054709"/>
                  <a:pt x="3161435" y="7054707"/>
                  <a:pt x="3161412" y="7054705"/>
                </a:cubicBezTo>
                <a:close/>
                <a:moveTo>
                  <a:pt x="2224842" y="7026253"/>
                </a:moveTo>
                <a:cubicBezTo>
                  <a:pt x="2221664" y="7026096"/>
                  <a:pt x="2218960" y="7028548"/>
                  <a:pt x="2218803" y="7031731"/>
                </a:cubicBezTo>
                <a:cubicBezTo>
                  <a:pt x="2218797" y="7031844"/>
                  <a:pt x="2218795" y="7031958"/>
                  <a:pt x="2218796" y="7032071"/>
                </a:cubicBezTo>
                <a:lnTo>
                  <a:pt x="2218796" y="7064592"/>
                </a:lnTo>
                <a:cubicBezTo>
                  <a:pt x="2218891" y="7067657"/>
                  <a:pt x="2221279" y="7070157"/>
                  <a:pt x="2224332" y="7070386"/>
                </a:cubicBezTo>
                <a:cubicBezTo>
                  <a:pt x="2284791" y="7071645"/>
                  <a:pt x="2311926" y="7093574"/>
                  <a:pt x="2311926" y="7099369"/>
                </a:cubicBezTo>
                <a:cubicBezTo>
                  <a:pt x="2311926" y="7105163"/>
                  <a:pt x="2284744" y="7128612"/>
                  <a:pt x="2224332" y="7128612"/>
                </a:cubicBezTo>
                <a:cubicBezTo>
                  <a:pt x="2218796" y="7128612"/>
                  <a:pt x="2218796" y="7134157"/>
                  <a:pt x="2218796" y="7134157"/>
                </a:cubicBezTo>
                <a:lnTo>
                  <a:pt x="2218796" y="7167189"/>
                </a:lnTo>
                <a:cubicBezTo>
                  <a:pt x="2218796" y="7172484"/>
                  <a:pt x="2224332" y="7172733"/>
                  <a:pt x="2224332" y="7172733"/>
                </a:cubicBezTo>
                <a:cubicBezTo>
                  <a:pt x="2284791" y="7173992"/>
                  <a:pt x="2311926" y="7196171"/>
                  <a:pt x="2311926" y="7201977"/>
                </a:cubicBezTo>
                <a:cubicBezTo>
                  <a:pt x="2311926" y="7207783"/>
                  <a:pt x="2284744" y="7229701"/>
                  <a:pt x="2224332" y="7231209"/>
                </a:cubicBezTo>
                <a:cubicBezTo>
                  <a:pt x="2221216" y="7231267"/>
                  <a:pt x="2218737" y="7233844"/>
                  <a:pt x="2218795" y="7236964"/>
                </a:cubicBezTo>
                <a:cubicBezTo>
                  <a:pt x="2218795" y="7236982"/>
                  <a:pt x="2218796" y="7236998"/>
                  <a:pt x="2218796" y="7237015"/>
                </a:cubicBezTo>
                <a:lnTo>
                  <a:pt x="2218796" y="7269536"/>
                </a:lnTo>
                <a:cubicBezTo>
                  <a:pt x="2218874" y="7272806"/>
                  <a:pt x="2221577" y="7275396"/>
                  <a:pt x="2224842" y="7275330"/>
                </a:cubicBezTo>
                <a:cubicBezTo>
                  <a:pt x="2246987" y="7274321"/>
                  <a:pt x="2323236" y="7267767"/>
                  <a:pt x="2336335" y="7222138"/>
                </a:cubicBezTo>
                <a:cubicBezTo>
                  <a:pt x="2336508" y="7221581"/>
                  <a:pt x="2337099" y="7221269"/>
                  <a:pt x="2337656" y="7221442"/>
                </a:cubicBezTo>
                <a:cubicBezTo>
                  <a:pt x="2337988" y="7221545"/>
                  <a:pt x="2338247" y="7221805"/>
                  <a:pt x="2338350" y="7222138"/>
                </a:cubicBezTo>
                <a:cubicBezTo>
                  <a:pt x="2351390" y="7267767"/>
                  <a:pt x="2427948" y="7274380"/>
                  <a:pt x="2449843" y="7275330"/>
                </a:cubicBezTo>
                <a:cubicBezTo>
                  <a:pt x="2453022" y="7275488"/>
                  <a:pt x="2455726" y="7273035"/>
                  <a:pt x="2455882" y="7269852"/>
                </a:cubicBezTo>
                <a:cubicBezTo>
                  <a:pt x="2455888" y="7269746"/>
                  <a:pt x="2455889" y="7269642"/>
                  <a:pt x="2455889" y="7269536"/>
                </a:cubicBezTo>
                <a:lnTo>
                  <a:pt x="2455889" y="7236766"/>
                </a:lnTo>
                <a:cubicBezTo>
                  <a:pt x="2455800" y="7233696"/>
                  <a:pt x="2453410" y="7231190"/>
                  <a:pt x="2450353" y="7230960"/>
                </a:cubicBezTo>
                <a:cubicBezTo>
                  <a:pt x="2389894" y="7229701"/>
                  <a:pt x="2362759" y="7207771"/>
                  <a:pt x="2362759" y="7201977"/>
                </a:cubicBezTo>
                <a:cubicBezTo>
                  <a:pt x="2362759" y="7196183"/>
                  <a:pt x="2389942" y="7173992"/>
                  <a:pt x="2450353" y="7172733"/>
                </a:cubicBezTo>
                <a:cubicBezTo>
                  <a:pt x="2453235" y="7172909"/>
                  <a:pt x="2455714" y="7170711"/>
                  <a:pt x="2455889" y="7167825"/>
                </a:cubicBezTo>
                <a:cubicBezTo>
                  <a:pt x="2455902" y="7167614"/>
                  <a:pt x="2455902" y="7167401"/>
                  <a:pt x="2455889" y="7167189"/>
                </a:cubicBezTo>
                <a:lnTo>
                  <a:pt x="2455889" y="7134157"/>
                </a:lnTo>
                <a:cubicBezTo>
                  <a:pt x="2455889" y="7128612"/>
                  <a:pt x="2450353" y="7128612"/>
                  <a:pt x="2450353" y="7128612"/>
                </a:cubicBezTo>
                <a:cubicBezTo>
                  <a:pt x="2389894" y="7127354"/>
                  <a:pt x="2362759" y="7105175"/>
                  <a:pt x="2362759" y="7099369"/>
                </a:cubicBezTo>
                <a:cubicBezTo>
                  <a:pt x="2362759" y="7093563"/>
                  <a:pt x="2389942" y="7071645"/>
                  <a:pt x="2450353" y="7070184"/>
                </a:cubicBezTo>
                <a:cubicBezTo>
                  <a:pt x="2453468" y="7070127"/>
                  <a:pt x="2455948" y="7067551"/>
                  <a:pt x="2455892" y="7064430"/>
                </a:cubicBezTo>
                <a:cubicBezTo>
                  <a:pt x="2455892" y="7064397"/>
                  <a:pt x="2455890" y="7064364"/>
                  <a:pt x="2455889" y="7064331"/>
                </a:cubicBezTo>
                <a:lnTo>
                  <a:pt x="2455889" y="7032071"/>
                </a:lnTo>
                <a:cubicBezTo>
                  <a:pt x="2455824" y="7028793"/>
                  <a:pt x="2453119" y="7026188"/>
                  <a:pt x="2449846" y="7026253"/>
                </a:cubicBezTo>
                <a:cubicBezTo>
                  <a:pt x="2449844" y="7026253"/>
                  <a:pt x="2449844" y="7026253"/>
                  <a:pt x="2449843" y="7026253"/>
                </a:cubicBezTo>
                <a:cubicBezTo>
                  <a:pt x="2427699" y="7027262"/>
                  <a:pt x="2351450" y="7033816"/>
                  <a:pt x="2338350" y="7079445"/>
                </a:cubicBezTo>
                <a:cubicBezTo>
                  <a:pt x="2338177" y="7080003"/>
                  <a:pt x="2337587" y="7080314"/>
                  <a:pt x="2337030" y="7080141"/>
                </a:cubicBezTo>
                <a:cubicBezTo>
                  <a:pt x="2336698" y="7080038"/>
                  <a:pt x="2336438" y="7079778"/>
                  <a:pt x="2336335" y="7079445"/>
                </a:cubicBezTo>
                <a:cubicBezTo>
                  <a:pt x="2323247" y="7033828"/>
                  <a:pt x="2246738" y="7027274"/>
                  <a:pt x="2224842" y="7026253"/>
                </a:cubicBezTo>
                <a:close/>
                <a:moveTo>
                  <a:pt x="3792606" y="7016742"/>
                </a:moveTo>
                <a:lnTo>
                  <a:pt x="3792606" y="7336782"/>
                </a:lnTo>
                <a:lnTo>
                  <a:pt x="3801750" y="7336782"/>
                </a:lnTo>
                <a:lnTo>
                  <a:pt x="3801750" y="7016742"/>
                </a:lnTo>
                <a:close/>
                <a:moveTo>
                  <a:pt x="0" y="0"/>
                </a:moveTo>
                <a:lnTo>
                  <a:pt x="4618038" y="0"/>
                </a:lnTo>
                <a:lnTo>
                  <a:pt x="4618038" y="777240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4FC8D9-2D2C-477E-B4C2-DA123589F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4" y="6856406"/>
            <a:ext cx="7998417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68881B-2342-4ED9-91B7-A881D6521AC0}"/>
              </a:ext>
            </a:extLst>
          </p:cNvPr>
          <p:cNvSpPr/>
          <p:nvPr userDrawn="1"/>
        </p:nvSpPr>
        <p:spPr>
          <a:xfrm>
            <a:off x="8923654" y="0"/>
            <a:ext cx="274320" cy="7772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A0608-411C-4016-B06D-7BD59A9B4C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2" hasCustomPrompt="1"/>
          </p:nvPr>
        </p:nvSpPr>
        <p:spPr>
          <a:xfrm>
            <a:off x="9194800" y="0"/>
            <a:ext cx="136525" cy="7772400"/>
          </a:xfrm>
          <a:solidFill>
            <a:srgbClr val="092951">
              <a:alpha val="60000"/>
            </a:srgb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E88091-4999-480F-9F88-B0260A9FE0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8887356" y="0"/>
            <a:ext cx="36576" cy="7772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DEA54E-F81D-428D-A582-1708533BF2B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1287" y="1690687"/>
            <a:ext cx="8004851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648844D-2971-48D5-AC7A-B744A386C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443B22-987D-4812-B1E4-F42023CFDE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80010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9962D578-0921-4C58-87CD-64C6FFAD51B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873" y="1027814"/>
            <a:ext cx="8001000" cy="32125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Sub-headline ONE line only, Arial size 24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34FFC89-6B78-4F6D-96AD-02848BEA5E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873" y="484348"/>
            <a:ext cx="8001000" cy="414528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&amp; Subtitle, Georgia Bold 32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19CCA74-6737-D1F9-0D5E-2462B73DD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91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431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20" orient="horz" pos="809" userDrawn="1">
          <p15:clr>
            <a:srgbClr val="FBAE40"/>
          </p15:clr>
        </p15:guide>
        <p15:guide id="21" pos="5619" userDrawn="1">
          <p15:clr>
            <a:srgbClr val="FBAE40"/>
          </p15:clr>
        </p15:guide>
        <p15:guide id="22" pos="5792" userDrawn="1">
          <p15:clr>
            <a:srgbClr val="FBAE40"/>
          </p15:clr>
        </p15:guide>
        <p15:guide id="23" pos="5334" userDrawn="1">
          <p15:clr>
            <a:srgbClr val="FBAE40"/>
          </p15:clr>
        </p15:guide>
        <p15:guide id="24" orient="horz" pos="143" userDrawn="1">
          <p15:clr>
            <a:srgbClr val="FBAE40"/>
          </p15:clr>
        </p15:guide>
        <p15:guide id="25" orient="horz" pos="1095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Line Headline with Image and Body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16AB2A0-2020-487C-B5E6-DD9237D5543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418356" y="7016742"/>
            <a:ext cx="1582956" cy="320040"/>
            <a:chOff x="11418356" y="7016742"/>
            <a:chExt cx="1582956" cy="320040"/>
          </a:xfrm>
          <a:solidFill>
            <a:schemeClr val="bg1"/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8F05131-1DFE-4B63-BDA4-F8DDA4B7903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992168" y="7016742"/>
              <a:ext cx="9144" cy="32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47" name="Graphic 24">
              <a:extLst>
                <a:ext uri="{FF2B5EF4-FFF2-40B4-BE49-F238E27FC236}">
                  <a16:creationId xmlns:a16="http://schemas.microsoft.com/office/drawing/2014/main" id="{5187C990-899B-4B12-A396-116AFC2BC0B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418356" y="7026246"/>
              <a:ext cx="237104" cy="249091"/>
            </a:xfrm>
            <a:custGeom>
              <a:avLst/>
              <a:gdLst>
                <a:gd name="connsiteX0" fmla="*/ 231559 w 237104"/>
                <a:gd name="connsiteY0" fmla="*/ 102366 h 249091"/>
                <a:gd name="connsiteX1" fmla="*/ 143965 w 237104"/>
                <a:gd name="connsiteY1" fmla="*/ 73123 h 249091"/>
                <a:gd name="connsiteX2" fmla="*/ 231559 w 237104"/>
                <a:gd name="connsiteY2" fmla="*/ 43938 h 249091"/>
                <a:gd name="connsiteX3" fmla="*/ 237098 w 237104"/>
                <a:gd name="connsiteY3" fmla="*/ 38184 h 249091"/>
                <a:gd name="connsiteX4" fmla="*/ 237095 w 237104"/>
                <a:gd name="connsiteY4" fmla="*/ 38085 h 249091"/>
                <a:gd name="connsiteX5" fmla="*/ 237095 w 237104"/>
                <a:gd name="connsiteY5" fmla="*/ 5825 h 249091"/>
                <a:gd name="connsiteX6" fmla="*/ 231052 w 237104"/>
                <a:gd name="connsiteY6" fmla="*/ 7 h 249091"/>
                <a:gd name="connsiteX7" fmla="*/ 231049 w 237104"/>
                <a:gd name="connsiteY7" fmla="*/ 7 h 249091"/>
                <a:gd name="connsiteX8" fmla="*/ 119556 w 237104"/>
                <a:gd name="connsiteY8" fmla="*/ 53199 h 249091"/>
                <a:gd name="connsiteX9" fmla="*/ 118236 w 237104"/>
                <a:gd name="connsiteY9" fmla="*/ 53895 h 249091"/>
                <a:gd name="connsiteX10" fmla="*/ 117541 w 237104"/>
                <a:gd name="connsiteY10" fmla="*/ 53199 h 249091"/>
                <a:gd name="connsiteX11" fmla="*/ 6048 w 237104"/>
                <a:gd name="connsiteY11" fmla="*/ 7 h 249091"/>
                <a:gd name="connsiteX12" fmla="*/ 9 w 237104"/>
                <a:gd name="connsiteY12" fmla="*/ 5485 h 249091"/>
                <a:gd name="connsiteX13" fmla="*/ 2 w 237104"/>
                <a:gd name="connsiteY13" fmla="*/ 5825 h 249091"/>
                <a:gd name="connsiteX14" fmla="*/ 2 w 237104"/>
                <a:gd name="connsiteY14" fmla="*/ 38346 h 249091"/>
                <a:gd name="connsiteX15" fmla="*/ 5538 w 237104"/>
                <a:gd name="connsiteY15" fmla="*/ 44140 h 249091"/>
                <a:gd name="connsiteX16" fmla="*/ 93132 w 237104"/>
                <a:gd name="connsiteY16" fmla="*/ 73123 h 249091"/>
                <a:gd name="connsiteX17" fmla="*/ 5538 w 237104"/>
                <a:gd name="connsiteY17" fmla="*/ 102366 h 249091"/>
                <a:gd name="connsiteX18" fmla="*/ 2 w 237104"/>
                <a:gd name="connsiteY18" fmla="*/ 107911 h 249091"/>
                <a:gd name="connsiteX19" fmla="*/ 2 w 237104"/>
                <a:gd name="connsiteY19" fmla="*/ 140943 h 249091"/>
                <a:gd name="connsiteX20" fmla="*/ 5538 w 237104"/>
                <a:gd name="connsiteY20" fmla="*/ 146487 h 249091"/>
                <a:gd name="connsiteX21" fmla="*/ 93132 w 237104"/>
                <a:gd name="connsiteY21" fmla="*/ 175731 h 249091"/>
                <a:gd name="connsiteX22" fmla="*/ 5538 w 237104"/>
                <a:gd name="connsiteY22" fmla="*/ 204963 h 249091"/>
                <a:gd name="connsiteX23" fmla="*/ 1 w 237104"/>
                <a:gd name="connsiteY23" fmla="*/ 210718 h 249091"/>
                <a:gd name="connsiteX24" fmla="*/ 2 w 237104"/>
                <a:gd name="connsiteY24" fmla="*/ 210769 h 249091"/>
                <a:gd name="connsiteX25" fmla="*/ 2 w 237104"/>
                <a:gd name="connsiteY25" fmla="*/ 243290 h 249091"/>
                <a:gd name="connsiteX26" fmla="*/ 6048 w 237104"/>
                <a:gd name="connsiteY26" fmla="*/ 249084 h 249091"/>
                <a:gd name="connsiteX27" fmla="*/ 117541 w 237104"/>
                <a:gd name="connsiteY27" fmla="*/ 195892 h 249091"/>
                <a:gd name="connsiteX28" fmla="*/ 118862 w 237104"/>
                <a:gd name="connsiteY28" fmla="*/ 195196 h 249091"/>
                <a:gd name="connsiteX29" fmla="*/ 119556 w 237104"/>
                <a:gd name="connsiteY29" fmla="*/ 195892 h 249091"/>
                <a:gd name="connsiteX30" fmla="*/ 231049 w 237104"/>
                <a:gd name="connsiteY30" fmla="*/ 249084 h 249091"/>
                <a:gd name="connsiteX31" fmla="*/ 237088 w 237104"/>
                <a:gd name="connsiteY31" fmla="*/ 243606 h 249091"/>
                <a:gd name="connsiteX32" fmla="*/ 237095 w 237104"/>
                <a:gd name="connsiteY32" fmla="*/ 243290 h 249091"/>
                <a:gd name="connsiteX33" fmla="*/ 237095 w 237104"/>
                <a:gd name="connsiteY33" fmla="*/ 210520 h 249091"/>
                <a:gd name="connsiteX34" fmla="*/ 231559 w 237104"/>
                <a:gd name="connsiteY34" fmla="*/ 204714 h 249091"/>
                <a:gd name="connsiteX35" fmla="*/ 143965 w 237104"/>
                <a:gd name="connsiteY35" fmla="*/ 175731 h 249091"/>
                <a:gd name="connsiteX36" fmla="*/ 231559 w 237104"/>
                <a:gd name="connsiteY36" fmla="*/ 146487 h 249091"/>
                <a:gd name="connsiteX37" fmla="*/ 237095 w 237104"/>
                <a:gd name="connsiteY37" fmla="*/ 141579 h 249091"/>
                <a:gd name="connsiteX38" fmla="*/ 237095 w 237104"/>
                <a:gd name="connsiteY38" fmla="*/ 140943 h 249091"/>
                <a:gd name="connsiteX39" fmla="*/ 237095 w 237104"/>
                <a:gd name="connsiteY39" fmla="*/ 107911 h 249091"/>
                <a:gd name="connsiteX40" fmla="*/ 231559 w 237104"/>
                <a:gd name="connsiteY40" fmla="*/ 102366 h 249091"/>
                <a:gd name="connsiteX41" fmla="*/ 139437 w 237104"/>
                <a:gd name="connsiteY41" fmla="*/ 132121 h 249091"/>
                <a:gd name="connsiteX42" fmla="*/ 109990 w 237104"/>
                <a:gd name="connsiteY42" fmla="*/ 150797 h 249091"/>
                <a:gd name="connsiteX43" fmla="*/ 99415 w 237104"/>
                <a:gd name="connsiteY43" fmla="*/ 117552 h 249091"/>
                <a:gd name="connsiteX44" fmla="*/ 129372 w 237104"/>
                <a:gd name="connsiteY44" fmla="*/ 97641 h 249091"/>
                <a:gd name="connsiteX45" fmla="*/ 139437 w 237104"/>
                <a:gd name="connsiteY45" fmla="*/ 132121 h 24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7104" h="249091">
                  <a:moveTo>
                    <a:pt x="231559" y="102366"/>
                  </a:moveTo>
                  <a:cubicBezTo>
                    <a:pt x="171100" y="101108"/>
                    <a:pt x="143965" y="78929"/>
                    <a:pt x="143965" y="73123"/>
                  </a:cubicBezTo>
                  <a:cubicBezTo>
                    <a:pt x="143965" y="67317"/>
                    <a:pt x="171148" y="45399"/>
                    <a:pt x="231559" y="43938"/>
                  </a:cubicBezTo>
                  <a:cubicBezTo>
                    <a:pt x="234674" y="43881"/>
                    <a:pt x="237154" y="41305"/>
                    <a:pt x="237098" y="38184"/>
                  </a:cubicBezTo>
                  <a:cubicBezTo>
                    <a:pt x="237098" y="38151"/>
                    <a:pt x="237096" y="38118"/>
                    <a:pt x="237095" y="38085"/>
                  </a:cubicBezTo>
                  <a:lnTo>
                    <a:pt x="237095" y="5825"/>
                  </a:lnTo>
                  <a:cubicBezTo>
                    <a:pt x="237030" y="2547"/>
                    <a:pt x="234325" y="-58"/>
                    <a:pt x="231052" y="7"/>
                  </a:cubicBezTo>
                  <a:cubicBezTo>
                    <a:pt x="231050" y="7"/>
                    <a:pt x="231050" y="7"/>
                    <a:pt x="231049" y="7"/>
                  </a:cubicBezTo>
                  <a:cubicBezTo>
                    <a:pt x="208905" y="1016"/>
                    <a:pt x="132656" y="7570"/>
                    <a:pt x="119556" y="53199"/>
                  </a:cubicBezTo>
                  <a:cubicBezTo>
                    <a:pt x="119383" y="53757"/>
                    <a:pt x="118793" y="54068"/>
                    <a:pt x="118236" y="53895"/>
                  </a:cubicBezTo>
                  <a:cubicBezTo>
                    <a:pt x="117904" y="53792"/>
                    <a:pt x="117644" y="53532"/>
                    <a:pt x="117541" y="53199"/>
                  </a:cubicBezTo>
                  <a:cubicBezTo>
                    <a:pt x="104453" y="7582"/>
                    <a:pt x="27944" y="1028"/>
                    <a:pt x="6048" y="7"/>
                  </a:cubicBezTo>
                  <a:cubicBezTo>
                    <a:pt x="2870" y="-150"/>
                    <a:pt x="166" y="2302"/>
                    <a:pt x="9" y="5485"/>
                  </a:cubicBezTo>
                  <a:cubicBezTo>
                    <a:pt x="3" y="5598"/>
                    <a:pt x="1" y="5712"/>
                    <a:pt x="2" y="5825"/>
                  </a:cubicBezTo>
                  <a:lnTo>
                    <a:pt x="2" y="38346"/>
                  </a:lnTo>
                  <a:cubicBezTo>
                    <a:pt x="97" y="41411"/>
                    <a:pt x="2485" y="43911"/>
                    <a:pt x="5538" y="44140"/>
                  </a:cubicBezTo>
                  <a:cubicBezTo>
                    <a:pt x="65997" y="45399"/>
                    <a:pt x="93132" y="67328"/>
                    <a:pt x="93132" y="73123"/>
                  </a:cubicBezTo>
                  <a:cubicBezTo>
                    <a:pt x="93132" y="78917"/>
                    <a:pt x="65950" y="102366"/>
                    <a:pt x="5538" y="102366"/>
                  </a:cubicBezTo>
                  <a:cubicBezTo>
                    <a:pt x="2" y="102366"/>
                    <a:pt x="2" y="107911"/>
                    <a:pt x="2" y="107911"/>
                  </a:cubicBezTo>
                  <a:lnTo>
                    <a:pt x="2" y="140943"/>
                  </a:lnTo>
                  <a:cubicBezTo>
                    <a:pt x="2" y="146238"/>
                    <a:pt x="5538" y="146487"/>
                    <a:pt x="5538" y="146487"/>
                  </a:cubicBezTo>
                  <a:cubicBezTo>
                    <a:pt x="65997" y="147746"/>
                    <a:pt x="93132" y="169925"/>
                    <a:pt x="93132" y="175731"/>
                  </a:cubicBezTo>
                  <a:cubicBezTo>
                    <a:pt x="93132" y="181537"/>
                    <a:pt x="65950" y="203455"/>
                    <a:pt x="5538" y="204963"/>
                  </a:cubicBezTo>
                  <a:cubicBezTo>
                    <a:pt x="2422" y="205021"/>
                    <a:pt x="-57" y="207598"/>
                    <a:pt x="1" y="210718"/>
                  </a:cubicBezTo>
                  <a:cubicBezTo>
                    <a:pt x="1" y="210736"/>
                    <a:pt x="2" y="210752"/>
                    <a:pt x="2" y="210769"/>
                  </a:cubicBezTo>
                  <a:lnTo>
                    <a:pt x="2" y="243290"/>
                  </a:lnTo>
                  <a:cubicBezTo>
                    <a:pt x="80" y="246560"/>
                    <a:pt x="2783" y="249150"/>
                    <a:pt x="6048" y="249084"/>
                  </a:cubicBezTo>
                  <a:cubicBezTo>
                    <a:pt x="28193" y="248075"/>
                    <a:pt x="104442" y="241521"/>
                    <a:pt x="117541" y="195892"/>
                  </a:cubicBezTo>
                  <a:cubicBezTo>
                    <a:pt x="117714" y="195335"/>
                    <a:pt x="118305" y="195023"/>
                    <a:pt x="118862" y="195196"/>
                  </a:cubicBezTo>
                  <a:cubicBezTo>
                    <a:pt x="119194" y="195299"/>
                    <a:pt x="119453" y="195559"/>
                    <a:pt x="119556" y="195892"/>
                  </a:cubicBezTo>
                  <a:cubicBezTo>
                    <a:pt x="132596" y="241521"/>
                    <a:pt x="209154" y="248134"/>
                    <a:pt x="231049" y="249084"/>
                  </a:cubicBezTo>
                  <a:cubicBezTo>
                    <a:pt x="234228" y="249242"/>
                    <a:pt x="236932" y="246789"/>
                    <a:pt x="237088" y="243606"/>
                  </a:cubicBezTo>
                  <a:cubicBezTo>
                    <a:pt x="237094" y="243500"/>
                    <a:pt x="237095" y="243396"/>
                    <a:pt x="237095" y="243290"/>
                  </a:cubicBezTo>
                  <a:lnTo>
                    <a:pt x="237095" y="210520"/>
                  </a:lnTo>
                  <a:cubicBezTo>
                    <a:pt x="237006" y="207450"/>
                    <a:pt x="234616" y="204944"/>
                    <a:pt x="231559" y="204714"/>
                  </a:cubicBezTo>
                  <a:cubicBezTo>
                    <a:pt x="171100" y="203455"/>
                    <a:pt x="143965" y="181525"/>
                    <a:pt x="143965" y="175731"/>
                  </a:cubicBezTo>
                  <a:cubicBezTo>
                    <a:pt x="143965" y="169937"/>
                    <a:pt x="171148" y="147746"/>
                    <a:pt x="231559" y="146487"/>
                  </a:cubicBezTo>
                  <a:cubicBezTo>
                    <a:pt x="234441" y="146663"/>
                    <a:pt x="236920" y="144465"/>
                    <a:pt x="237095" y="141579"/>
                  </a:cubicBezTo>
                  <a:cubicBezTo>
                    <a:pt x="237108" y="141368"/>
                    <a:pt x="237108" y="141155"/>
                    <a:pt x="237095" y="140943"/>
                  </a:cubicBezTo>
                  <a:lnTo>
                    <a:pt x="237095" y="107911"/>
                  </a:lnTo>
                  <a:cubicBezTo>
                    <a:pt x="237095" y="102366"/>
                    <a:pt x="231559" y="102366"/>
                    <a:pt x="231559" y="102366"/>
                  </a:cubicBezTo>
                  <a:close/>
                  <a:moveTo>
                    <a:pt x="139437" y="132121"/>
                  </a:moveTo>
                  <a:cubicBezTo>
                    <a:pt x="133960" y="151985"/>
                    <a:pt x="119047" y="154051"/>
                    <a:pt x="109990" y="150797"/>
                  </a:cubicBezTo>
                  <a:cubicBezTo>
                    <a:pt x="100684" y="147520"/>
                    <a:pt x="90868" y="136929"/>
                    <a:pt x="99415" y="117552"/>
                  </a:cubicBezTo>
                  <a:cubicBezTo>
                    <a:pt x="103695" y="107721"/>
                    <a:pt x="117790" y="93355"/>
                    <a:pt x="129372" y="97641"/>
                  </a:cubicBezTo>
                  <a:cubicBezTo>
                    <a:pt x="141962" y="102117"/>
                    <a:pt x="142459" y="121779"/>
                    <a:pt x="139437" y="132121"/>
                  </a:cubicBezTo>
                  <a:close/>
                </a:path>
              </a:pathLst>
            </a:custGeom>
            <a:grpFill/>
            <a:ln w="11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25">
              <a:extLst>
                <a:ext uri="{FF2B5EF4-FFF2-40B4-BE49-F238E27FC236}">
                  <a16:creationId xmlns:a16="http://schemas.microsoft.com/office/drawing/2014/main" id="{5F5FCD0E-9643-4A8F-B5BB-9B3DF3A6C29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771393" y="7054694"/>
              <a:ext cx="1018580" cy="258921"/>
            </a:xfrm>
            <a:custGeom>
              <a:avLst/>
              <a:gdLst>
                <a:gd name="connsiteX0" fmla="*/ 736139 w 1018580"/>
                <a:gd name="connsiteY0" fmla="*/ 13607 h 258921"/>
                <a:gd name="connsiteX1" fmla="*/ 736139 w 1018580"/>
                <a:gd name="connsiteY1" fmla="*/ 46851 h 258921"/>
                <a:gd name="connsiteX2" fmla="*/ 726320 w 1018580"/>
                <a:gd name="connsiteY2" fmla="*/ 50133 h 258921"/>
                <a:gd name="connsiteX3" fmla="*/ 707436 w 1018580"/>
                <a:gd name="connsiteY3" fmla="*/ 28723 h 258921"/>
                <a:gd name="connsiteX4" fmla="*/ 680403 w 1018580"/>
                <a:gd name="connsiteY4" fmla="*/ 17893 h 258921"/>
                <a:gd name="connsiteX5" fmla="*/ 648012 w 1018580"/>
                <a:gd name="connsiteY5" fmla="*/ 17893 h 258921"/>
                <a:gd name="connsiteX6" fmla="*/ 640393 w 1018580"/>
                <a:gd name="connsiteY6" fmla="*/ 24117 h 258921"/>
                <a:gd name="connsiteX7" fmla="*/ 640393 w 1018580"/>
                <a:gd name="connsiteY7" fmla="*/ 25712 h 258921"/>
                <a:gd name="connsiteX8" fmla="*/ 640393 w 1018580"/>
                <a:gd name="connsiteY8" fmla="*/ 84380 h 258921"/>
                <a:gd name="connsiteX9" fmla="*/ 664697 w 1018580"/>
                <a:gd name="connsiteY9" fmla="*/ 84380 h 258921"/>
                <a:gd name="connsiteX10" fmla="*/ 677938 w 1018580"/>
                <a:gd name="connsiteY10" fmla="*/ 77334 h 258921"/>
                <a:gd name="connsiteX11" fmla="*/ 691933 w 1018580"/>
                <a:gd name="connsiteY11" fmla="*/ 58183 h 258921"/>
                <a:gd name="connsiteX12" fmla="*/ 702730 w 1018580"/>
                <a:gd name="connsiteY12" fmla="*/ 61465 h 258921"/>
                <a:gd name="connsiteX13" fmla="*/ 702730 w 1018580"/>
                <a:gd name="connsiteY13" fmla="*/ 125465 h 258921"/>
                <a:gd name="connsiteX14" fmla="*/ 691933 w 1018580"/>
                <a:gd name="connsiteY14" fmla="*/ 128726 h 258921"/>
                <a:gd name="connsiteX15" fmla="*/ 677938 w 1018580"/>
                <a:gd name="connsiteY15" fmla="*/ 109596 h 258921"/>
                <a:gd name="connsiteX16" fmla="*/ 664697 w 1018580"/>
                <a:gd name="connsiteY16" fmla="*/ 102278 h 258921"/>
                <a:gd name="connsiteX17" fmla="*/ 640434 w 1018580"/>
                <a:gd name="connsiteY17" fmla="*/ 102278 h 258921"/>
                <a:gd name="connsiteX18" fmla="*/ 640434 w 1018580"/>
                <a:gd name="connsiteY18" fmla="*/ 170522 h 258921"/>
                <a:gd name="connsiteX19" fmla="*/ 650742 w 1018580"/>
                <a:gd name="connsiteY19" fmla="*/ 181101 h 258921"/>
                <a:gd name="connsiteX20" fmla="*/ 677490 w 1018580"/>
                <a:gd name="connsiteY20" fmla="*/ 181101 h 258921"/>
                <a:gd name="connsiteX21" fmla="*/ 707924 w 1018580"/>
                <a:gd name="connsiteY21" fmla="*/ 169497 h 258921"/>
                <a:gd name="connsiteX22" fmla="*/ 725342 w 1018580"/>
                <a:gd name="connsiteY22" fmla="*/ 146373 h 258921"/>
                <a:gd name="connsiteX23" fmla="*/ 735161 w 1018580"/>
                <a:gd name="connsiteY23" fmla="*/ 149154 h 258921"/>
                <a:gd name="connsiteX24" fmla="*/ 735161 w 1018580"/>
                <a:gd name="connsiteY24" fmla="*/ 184112 h 258921"/>
                <a:gd name="connsiteX25" fmla="*/ 720432 w 1018580"/>
                <a:gd name="connsiteY25" fmla="*/ 198748 h 258921"/>
                <a:gd name="connsiteX26" fmla="*/ 589648 w 1018580"/>
                <a:gd name="connsiteY26" fmla="*/ 198748 h 258921"/>
                <a:gd name="connsiteX27" fmla="*/ 584252 w 1018580"/>
                <a:gd name="connsiteY27" fmla="*/ 193987 h 258921"/>
                <a:gd name="connsiteX28" fmla="*/ 584250 w 1018580"/>
                <a:gd name="connsiteY28" fmla="*/ 193960 h 258921"/>
                <a:gd name="connsiteX29" fmla="*/ 598225 w 1018580"/>
                <a:gd name="connsiteY29" fmla="*/ 173302 h 258921"/>
                <a:gd name="connsiteX30" fmla="*/ 598225 w 1018580"/>
                <a:gd name="connsiteY30" fmla="*/ 25462 h 258921"/>
                <a:gd name="connsiteX31" fmla="*/ 584250 w 1018580"/>
                <a:gd name="connsiteY31" fmla="*/ 4804 h 258921"/>
                <a:gd name="connsiteX32" fmla="*/ 589581 w 1018580"/>
                <a:gd name="connsiteY32" fmla="*/ 11 h 258921"/>
                <a:gd name="connsiteX33" fmla="*/ 589648 w 1018580"/>
                <a:gd name="connsiteY33" fmla="*/ 16 h 258921"/>
                <a:gd name="connsiteX34" fmla="*/ 721899 w 1018580"/>
                <a:gd name="connsiteY34" fmla="*/ 16 h 258921"/>
                <a:gd name="connsiteX35" fmla="*/ 736139 w 1018580"/>
                <a:gd name="connsiteY35" fmla="*/ 13607 h 258921"/>
                <a:gd name="connsiteX36" fmla="*/ 1017263 w 1018580"/>
                <a:gd name="connsiteY36" fmla="*/ 211564 h 258921"/>
                <a:gd name="connsiteX37" fmla="*/ 941686 w 1018580"/>
                <a:gd name="connsiteY37" fmla="*/ 258649 h 258921"/>
                <a:gd name="connsiteX38" fmla="*/ 884748 w 1018580"/>
                <a:gd name="connsiteY38" fmla="*/ 226932 h 258921"/>
                <a:gd name="connsiteX39" fmla="*/ 912229 w 1018580"/>
                <a:gd name="connsiteY39" fmla="*/ 197974 h 258921"/>
                <a:gd name="connsiteX40" fmla="*/ 888679 w 1018580"/>
                <a:gd name="connsiteY40" fmla="*/ 175561 h 258921"/>
                <a:gd name="connsiteX41" fmla="*/ 913227 w 1018580"/>
                <a:gd name="connsiteY41" fmla="*/ 148380 h 258921"/>
                <a:gd name="connsiteX42" fmla="*/ 888435 w 1018580"/>
                <a:gd name="connsiteY42" fmla="*/ 109596 h 258921"/>
                <a:gd name="connsiteX43" fmla="*/ 949040 w 1018580"/>
                <a:gd name="connsiteY43" fmla="*/ 62490 h 258921"/>
                <a:gd name="connsiteX44" fmla="*/ 993857 w 1018580"/>
                <a:gd name="connsiteY44" fmla="*/ 62490 h 258921"/>
                <a:gd name="connsiteX45" fmla="*/ 1013983 w 1018580"/>
                <a:gd name="connsiteY45" fmla="*/ 58977 h 258921"/>
                <a:gd name="connsiteX46" fmla="*/ 1018569 w 1018580"/>
                <a:gd name="connsiteY46" fmla="*/ 63072 h 258921"/>
                <a:gd name="connsiteX47" fmla="*/ 1018567 w 1018580"/>
                <a:gd name="connsiteY47" fmla="*/ 63723 h 258921"/>
                <a:gd name="connsiteX48" fmla="*/ 1002372 w 1018580"/>
                <a:gd name="connsiteY48" fmla="*/ 80450 h 258921"/>
                <a:gd name="connsiteX49" fmla="*/ 1000571 w 1018580"/>
                <a:gd name="connsiteY49" fmla="*/ 84773 h 258921"/>
                <a:gd name="connsiteX50" fmla="*/ 1001394 w 1018580"/>
                <a:gd name="connsiteY50" fmla="*/ 85990 h 258921"/>
                <a:gd name="connsiteX51" fmla="*/ 1008748 w 1018580"/>
                <a:gd name="connsiteY51" fmla="*/ 109177 h 258921"/>
                <a:gd name="connsiteX52" fmla="*/ 948632 w 1018580"/>
                <a:gd name="connsiteY52" fmla="*/ 156513 h 258921"/>
                <a:gd name="connsiteX53" fmla="*/ 932926 w 1018580"/>
                <a:gd name="connsiteY53" fmla="*/ 155008 h 258921"/>
                <a:gd name="connsiteX54" fmla="*/ 932193 w 1018580"/>
                <a:gd name="connsiteY54" fmla="*/ 167344 h 258921"/>
                <a:gd name="connsiteX55" fmla="*/ 972935 w 1018580"/>
                <a:gd name="connsiteY55" fmla="*/ 170877 h 258921"/>
                <a:gd name="connsiteX56" fmla="*/ 1017345 w 1018580"/>
                <a:gd name="connsiteY56" fmla="*/ 211564 h 258921"/>
                <a:gd name="connsiteX57" fmla="*/ 937815 w 1018580"/>
                <a:gd name="connsiteY57" fmla="*/ 138783 h 258921"/>
                <a:gd name="connsiteX58" fmla="*/ 970205 w 1018580"/>
                <a:gd name="connsiteY58" fmla="*/ 117624 h 258921"/>
                <a:gd name="connsiteX59" fmla="*/ 958920 w 1018580"/>
                <a:gd name="connsiteY59" fmla="*/ 78589 h 258921"/>
                <a:gd name="connsiteX60" fmla="*/ 926040 w 1018580"/>
                <a:gd name="connsiteY60" fmla="*/ 101002 h 258921"/>
                <a:gd name="connsiteX61" fmla="*/ 937835 w 1018580"/>
                <a:gd name="connsiteY61" fmla="*/ 138783 h 258921"/>
                <a:gd name="connsiteX62" fmla="*/ 983223 w 1018580"/>
                <a:gd name="connsiteY62" fmla="*/ 218861 h 258921"/>
                <a:gd name="connsiteX63" fmla="*/ 961120 w 1018580"/>
                <a:gd name="connsiteY63" fmla="*/ 201236 h 258921"/>
                <a:gd name="connsiteX64" fmla="*/ 927752 w 1018580"/>
                <a:gd name="connsiteY64" fmla="*/ 198476 h 258921"/>
                <a:gd name="connsiteX65" fmla="*/ 916466 w 1018580"/>
                <a:gd name="connsiteY65" fmla="*/ 220387 h 258921"/>
                <a:gd name="connsiteX66" fmla="*/ 949060 w 1018580"/>
                <a:gd name="connsiteY66" fmla="*/ 243052 h 258921"/>
                <a:gd name="connsiteX67" fmla="*/ 983243 w 1018580"/>
                <a:gd name="connsiteY67" fmla="*/ 218861 h 258921"/>
                <a:gd name="connsiteX68" fmla="*/ 161463 w 1018580"/>
                <a:gd name="connsiteY68" fmla="*/ 144282 h 258921"/>
                <a:gd name="connsiteX69" fmla="*/ 72868 w 1018580"/>
                <a:gd name="connsiteY69" fmla="*/ 199688 h 258921"/>
                <a:gd name="connsiteX70" fmla="*/ 5887 w 1018580"/>
                <a:gd name="connsiteY70" fmla="*/ 199688 h 258921"/>
                <a:gd name="connsiteX71" fmla="*/ 258 w 1018580"/>
                <a:gd name="connsiteY71" fmla="*/ 195078 h 258921"/>
                <a:gd name="connsiteX72" fmla="*/ 244 w 1018580"/>
                <a:gd name="connsiteY72" fmla="*/ 194942 h 258921"/>
                <a:gd name="connsiteX73" fmla="*/ 14260 w 1018580"/>
                <a:gd name="connsiteY73" fmla="*/ 174285 h 258921"/>
                <a:gd name="connsiteX74" fmla="*/ 14015 w 1018580"/>
                <a:gd name="connsiteY74" fmla="*/ 26465 h 258921"/>
                <a:gd name="connsiteX75" fmla="*/ 0 w 1018580"/>
                <a:gd name="connsiteY75" fmla="*/ 5808 h 258921"/>
                <a:gd name="connsiteX76" fmla="*/ 5515 w 1018580"/>
                <a:gd name="connsiteY76" fmla="*/ 1008 h 258921"/>
                <a:gd name="connsiteX77" fmla="*/ 5643 w 1018580"/>
                <a:gd name="connsiteY77" fmla="*/ 1020 h 258921"/>
                <a:gd name="connsiteX78" fmla="*/ 68794 w 1018580"/>
                <a:gd name="connsiteY78" fmla="*/ 1020 h 258921"/>
                <a:gd name="connsiteX79" fmla="*/ 152317 w 1018580"/>
                <a:gd name="connsiteY79" fmla="*/ 49631 h 258921"/>
                <a:gd name="connsiteX80" fmla="*/ 113061 w 1018580"/>
                <a:gd name="connsiteY80" fmla="*/ 92702 h 258921"/>
                <a:gd name="connsiteX81" fmla="*/ 161463 w 1018580"/>
                <a:gd name="connsiteY81" fmla="*/ 144282 h 258921"/>
                <a:gd name="connsiteX82" fmla="*/ 55940 w 1018580"/>
                <a:gd name="connsiteY82" fmla="*/ 85384 h 258921"/>
                <a:gd name="connsiteX83" fmla="*/ 69263 w 1018580"/>
                <a:gd name="connsiteY83" fmla="*/ 85384 h 258921"/>
                <a:gd name="connsiteX84" fmla="*/ 109252 w 1018580"/>
                <a:gd name="connsiteY84" fmla="*/ 53165 h 258921"/>
                <a:gd name="connsiteX85" fmla="*/ 70546 w 1018580"/>
                <a:gd name="connsiteY85" fmla="*/ 18646 h 258921"/>
                <a:gd name="connsiteX86" fmla="*/ 63559 w 1018580"/>
                <a:gd name="connsiteY86" fmla="*/ 18646 h 258921"/>
                <a:gd name="connsiteX87" fmla="*/ 55940 w 1018580"/>
                <a:gd name="connsiteY87" fmla="*/ 26716 h 258921"/>
                <a:gd name="connsiteX88" fmla="*/ 116300 w 1018580"/>
                <a:gd name="connsiteY88" fmla="*/ 145327 h 258921"/>
                <a:gd name="connsiteX89" fmla="*/ 72135 w 1018580"/>
                <a:gd name="connsiteY89" fmla="*/ 103511 h 258921"/>
                <a:gd name="connsiteX90" fmla="*/ 56184 w 1018580"/>
                <a:gd name="connsiteY90" fmla="*/ 103511 h 258921"/>
                <a:gd name="connsiteX91" fmla="*/ 56184 w 1018580"/>
                <a:gd name="connsiteY91" fmla="*/ 171776 h 258921"/>
                <a:gd name="connsiteX92" fmla="*/ 66492 w 1018580"/>
                <a:gd name="connsiteY92" fmla="*/ 181854 h 258921"/>
                <a:gd name="connsiteX93" fmla="*/ 78511 w 1018580"/>
                <a:gd name="connsiteY93" fmla="*/ 181854 h 258921"/>
                <a:gd name="connsiteX94" fmla="*/ 116300 w 1018580"/>
                <a:gd name="connsiteY94" fmla="*/ 145327 h 258921"/>
                <a:gd name="connsiteX95" fmla="*/ 294936 w 1018580"/>
                <a:gd name="connsiteY95" fmla="*/ 172027 h 258921"/>
                <a:gd name="connsiteX96" fmla="*/ 241217 w 1018580"/>
                <a:gd name="connsiteY96" fmla="*/ 202992 h 258921"/>
                <a:gd name="connsiteX97" fmla="*/ 172505 w 1018580"/>
                <a:gd name="connsiteY97" fmla="*/ 131235 h 258921"/>
                <a:gd name="connsiteX98" fmla="*/ 239730 w 1018580"/>
                <a:gd name="connsiteY98" fmla="*/ 59709 h 258921"/>
                <a:gd name="connsiteX99" fmla="*/ 295446 w 1018580"/>
                <a:gd name="connsiteY99" fmla="*/ 112335 h 258921"/>
                <a:gd name="connsiteX100" fmla="*/ 282917 w 1018580"/>
                <a:gd name="connsiteY100" fmla="*/ 125946 h 258921"/>
                <a:gd name="connsiteX101" fmla="*/ 208827 w 1018580"/>
                <a:gd name="connsiteY101" fmla="*/ 125946 h 258921"/>
                <a:gd name="connsiteX102" fmla="*/ 255192 w 1018580"/>
                <a:gd name="connsiteY102" fmla="*/ 172529 h 258921"/>
                <a:gd name="connsiteX103" fmla="*/ 292736 w 1018580"/>
                <a:gd name="connsiteY103" fmla="*/ 158939 h 258921"/>
                <a:gd name="connsiteX104" fmla="*/ 294936 w 1018580"/>
                <a:gd name="connsiteY104" fmla="*/ 172027 h 258921"/>
                <a:gd name="connsiteX105" fmla="*/ 209377 w 1018580"/>
                <a:gd name="connsiteY105" fmla="*/ 110076 h 258921"/>
                <a:gd name="connsiteX106" fmla="*/ 252156 w 1018580"/>
                <a:gd name="connsiteY106" fmla="*/ 110076 h 258921"/>
                <a:gd name="connsiteX107" fmla="*/ 261242 w 1018580"/>
                <a:gd name="connsiteY107" fmla="*/ 102508 h 258921"/>
                <a:gd name="connsiteX108" fmla="*/ 237937 w 1018580"/>
                <a:gd name="connsiteY108" fmla="*/ 75055 h 258921"/>
                <a:gd name="connsiteX109" fmla="*/ 209316 w 1018580"/>
                <a:gd name="connsiteY109" fmla="*/ 110076 h 258921"/>
                <a:gd name="connsiteX110" fmla="*/ 367153 w 1018580"/>
                <a:gd name="connsiteY110" fmla="*/ 112585 h 258921"/>
                <a:gd name="connsiteX111" fmla="*/ 338633 w 1018580"/>
                <a:gd name="connsiteY111" fmla="*/ 88667 h 258921"/>
                <a:gd name="connsiteX112" fmla="*/ 354319 w 1018580"/>
                <a:gd name="connsiteY112" fmla="*/ 75055 h 258921"/>
                <a:gd name="connsiteX113" fmla="*/ 397750 w 1018580"/>
                <a:gd name="connsiteY113" fmla="*/ 106543 h 258921"/>
                <a:gd name="connsiteX114" fmla="*/ 411012 w 1018580"/>
                <a:gd name="connsiteY114" fmla="*/ 90674 h 258921"/>
                <a:gd name="connsiteX115" fmla="*/ 359473 w 1018580"/>
                <a:gd name="connsiteY115" fmla="*/ 59709 h 258921"/>
                <a:gd name="connsiteX116" fmla="*/ 308931 w 1018580"/>
                <a:gd name="connsiteY116" fmla="*/ 99748 h 258921"/>
                <a:gd name="connsiteX117" fmla="*/ 353096 w 1018580"/>
                <a:gd name="connsiteY117" fmla="*/ 147836 h 258921"/>
                <a:gd name="connsiteX118" fmla="*/ 381311 w 1018580"/>
                <a:gd name="connsiteY118" fmla="*/ 173512 h 258921"/>
                <a:gd name="connsiteX119" fmla="*/ 364382 w 1018580"/>
                <a:gd name="connsiteY119" fmla="*/ 187374 h 258921"/>
                <a:gd name="connsiteX120" fmla="*/ 323415 w 1018580"/>
                <a:gd name="connsiteY120" fmla="*/ 156639 h 258921"/>
                <a:gd name="connsiteX121" fmla="*/ 308198 w 1018580"/>
                <a:gd name="connsiteY121" fmla="*/ 173010 h 258921"/>
                <a:gd name="connsiteX122" fmla="*/ 360960 w 1018580"/>
                <a:gd name="connsiteY122" fmla="*/ 202971 h 258921"/>
                <a:gd name="connsiteX123" fmla="*/ 412723 w 1018580"/>
                <a:gd name="connsiteY123" fmla="*/ 162179 h 258921"/>
                <a:gd name="connsiteX124" fmla="*/ 367092 w 1018580"/>
                <a:gd name="connsiteY124" fmla="*/ 112585 h 258921"/>
                <a:gd name="connsiteX125" fmla="*/ 514132 w 1018580"/>
                <a:gd name="connsiteY125" fmla="*/ 62406 h 258921"/>
                <a:gd name="connsiteX126" fmla="*/ 479215 w 1018580"/>
                <a:gd name="connsiteY126" fmla="*/ 62406 h 258921"/>
                <a:gd name="connsiteX127" fmla="*/ 479215 w 1018580"/>
                <a:gd name="connsiteY127" fmla="*/ 32508 h 258921"/>
                <a:gd name="connsiteX128" fmla="*/ 475141 w 1018580"/>
                <a:gd name="connsiteY128" fmla="*/ 26967 h 258921"/>
                <a:gd name="connsiteX129" fmla="*/ 467793 w 1018580"/>
                <a:gd name="connsiteY129" fmla="*/ 31636 h 258921"/>
                <a:gd name="connsiteX130" fmla="*/ 467767 w 1018580"/>
                <a:gd name="connsiteY130" fmla="*/ 31755 h 258921"/>
                <a:gd name="connsiteX131" fmla="*/ 424987 w 1018580"/>
                <a:gd name="connsiteY131" fmla="*/ 64999 h 258921"/>
                <a:gd name="connsiteX132" fmla="*/ 417388 w 1018580"/>
                <a:gd name="connsiteY132" fmla="*/ 72045 h 258921"/>
                <a:gd name="connsiteX133" fmla="*/ 425231 w 1018580"/>
                <a:gd name="connsiteY133" fmla="*/ 78840 h 258921"/>
                <a:gd name="connsiteX134" fmla="*/ 432606 w 1018580"/>
                <a:gd name="connsiteY134" fmla="*/ 78840 h 258921"/>
                <a:gd name="connsiteX135" fmla="*/ 440449 w 1018580"/>
                <a:gd name="connsiteY135" fmla="*/ 86659 h 258921"/>
                <a:gd name="connsiteX136" fmla="*/ 440449 w 1018580"/>
                <a:gd name="connsiteY136" fmla="*/ 164228 h 258921"/>
                <a:gd name="connsiteX137" fmla="*/ 477993 w 1018580"/>
                <a:gd name="connsiteY137" fmla="*/ 202490 h 258921"/>
                <a:gd name="connsiteX138" fmla="*/ 521180 w 1018580"/>
                <a:gd name="connsiteY138" fmla="*/ 180328 h 258921"/>
                <a:gd name="connsiteX139" fmla="*/ 517157 w 1018580"/>
                <a:gd name="connsiteY139" fmla="*/ 175651 h 258921"/>
                <a:gd name="connsiteX140" fmla="*/ 516760 w 1018580"/>
                <a:gd name="connsiteY140" fmla="*/ 175644 h 258921"/>
                <a:gd name="connsiteX141" fmla="*/ 496653 w 1018580"/>
                <a:gd name="connsiteY141" fmla="*/ 180160 h 258921"/>
                <a:gd name="connsiteX142" fmla="*/ 479460 w 1018580"/>
                <a:gd name="connsiteY142" fmla="*/ 163037 h 258921"/>
                <a:gd name="connsiteX143" fmla="*/ 479460 w 1018580"/>
                <a:gd name="connsiteY143" fmla="*/ 80596 h 258921"/>
                <a:gd name="connsiteX144" fmla="*/ 514315 w 1018580"/>
                <a:gd name="connsiteY144" fmla="*/ 80596 h 258921"/>
                <a:gd name="connsiteX145" fmla="*/ 521914 w 1018580"/>
                <a:gd name="connsiteY145" fmla="*/ 73550 h 258921"/>
                <a:gd name="connsiteX146" fmla="*/ 521914 w 1018580"/>
                <a:gd name="connsiteY146" fmla="*/ 69515 h 258921"/>
                <a:gd name="connsiteX147" fmla="*/ 514071 w 1018580"/>
                <a:gd name="connsiteY147" fmla="*/ 62469 h 258921"/>
                <a:gd name="connsiteX148" fmla="*/ 875275 w 1018580"/>
                <a:gd name="connsiteY148" fmla="*/ 211815 h 258921"/>
                <a:gd name="connsiteX149" fmla="*/ 799697 w 1018580"/>
                <a:gd name="connsiteY149" fmla="*/ 258921 h 258921"/>
                <a:gd name="connsiteX150" fmla="*/ 742759 w 1018580"/>
                <a:gd name="connsiteY150" fmla="*/ 227183 h 258921"/>
                <a:gd name="connsiteX151" fmla="*/ 770240 w 1018580"/>
                <a:gd name="connsiteY151" fmla="*/ 198225 h 258921"/>
                <a:gd name="connsiteX152" fmla="*/ 746691 w 1018580"/>
                <a:gd name="connsiteY152" fmla="*/ 175811 h 258921"/>
                <a:gd name="connsiteX153" fmla="*/ 771137 w 1018580"/>
                <a:gd name="connsiteY153" fmla="*/ 148631 h 258921"/>
                <a:gd name="connsiteX154" fmla="*/ 746365 w 1018580"/>
                <a:gd name="connsiteY154" fmla="*/ 109847 h 258921"/>
                <a:gd name="connsiteX155" fmla="*/ 806970 w 1018580"/>
                <a:gd name="connsiteY155" fmla="*/ 62741 h 258921"/>
                <a:gd name="connsiteX156" fmla="*/ 851787 w 1018580"/>
                <a:gd name="connsiteY156" fmla="*/ 62741 h 258921"/>
                <a:gd name="connsiteX157" fmla="*/ 871914 w 1018580"/>
                <a:gd name="connsiteY157" fmla="*/ 59228 h 258921"/>
                <a:gd name="connsiteX158" fmla="*/ 876347 w 1018580"/>
                <a:gd name="connsiteY158" fmla="*/ 63540 h 258921"/>
                <a:gd name="connsiteX159" fmla="*/ 876334 w 1018580"/>
                <a:gd name="connsiteY159" fmla="*/ 64016 h 258921"/>
                <a:gd name="connsiteX160" fmla="*/ 860139 w 1018580"/>
                <a:gd name="connsiteY160" fmla="*/ 80638 h 258921"/>
                <a:gd name="connsiteX161" fmla="*/ 858308 w 1018580"/>
                <a:gd name="connsiteY161" fmla="*/ 84915 h 258921"/>
                <a:gd name="connsiteX162" fmla="*/ 859161 w 1018580"/>
                <a:gd name="connsiteY162" fmla="*/ 86179 h 258921"/>
                <a:gd name="connsiteX163" fmla="*/ 866515 w 1018580"/>
                <a:gd name="connsiteY163" fmla="*/ 109345 h 258921"/>
                <a:gd name="connsiteX164" fmla="*/ 806400 w 1018580"/>
                <a:gd name="connsiteY164" fmla="*/ 156681 h 258921"/>
                <a:gd name="connsiteX165" fmla="*/ 790693 w 1018580"/>
                <a:gd name="connsiteY165" fmla="*/ 155175 h 258921"/>
                <a:gd name="connsiteX166" fmla="*/ 789960 w 1018580"/>
                <a:gd name="connsiteY166" fmla="*/ 167511 h 258921"/>
                <a:gd name="connsiteX167" fmla="*/ 830703 w 1018580"/>
                <a:gd name="connsiteY167" fmla="*/ 171044 h 258921"/>
                <a:gd name="connsiteX168" fmla="*/ 875275 w 1018580"/>
                <a:gd name="connsiteY168" fmla="*/ 211815 h 258921"/>
                <a:gd name="connsiteX169" fmla="*/ 795827 w 1018580"/>
                <a:gd name="connsiteY169" fmla="*/ 139034 h 258921"/>
                <a:gd name="connsiteX170" fmla="*/ 828217 w 1018580"/>
                <a:gd name="connsiteY170" fmla="*/ 117875 h 258921"/>
                <a:gd name="connsiteX171" fmla="*/ 816931 w 1018580"/>
                <a:gd name="connsiteY171" fmla="*/ 78840 h 258921"/>
                <a:gd name="connsiteX172" fmla="*/ 784052 w 1018580"/>
                <a:gd name="connsiteY172" fmla="*/ 101253 h 258921"/>
                <a:gd name="connsiteX173" fmla="*/ 795766 w 1018580"/>
                <a:gd name="connsiteY173" fmla="*/ 139034 h 258921"/>
                <a:gd name="connsiteX174" fmla="*/ 841214 w 1018580"/>
                <a:gd name="connsiteY174" fmla="*/ 219112 h 258921"/>
                <a:gd name="connsiteX175" fmla="*/ 819132 w 1018580"/>
                <a:gd name="connsiteY175" fmla="*/ 201487 h 258921"/>
                <a:gd name="connsiteX176" fmla="*/ 785702 w 1018580"/>
                <a:gd name="connsiteY176" fmla="*/ 198643 h 258921"/>
                <a:gd name="connsiteX177" fmla="*/ 774417 w 1018580"/>
                <a:gd name="connsiteY177" fmla="*/ 220555 h 258921"/>
                <a:gd name="connsiteX178" fmla="*/ 807011 w 1018580"/>
                <a:gd name="connsiteY178" fmla="*/ 243219 h 258921"/>
                <a:gd name="connsiteX179" fmla="*/ 841153 w 1018580"/>
                <a:gd name="connsiteY179" fmla="*/ 219112 h 25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018580" h="258921">
                  <a:moveTo>
                    <a:pt x="736139" y="13607"/>
                  </a:moveTo>
                  <a:lnTo>
                    <a:pt x="736139" y="46851"/>
                  </a:lnTo>
                  <a:cubicBezTo>
                    <a:pt x="736139" y="52642"/>
                    <a:pt x="730251" y="54670"/>
                    <a:pt x="726320" y="50133"/>
                  </a:cubicBezTo>
                  <a:lnTo>
                    <a:pt x="707436" y="28723"/>
                  </a:lnTo>
                  <a:cubicBezTo>
                    <a:pt x="699572" y="19398"/>
                    <a:pt x="690996" y="17893"/>
                    <a:pt x="680403" y="17893"/>
                  </a:cubicBezTo>
                  <a:lnTo>
                    <a:pt x="648012" y="17893"/>
                  </a:lnTo>
                  <a:cubicBezTo>
                    <a:pt x="644233" y="17452"/>
                    <a:pt x="640823" y="20239"/>
                    <a:pt x="640393" y="24117"/>
                  </a:cubicBezTo>
                  <a:cubicBezTo>
                    <a:pt x="640334" y="24647"/>
                    <a:pt x="640334" y="25182"/>
                    <a:pt x="640393" y="25712"/>
                  </a:cubicBezTo>
                  <a:lnTo>
                    <a:pt x="640393" y="84380"/>
                  </a:lnTo>
                  <a:lnTo>
                    <a:pt x="664697" y="84380"/>
                  </a:lnTo>
                  <a:cubicBezTo>
                    <a:pt x="670050" y="84777"/>
                    <a:pt x="675167" y="82054"/>
                    <a:pt x="677938" y="77334"/>
                  </a:cubicBezTo>
                  <a:lnTo>
                    <a:pt x="691933" y="58183"/>
                  </a:lnTo>
                  <a:cubicBezTo>
                    <a:pt x="695844" y="52391"/>
                    <a:pt x="702730" y="54419"/>
                    <a:pt x="702730" y="61465"/>
                  </a:cubicBezTo>
                  <a:lnTo>
                    <a:pt x="702730" y="125465"/>
                  </a:lnTo>
                  <a:cubicBezTo>
                    <a:pt x="702730" y="132009"/>
                    <a:pt x="695844" y="134267"/>
                    <a:pt x="691933" y="128726"/>
                  </a:cubicBezTo>
                  <a:lnTo>
                    <a:pt x="677938" y="109596"/>
                  </a:lnTo>
                  <a:cubicBezTo>
                    <a:pt x="675151" y="104863"/>
                    <a:pt x="670079" y="102060"/>
                    <a:pt x="664697" y="102278"/>
                  </a:cubicBezTo>
                  <a:lnTo>
                    <a:pt x="640434" y="102278"/>
                  </a:lnTo>
                  <a:lnTo>
                    <a:pt x="640434" y="170522"/>
                  </a:lnTo>
                  <a:cubicBezTo>
                    <a:pt x="640434" y="177819"/>
                    <a:pt x="644121" y="181101"/>
                    <a:pt x="650742" y="181101"/>
                  </a:cubicBezTo>
                  <a:lnTo>
                    <a:pt x="677490" y="181101"/>
                  </a:lnTo>
                  <a:cubicBezTo>
                    <a:pt x="689713" y="181101"/>
                    <a:pt x="699328" y="181101"/>
                    <a:pt x="707924" y="169497"/>
                  </a:cubicBezTo>
                  <a:lnTo>
                    <a:pt x="725342" y="146373"/>
                  </a:lnTo>
                  <a:cubicBezTo>
                    <a:pt x="729029" y="141334"/>
                    <a:pt x="735161" y="142860"/>
                    <a:pt x="735161" y="149154"/>
                  </a:cubicBezTo>
                  <a:lnTo>
                    <a:pt x="735161" y="184112"/>
                  </a:lnTo>
                  <a:cubicBezTo>
                    <a:pt x="735161" y="194691"/>
                    <a:pt x="729274" y="198748"/>
                    <a:pt x="720432" y="198748"/>
                  </a:cubicBezTo>
                  <a:lnTo>
                    <a:pt x="589648" y="198748"/>
                  </a:lnTo>
                  <a:cubicBezTo>
                    <a:pt x="586878" y="198963"/>
                    <a:pt x="584462" y="196831"/>
                    <a:pt x="584252" y="193987"/>
                  </a:cubicBezTo>
                  <a:cubicBezTo>
                    <a:pt x="584252" y="193978"/>
                    <a:pt x="584250" y="193969"/>
                    <a:pt x="584250" y="193960"/>
                  </a:cubicBezTo>
                  <a:cubicBezTo>
                    <a:pt x="584250" y="185136"/>
                    <a:pt x="598225" y="184384"/>
                    <a:pt x="598225" y="173302"/>
                  </a:cubicBezTo>
                  <a:lnTo>
                    <a:pt x="598225" y="25462"/>
                  </a:lnTo>
                  <a:cubicBezTo>
                    <a:pt x="598225" y="13356"/>
                    <a:pt x="584250" y="13105"/>
                    <a:pt x="584250" y="4804"/>
                  </a:cubicBezTo>
                  <a:cubicBezTo>
                    <a:pt x="584433" y="1970"/>
                    <a:pt x="586819" y="-176"/>
                    <a:pt x="589581" y="11"/>
                  </a:cubicBezTo>
                  <a:cubicBezTo>
                    <a:pt x="589604" y="13"/>
                    <a:pt x="589626" y="15"/>
                    <a:pt x="589648" y="16"/>
                  </a:cubicBezTo>
                  <a:lnTo>
                    <a:pt x="721899" y="16"/>
                  </a:lnTo>
                  <a:cubicBezTo>
                    <a:pt x="732696" y="16"/>
                    <a:pt x="736139" y="3801"/>
                    <a:pt x="736139" y="13607"/>
                  </a:cubicBezTo>
                  <a:close/>
                  <a:moveTo>
                    <a:pt x="1017263" y="211564"/>
                  </a:moveTo>
                  <a:cubicBezTo>
                    <a:pt x="1017263" y="239769"/>
                    <a:pt x="989538" y="258649"/>
                    <a:pt x="941686" y="258649"/>
                  </a:cubicBezTo>
                  <a:cubicBezTo>
                    <a:pt x="905608" y="258649"/>
                    <a:pt x="884748" y="245561"/>
                    <a:pt x="884748" y="226932"/>
                  </a:cubicBezTo>
                  <a:cubicBezTo>
                    <a:pt x="884748" y="214847"/>
                    <a:pt x="894567" y="204267"/>
                    <a:pt x="912229" y="197974"/>
                  </a:cubicBezTo>
                  <a:cubicBezTo>
                    <a:pt x="896033" y="195444"/>
                    <a:pt x="888679" y="185617"/>
                    <a:pt x="888679" y="175561"/>
                  </a:cubicBezTo>
                  <a:cubicBezTo>
                    <a:pt x="888679" y="163957"/>
                    <a:pt x="898009" y="153398"/>
                    <a:pt x="913227" y="148380"/>
                  </a:cubicBezTo>
                  <a:cubicBezTo>
                    <a:pt x="898254" y="139808"/>
                    <a:pt x="888435" y="126218"/>
                    <a:pt x="888435" y="109596"/>
                  </a:cubicBezTo>
                  <a:cubicBezTo>
                    <a:pt x="888435" y="81642"/>
                    <a:pt x="914918" y="62490"/>
                    <a:pt x="949040" y="62490"/>
                  </a:cubicBezTo>
                  <a:lnTo>
                    <a:pt x="993857" y="62490"/>
                  </a:lnTo>
                  <a:cubicBezTo>
                    <a:pt x="1004674" y="62490"/>
                    <a:pt x="1009318" y="58977"/>
                    <a:pt x="1013983" y="58977"/>
                  </a:cubicBezTo>
                  <a:cubicBezTo>
                    <a:pt x="1016353" y="58808"/>
                    <a:pt x="1018404" y="60641"/>
                    <a:pt x="1018569" y="63072"/>
                  </a:cubicBezTo>
                  <a:cubicBezTo>
                    <a:pt x="1018585" y="63289"/>
                    <a:pt x="1018583" y="63506"/>
                    <a:pt x="1018567" y="63723"/>
                  </a:cubicBezTo>
                  <a:cubicBezTo>
                    <a:pt x="1018567" y="69536"/>
                    <a:pt x="1011213" y="74805"/>
                    <a:pt x="1002372" y="80450"/>
                  </a:cubicBezTo>
                  <a:cubicBezTo>
                    <a:pt x="1000712" y="81133"/>
                    <a:pt x="999905" y="83069"/>
                    <a:pt x="1000571" y="84773"/>
                  </a:cubicBezTo>
                  <a:cubicBezTo>
                    <a:pt x="1000752" y="85237"/>
                    <a:pt x="1001033" y="85653"/>
                    <a:pt x="1001394" y="85990"/>
                  </a:cubicBezTo>
                  <a:cubicBezTo>
                    <a:pt x="1006216" y="92704"/>
                    <a:pt x="1008795" y="100837"/>
                    <a:pt x="1008748" y="109177"/>
                  </a:cubicBezTo>
                  <a:cubicBezTo>
                    <a:pt x="1008748" y="136358"/>
                    <a:pt x="982265" y="156513"/>
                    <a:pt x="948632" y="156513"/>
                  </a:cubicBezTo>
                  <a:cubicBezTo>
                    <a:pt x="943368" y="156409"/>
                    <a:pt x="938119" y="155906"/>
                    <a:pt x="932926" y="155008"/>
                  </a:cubicBezTo>
                  <a:cubicBezTo>
                    <a:pt x="922129" y="153252"/>
                    <a:pt x="920173" y="166591"/>
                    <a:pt x="932193" y="167344"/>
                  </a:cubicBezTo>
                  <a:lnTo>
                    <a:pt x="972935" y="170877"/>
                  </a:lnTo>
                  <a:cubicBezTo>
                    <a:pt x="1002616" y="173282"/>
                    <a:pt x="1016856" y="190405"/>
                    <a:pt x="1017345" y="211564"/>
                  </a:cubicBezTo>
                  <a:close/>
                  <a:moveTo>
                    <a:pt x="937815" y="138783"/>
                  </a:moveTo>
                  <a:cubicBezTo>
                    <a:pt x="947634" y="142568"/>
                    <a:pt x="964074" y="140038"/>
                    <a:pt x="970205" y="117624"/>
                  </a:cubicBezTo>
                  <a:cubicBezTo>
                    <a:pt x="973404" y="106041"/>
                    <a:pt x="972650" y="83628"/>
                    <a:pt x="958920" y="78589"/>
                  </a:cubicBezTo>
                  <a:cubicBezTo>
                    <a:pt x="946167" y="73801"/>
                    <a:pt x="930705" y="89921"/>
                    <a:pt x="926040" y="101002"/>
                  </a:cubicBezTo>
                  <a:cubicBezTo>
                    <a:pt x="916486" y="123165"/>
                    <a:pt x="927528" y="134748"/>
                    <a:pt x="937835" y="138783"/>
                  </a:cubicBezTo>
                  <a:close/>
                  <a:moveTo>
                    <a:pt x="983223" y="218861"/>
                  </a:moveTo>
                  <a:cubicBezTo>
                    <a:pt x="983223" y="210498"/>
                    <a:pt x="979047" y="203264"/>
                    <a:pt x="961120" y="201236"/>
                  </a:cubicBezTo>
                  <a:lnTo>
                    <a:pt x="927752" y="198476"/>
                  </a:lnTo>
                  <a:cubicBezTo>
                    <a:pt x="918931" y="203766"/>
                    <a:pt x="916466" y="211564"/>
                    <a:pt x="916466" y="220387"/>
                  </a:cubicBezTo>
                  <a:cubicBezTo>
                    <a:pt x="916466" y="234479"/>
                    <a:pt x="927018" y="243052"/>
                    <a:pt x="949060" y="243052"/>
                  </a:cubicBezTo>
                  <a:cubicBezTo>
                    <a:pt x="971102" y="243052"/>
                    <a:pt x="983243" y="232221"/>
                    <a:pt x="983243" y="218861"/>
                  </a:cubicBezTo>
                  <a:close/>
                  <a:moveTo>
                    <a:pt x="161463" y="144282"/>
                  </a:moveTo>
                  <a:cubicBezTo>
                    <a:pt x="161463" y="179031"/>
                    <a:pt x="131762" y="199688"/>
                    <a:pt x="72868" y="199688"/>
                  </a:cubicBezTo>
                  <a:lnTo>
                    <a:pt x="5887" y="199688"/>
                  </a:lnTo>
                  <a:cubicBezTo>
                    <a:pt x="3092" y="200011"/>
                    <a:pt x="572" y="197947"/>
                    <a:pt x="258" y="195078"/>
                  </a:cubicBezTo>
                  <a:cubicBezTo>
                    <a:pt x="253" y="195033"/>
                    <a:pt x="248" y="194987"/>
                    <a:pt x="244" y="194942"/>
                  </a:cubicBezTo>
                  <a:cubicBezTo>
                    <a:pt x="244" y="186893"/>
                    <a:pt x="14260" y="185617"/>
                    <a:pt x="14260" y="174285"/>
                  </a:cubicBezTo>
                  <a:lnTo>
                    <a:pt x="14015" y="26465"/>
                  </a:lnTo>
                  <a:cubicBezTo>
                    <a:pt x="13995" y="15133"/>
                    <a:pt x="0" y="14652"/>
                    <a:pt x="0" y="5808"/>
                  </a:cubicBezTo>
                  <a:cubicBezTo>
                    <a:pt x="231" y="2919"/>
                    <a:pt x="2700" y="770"/>
                    <a:pt x="5515" y="1008"/>
                  </a:cubicBezTo>
                  <a:cubicBezTo>
                    <a:pt x="5558" y="1011"/>
                    <a:pt x="5600" y="1015"/>
                    <a:pt x="5643" y="1020"/>
                  </a:cubicBezTo>
                  <a:lnTo>
                    <a:pt x="68794" y="1020"/>
                  </a:lnTo>
                  <a:cubicBezTo>
                    <a:pt x="125223" y="769"/>
                    <a:pt x="152317" y="19837"/>
                    <a:pt x="152317" y="49631"/>
                  </a:cubicBezTo>
                  <a:cubicBezTo>
                    <a:pt x="152317" y="68449"/>
                    <a:pt x="142253" y="84130"/>
                    <a:pt x="113061" y="92702"/>
                  </a:cubicBezTo>
                  <a:cubicBezTo>
                    <a:pt x="147957" y="98284"/>
                    <a:pt x="161219" y="118628"/>
                    <a:pt x="161463" y="144282"/>
                  </a:cubicBezTo>
                  <a:close/>
                  <a:moveTo>
                    <a:pt x="55940" y="85384"/>
                  </a:moveTo>
                  <a:lnTo>
                    <a:pt x="69263" y="85384"/>
                  </a:lnTo>
                  <a:cubicBezTo>
                    <a:pt x="95032" y="85384"/>
                    <a:pt x="109252" y="74303"/>
                    <a:pt x="109252" y="53165"/>
                  </a:cubicBezTo>
                  <a:cubicBezTo>
                    <a:pt x="109007" y="31002"/>
                    <a:pt x="98944" y="18646"/>
                    <a:pt x="70546" y="18646"/>
                  </a:cubicBezTo>
                  <a:lnTo>
                    <a:pt x="63559" y="18646"/>
                  </a:lnTo>
                  <a:cubicBezTo>
                    <a:pt x="58649" y="18646"/>
                    <a:pt x="55940" y="21677"/>
                    <a:pt x="55940" y="26716"/>
                  </a:cubicBezTo>
                  <a:close/>
                  <a:moveTo>
                    <a:pt x="116300" y="145327"/>
                  </a:moveTo>
                  <a:cubicBezTo>
                    <a:pt x="116300" y="119381"/>
                    <a:pt x="103059" y="103511"/>
                    <a:pt x="72135" y="103511"/>
                  </a:cubicBezTo>
                  <a:lnTo>
                    <a:pt x="56184" y="103511"/>
                  </a:lnTo>
                  <a:lnTo>
                    <a:pt x="56184" y="171776"/>
                  </a:lnTo>
                  <a:cubicBezTo>
                    <a:pt x="56184" y="178571"/>
                    <a:pt x="59871" y="181854"/>
                    <a:pt x="66492" y="181854"/>
                  </a:cubicBezTo>
                  <a:lnTo>
                    <a:pt x="78511" y="181854"/>
                  </a:lnTo>
                  <a:cubicBezTo>
                    <a:pt x="106257" y="181917"/>
                    <a:pt x="116300" y="166737"/>
                    <a:pt x="116300" y="145327"/>
                  </a:cubicBezTo>
                  <a:close/>
                  <a:moveTo>
                    <a:pt x="294936" y="172027"/>
                  </a:moveTo>
                  <a:cubicBezTo>
                    <a:pt x="287093" y="190154"/>
                    <a:pt x="268209" y="202992"/>
                    <a:pt x="241217" y="202992"/>
                  </a:cubicBezTo>
                  <a:cubicBezTo>
                    <a:pt x="200230" y="202992"/>
                    <a:pt x="172505" y="172780"/>
                    <a:pt x="172505" y="131235"/>
                  </a:cubicBezTo>
                  <a:cubicBezTo>
                    <a:pt x="172505" y="88918"/>
                    <a:pt x="200230" y="59709"/>
                    <a:pt x="239730" y="59709"/>
                  </a:cubicBezTo>
                  <a:cubicBezTo>
                    <a:pt x="277519" y="59709"/>
                    <a:pt x="295446" y="87161"/>
                    <a:pt x="295446" y="112335"/>
                  </a:cubicBezTo>
                  <a:cubicBezTo>
                    <a:pt x="295446" y="123165"/>
                    <a:pt x="292003" y="125946"/>
                    <a:pt x="282917" y="125946"/>
                  </a:cubicBezTo>
                  <a:lnTo>
                    <a:pt x="208827" y="125946"/>
                  </a:lnTo>
                  <a:cubicBezTo>
                    <a:pt x="209804" y="156409"/>
                    <a:pt x="229198" y="172529"/>
                    <a:pt x="255192" y="172529"/>
                  </a:cubicBezTo>
                  <a:cubicBezTo>
                    <a:pt x="278741" y="172529"/>
                    <a:pt x="285871" y="158939"/>
                    <a:pt x="292736" y="158939"/>
                  </a:cubicBezTo>
                  <a:cubicBezTo>
                    <a:pt x="296912" y="158918"/>
                    <a:pt x="299112" y="163455"/>
                    <a:pt x="294936" y="172027"/>
                  </a:cubicBezTo>
                  <a:close/>
                  <a:moveTo>
                    <a:pt x="209377" y="110076"/>
                  </a:moveTo>
                  <a:lnTo>
                    <a:pt x="252156" y="110076"/>
                  </a:lnTo>
                  <a:cubicBezTo>
                    <a:pt x="259286" y="110076"/>
                    <a:pt x="261242" y="107547"/>
                    <a:pt x="261242" y="102508"/>
                  </a:cubicBezTo>
                  <a:cubicBezTo>
                    <a:pt x="261242" y="87161"/>
                    <a:pt x="253888" y="75055"/>
                    <a:pt x="237937" y="75055"/>
                  </a:cubicBezTo>
                  <a:cubicBezTo>
                    <a:pt x="221987" y="75055"/>
                    <a:pt x="209825" y="87412"/>
                    <a:pt x="209316" y="110076"/>
                  </a:cubicBezTo>
                  <a:close/>
                  <a:moveTo>
                    <a:pt x="367153" y="112585"/>
                  </a:moveTo>
                  <a:cubicBezTo>
                    <a:pt x="344337" y="102508"/>
                    <a:pt x="338633" y="96214"/>
                    <a:pt x="338633" y="88667"/>
                  </a:cubicBezTo>
                  <a:cubicBezTo>
                    <a:pt x="338633" y="80094"/>
                    <a:pt x="345253" y="75055"/>
                    <a:pt x="354319" y="75055"/>
                  </a:cubicBezTo>
                  <a:cubicBezTo>
                    <a:pt x="377155" y="75055"/>
                    <a:pt x="378764" y="106543"/>
                    <a:pt x="397750" y="106543"/>
                  </a:cubicBezTo>
                  <a:cubicBezTo>
                    <a:pt x="406103" y="106543"/>
                    <a:pt x="411012" y="100271"/>
                    <a:pt x="411012" y="90674"/>
                  </a:cubicBezTo>
                  <a:cubicBezTo>
                    <a:pt x="411012" y="68511"/>
                    <a:pt x="383531" y="59458"/>
                    <a:pt x="359473" y="59709"/>
                  </a:cubicBezTo>
                  <a:cubicBezTo>
                    <a:pt x="329303" y="59709"/>
                    <a:pt x="308931" y="73550"/>
                    <a:pt x="308931" y="99748"/>
                  </a:cubicBezTo>
                  <a:cubicBezTo>
                    <a:pt x="308931" y="120405"/>
                    <a:pt x="321439" y="132741"/>
                    <a:pt x="353096" y="147836"/>
                  </a:cubicBezTo>
                  <a:cubicBezTo>
                    <a:pt x="374446" y="158144"/>
                    <a:pt x="381311" y="164207"/>
                    <a:pt x="381311" y="173512"/>
                  </a:cubicBezTo>
                  <a:cubicBezTo>
                    <a:pt x="381311" y="181875"/>
                    <a:pt x="375199" y="187374"/>
                    <a:pt x="364382" y="187374"/>
                  </a:cubicBezTo>
                  <a:cubicBezTo>
                    <a:pt x="339122" y="187374"/>
                    <a:pt x="341322" y="156639"/>
                    <a:pt x="323415" y="156639"/>
                  </a:cubicBezTo>
                  <a:cubicBezTo>
                    <a:pt x="314819" y="156639"/>
                    <a:pt x="308198" y="163434"/>
                    <a:pt x="308198" y="173010"/>
                  </a:cubicBezTo>
                  <a:cubicBezTo>
                    <a:pt x="308198" y="193918"/>
                    <a:pt x="339122" y="202971"/>
                    <a:pt x="360960" y="202971"/>
                  </a:cubicBezTo>
                  <a:cubicBezTo>
                    <a:pt x="391619" y="202971"/>
                    <a:pt x="412723" y="187875"/>
                    <a:pt x="412723" y="162179"/>
                  </a:cubicBezTo>
                  <a:cubicBezTo>
                    <a:pt x="412968" y="142317"/>
                    <a:pt x="400215" y="127556"/>
                    <a:pt x="367092" y="112585"/>
                  </a:cubicBezTo>
                  <a:close/>
                  <a:moveTo>
                    <a:pt x="514132" y="62406"/>
                  </a:moveTo>
                  <a:lnTo>
                    <a:pt x="479215" y="62406"/>
                  </a:lnTo>
                  <a:lnTo>
                    <a:pt x="479215" y="32508"/>
                  </a:lnTo>
                  <a:cubicBezTo>
                    <a:pt x="479215" y="28472"/>
                    <a:pt x="477178" y="27218"/>
                    <a:pt x="475141" y="26967"/>
                  </a:cubicBezTo>
                  <a:cubicBezTo>
                    <a:pt x="471855" y="26174"/>
                    <a:pt x="468565" y="28264"/>
                    <a:pt x="467793" y="31636"/>
                  </a:cubicBezTo>
                  <a:cubicBezTo>
                    <a:pt x="467783" y="31676"/>
                    <a:pt x="467775" y="31715"/>
                    <a:pt x="467767" y="31755"/>
                  </a:cubicBezTo>
                  <a:cubicBezTo>
                    <a:pt x="460413" y="64999"/>
                    <a:pt x="424987" y="64999"/>
                    <a:pt x="424987" y="64999"/>
                  </a:cubicBezTo>
                  <a:cubicBezTo>
                    <a:pt x="420098" y="64999"/>
                    <a:pt x="417388" y="67508"/>
                    <a:pt x="417388" y="72045"/>
                  </a:cubicBezTo>
                  <a:cubicBezTo>
                    <a:pt x="417388" y="76582"/>
                    <a:pt x="420098" y="78840"/>
                    <a:pt x="425231" y="78840"/>
                  </a:cubicBezTo>
                  <a:lnTo>
                    <a:pt x="432606" y="78840"/>
                  </a:lnTo>
                  <a:cubicBezTo>
                    <a:pt x="436847" y="78849"/>
                    <a:pt x="440316" y="82309"/>
                    <a:pt x="440449" y="86659"/>
                  </a:cubicBezTo>
                  <a:lnTo>
                    <a:pt x="440449" y="164228"/>
                  </a:lnTo>
                  <a:cubicBezTo>
                    <a:pt x="440449" y="191660"/>
                    <a:pt x="455666" y="202490"/>
                    <a:pt x="477993" y="202490"/>
                  </a:cubicBezTo>
                  <a:cubicBezTo>
                    <a:pt x="501563" y="202490"/>
                    <a:pt x="521180" y="190907"/>
                    <a:pt x="521180" y="180328"/>
                  </a:cubicBezTo>
                  <a:cubicBezTo>
                    <a:pt x="521327" y="177896"/>
                    <a:pt x="519526" y="175802"/>
                    <a:pt x="517157" y="175651"/>
                  </a:cubicBezTo>
                  <a:cubicBezTo>
                    <a:pt x="517025" y="175642"/>
                    <a:pt x="516892" y="175640"/>
                    <a:pt x="516760" y="175644"/>
                  </a:cubicBezTo>
                  <a:cubicBezTo>
                    <a:pt x="512095" y="175644"/>
                    <a:pt x="507450" y="180160"/>
                    <a:pt x="496653" y="180160"/>
                  </a:cubicBezTo>
                  <a:cubicBezTo>
                    <a:pt x="485368" y="180160"/>
                    <a:pt x="479460" y="175121"/>
                    <a:pt x="479460" y="163037"/>
                  </a:cubicBezTo>
                  <a:lnTo>
                    <a:pt x="479460" y="80596"/>
                  </a:lnTo>
                  <a:lnTo>
                    <a:pt x="514315" y="80596"/>
                  </a:lnTo>
                  <a:cubicBezTo>
                    <a:pt x="519225" y="80596"/>
                    <a:pt x="521914" y="78087"/>
                    <a:pt x="521914" y="73550"/>
                  </a:cubicBezTo>
                  <a:lnTo>
                    <a:pt x="521914" y="69515"/>
                  </a:lnTo>
                  <a:cubicBezTo>
                    <a:pt x="521914" y="64999"/>
                    <a:pt x="518980" y="62469"/>
                    <a:pt x="514071" y="62469"/>
                  </a:cubicBezTo>
                  <a:close/>
                  <a:moveTo>
                    <a:pt x="875275" y="211815"/>
                  </a:moveTo>
                  <a:cubicBezTo>
                    <a:pt x="875275" y="240020"/>
                    <a:pt x="847529" y="258921"/>
                    <a:pt x="799697" y="258921"/>
                  </a:cubicBezTo>
                  <a:cubicBezTo>
                    <a:pt x="763620" y="258921"/>
                    <a:pt x="742759" y="245812"/>
                    <a:pt x="742759" y="227183"/>
                  </a:cubicBezTo>
                  <a:cubicBezTo>
                    <a:pt x="742759" y="215098"/>
                    <a:pt x="752578" y="204518"/>
                    <a:pt x="770240" y="198225"/>
                  </a:cubicBezTo>
                  <a:cubicBezTo>
                    <a:pt x="753943" y="195695"/>
                    <a:pt x="746691" y="185868"/>
                    <a:pt x="746691" y="175811"/>
                  </a:cubicBezTo>
                  <a:cubicBezTo>
                    <a:pt x="746691" y="164228"/>
                    <a:pt x="756001" y="153649"/>
                    <a:pt x="771137" y="148631"/>
                  </a:cubicBezTo>
                  <a:cubicBezTo>
                    <a:pt x="756184" y="140059"/>
                    <a:pt x="746365" y="126468"/>
                    <a:pt x="746365" y="109847"/>
                  </a:cubicBezTo>
                  <a:cubicBezTo>
                    <a:pt x="746365" y="81892"/>
                    <a:pt x="772848" y="62741"/>
                    <a:pt x="806970" y="62741"/>
                  </a:cubicBezTo>
                  <a:lnTo>
                    <a:pt x="851787" y="62741"/>
                  </a:lnTo>
                  <a:cubicBezTo>
                    <a:pt x="862584" y="62741"/>
                    <a:pt x="867249" y="59228"/>
                    <a:pt x="871914" y="59228"/>
                  </a:cubicBezTo>
                  <a:cubicBezTo>
                    <a:pt x="874297" y="59162"/>
                    <a:pt x="876283" y="61093"/>
                    <a:pt x="876347" y="63540"/>
                  </a:cubicBezTo>
                  <a:cubicBezTo>
                    <a:pt x="876351" y="63699"/>
                    <a:pt x="876347" y="63858"/>
                    <a:pt x="876334" y="64016"/>
                  </a:cubicBezTo>
                  <a:cubicBezTo>
                    <a:pt x="876334" y="69808"/>
                    <a:pt x="868960" y="75097"/>
                    <a:pt x="860139" y="80638"/>
                  </a:cubicBezTo>
                  <a:cubicBezTo>
                    <a:pt x="858483" y="81300"/>
                    <a:pt x="857662" y="83215"/>
                    <a:pt x="858308" y="84915"/>
                  </a:cubicBezTo>
                  <a:cubicBezTo>
                    <a:pt x="858491" y="85399"/>
                    <a:pt x="858784" y="85832"/>
                    <a:pt x="859161" y="86179"/>
                  </a:cubicBezTo>
                  <a:cubicBezTo>
                    <a:pt x="863977" y="92888"/>
                    <a:pt x="866556" y="101012"/>
                    <a:pt x="866515" y="109345"/>
                  </a:cubicBezTo>
                  <a:cubicBezTo>
                    <a:pt x="866515" y="136525"/>
                    <a:pt x="840033" y="156681"/>
                    <a:pt x="806400" y="156681"/>
                  </a:cubicBezTo>
                  <a:cubicBezTo>
                    <a:pt x="801136" y="156576"/>
                    <a:pt x="795886" y="156073"/>
                    <a:pt x="790693" y="155175"/>
                  </a:cubicBezTo>
                  <a:cubicBezTo>
                    <a:pt x="779896" y="153419"/>
                    <a:pt x="777941" y="166758"/>
                    <a:pt x="789960" y="167511"/>
                  </a:cubicBezTo>
                  <a:lnTo>
                    <a:pt x="830703" y="171044"/>
                  </a:lnTo>
                  <a:cubicBezTo>
                    <a:pt x="860302" y="173553"/>
                    <a:pt x="874766" y="190405"/>
                    <a:pt x="875275" y="211815"/>
                  </a:cubicBezTo>
                  <a:close/>
                  <a:moveTo>
                    <a:pt x="795827" y="139034"/>
                  </a:moveTo>
                  <a:cubicBezTo>
                    <a:pt x="805646" y="142819"/>
                    <a:pt x="822085" y="140289"/>
                    <a:pt x="828217" y="117875"/>
                  </a:cubicBezTo>
                  <a:cubicBezTo>
                    <a:pt x="831395" y="106292"/>
                    <a:pt x="830662" y="83879"/>
                    <a:pt x="816931" y="78840"/>
                  </a:cubicBezTo>
                  <a:cubicBezTo>
                    <a:pt x="804159" y="74052"/>
                    <a:pt x="788717" y="90172"/>
                    <a:pt x="784052" y="101253"/>
                  </a:cubicBezTo>
                  <a:cubicBezTo>
                    <a:pt x="774417" y="123165"/>
                    <a:pt x="785458" y="134999"/>
                    <a:pt x="795766" y="139034"/>
                  </a:cubicBezTo>
                  <a:close/>
                  <a:moveTo>
                    <a:pt x="841214" y="219112"/>
                  </a:moveTo>
                  <a:cubicBezTo>
                    <a:pt x="841214" y="210749"/>
                    <a:pt x="837038" y="203515"/>
                    <a:pt x="819132" y="201487"/>
                  </a:cubicBezTo>
                  <a:lnTo>
                    <a:pt x="785702" y="198643"/>
                  </a:lnTo>
                  <a:cubicBezTo>
                    <a:pt x="776861" y="203933"/>
                    <a:pt x="774417" y="211732"/>
                    <a:pt x="774417" y="220555"/>
                  </a:cubicBezTo>
                  <a:cubicBezTo>
                    <a:pt x="774417" y="234647"/>
                    <a:pt x="784969" y="243219"/>
                    <a:pt x="807011" y="243219"/>
                  </a:cubicBezTo>
                  <a:cubicBezTo>
                    <a:pt x="829052" y="243219"/>
                    <a:pt x="841153" y="232472"/>
                    <a:pt x="841153" y="219112"/>
                  </a:cubicBezTo>
                  <a:close/>
                </a:path>
              </a:pathLst>
            </a:custGeom>
            <a:grpFill/>
            <a:ln w="2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Picture Placeholder">
            <a:extLst>
              <a:ext uri="{FF2B5EF4-FFF2-40B4-BE49-F238E27FC236}">
                <a16:creationId xmlns:a16="http://schemas.microsoft.com/office/drawing/2014/main" id="{F65DCD36-D474-4165-BD54-5F8942AA1F4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239250" y="0"/>
            <a:ext cx="4578350" cy="7772400"/>
          </a:xfrm>
          <a:custGeom>
            <a:avLst/>
            <a:gdLst>
              <a:gd name="connsiteX0" fmla="*/ 3317845 w 4578350"/>
              <a:gd name="connsiteY0" fmla="*/ 7253337 h 7772400"/>
              <a:gd name="connsiteX1" fmla="*/ 3351275 w 4578350"/>
              <a:gd name="connsiteY1" fmla="*/ 7256181 h 7772400"/>
              <a:gd name="connsiteX2" fmla="*/ 3373357 w 4578350"/>
              <a:gd name="connsiteY2" fmla="*/ 7273806 h 7772400"/>
              <a:gd name="connsiteX3" fmla="*/ 3373296 w 4578350"/>
              <a:gd name="connsiteY3" fmla="*/ 7273806 h 7772400"/>
              <a:gd name="connsiteX4" fmla="*/ 3339154 w 4578350"/>
              <a:gd name="connsiteY4" fmla="*/ 7297913 h 7772400"/>
              <a:gd name="connsiteX5" fmla="*/ 3306560 w 4578350"/>
              <a:gd name="connsiteY5" fmla="*/ 7275249 h 7772400"/>
              <a:gd name="connsiteX6" fmla="*/ 3317845 w 4578350"/>
              <a:gd name="connsiteY6" fmla="*/ 7253337 h 7772400"/>
              <a:gd name="connsiteX7" fmla="*/ 3459895 w 4578350"/>
              <a:gd name="connsiteY7" fmla="*/ 7253170 h 7772400"/>
              <a:gd name="connsiteX8" fmla="*/ 3493263 w 4578350"/>
              <a:gd name="connsiteY8" fmla="*/ 7255930 h 7772400"/>
              <a:gd name="connsiteX9" fmla="*/ 3515366 w 4578350"/>
              <a:gd name="connsiteY9" fmla="*/ 7273555 h 7772400"/>
              <a:gd name="connsiteX10" fmla="*/ 3515386 w 4578350"/>
              <a:gd name="connsiteY10" fmla="*/ 7273555 h 7772400"/>
              <a:gd name="connsiteX11" fmla="*/ 3481203 w 4578350"/>
              <a:gd name="connsiteY11" fmla="*/ 7297746 h 7772400"/>
              <a:gd name="connsiteX12" fmla="*/ 3448609 w 4578350"/>
              <a:gd name="connsiteY12" fmla="*/ 7275081 h 7772400"/>
              <a:gd name="connsiteX13" fmla="*/ 3459895 w 4578350"/>
              <a:gd name="connsiteY13" fmla="*/ 7253170 h 7772400"/>
              <a:gd name="connsiteX14" fmla="*/ 3469977 w 4578350"/>
              <a:gd name="connsiteY14" fmla="*/ 7193476 h 7772400"/>
              <a:gd name="connsiteX15" fmla="*/ 3469978 w 4578350"/>
              <a:gd name="connsiteY15" fmla="*/ 7193477 h 7772400"/>
              <a:gd name="connsiteX16" fmla="*/ 3469958 w 4578350"/>
              <a:gd name="connsiteY16" fmla="*/ 7193477 h 7772400"/>
              <a:gd name="connsiteX17" fmla="*/ 2588327 w 4578350"/>
              <a:gd name="connsiteY17" fmla="*/ 7158205 h 7772400"/>
              <a:gd name="connsiteX18" fmla="*/ 2604278 w 4578350"/>
              <a:gd name="connsiteY18" fmla="*/ 7158205 h 7772400"/>
              <a:gd name="connsiteX19" fmla="*/ 2648443 w 4578350"/>
              <a:gd name="connsiteY19" fmla="*/ 7200021 h 7772400"/>
              <a:gd name="connsiteX20" fmla="*/ 2610654 w 4578350"/>
              <a:gd name="connsiteY20" fmla="*/ 7236548 h 7772400"/>
              <a:gd name="connsiteX21" fmla="*/ 2598635 w 4578350"/>
              <a:gd name="connsiteY21" fmla="*/ 7236548 h 7772400"/>
              <a:gd name="connsiteX22" fmla="*/ 2588327 w 4578350"/>
              <a:gd name="connsiteY22" fmla="*/ 7226470 h 7772400"/>
              <a:gd name="connsiteX23" fmla="*/ 3349074 w 4578350"/>
              <a:gd name="connsiteY23" fmla="*/ 7133534 h 7772400"/>
              <a:gd name="connsiteX24" fmla="*/ 3360360 w 4578350"/>
              <a:gd name="connsiteY24" fmla="*/ 7172569 h 7772400"/>
              <a:gd name="connsiteX25" fmla="*/ 3327970 w 4578350"/>
              <a:gd name="connsiteY25" fmla="*/ 7193728 h 7772400"/>
              <a:gd name="connsiteX26" fmla="*/ 3327909 w 4578350"/>
              <a:gd name="connsiteY26" fmla="*/ 7193728 h 7772400"/>
              <a:gd name="connsiteX27" fmla="*/ 3316195 w 4578350"/>
              <a:gd name="connsiteY27" fmla="*/ 7155947 h 7772400"/>
              <a:gd name="connsiteX28" fmla="*/ 3349074 w 4578350"/>
              <a:gd name="connsiteY28" fmla="*/ 7133534 h 7772400"/>
              <a:gd name="connsiteX29" fmla="*/ 3491063 w 4578350"/>
              <a:gd name="connsiteY29" fmla="*/ 7133283 h 7772400"/>
              <a:gd name="connsiteX30" fmla="*/ 3502348 w 4578350"/>
              <a:gd name="connsiteY30" fmla="*/ 7172318 h 7772400"/>
              <a:gd name="connsiteX31" fmla="*/ 3487536 w 4578350"/>
              <a:gd name="connsiteY31" fmla="*/ 7192722 h 7772400"/>
              <a:gd name="connsiteX32" fmla="*/ 3469977 w 4578350"/>
              <a:gd name="connsiteY32" fmla="*/ 7193476 h 7772400"/>
              <a:gd name="connsiteX33" fmla="*/ 3456633 w 4578350"/>
              <a:gd name="connsiteY33" fmla="*/ 7181385 h 7772400"/>
              <a:gd name="connsiteX34" fmla="*/ 3458183 w 4578350"/>
              <a:gd name="connsiteY34" fmla="*/ 7155696 h 7772400"/>
              <a:gd name="connsiteX35" fmla="*/ 3491063 w 4578350"/>
              <a:gd name="connsiteY35" fmla="*/ 7133283 h 7772400"/>
              <a:gd name="connsiteX36" fmla="*/ 2770080 w 4578350"/>
              <a:gd name="connsiteY36" fmla="*/ 7129749 h 7772400"/>
              <a:gd name="connsiteX37" fmla="*/ 2793385 w 4578350"/>
              <a:gd name="connsiteY37" fmla="*/ 7157202 h 7772400"/>
              <a:gd name="connsiteX38" fmla="*/ 2784299 w 4578350"/>
              <a:gd name="connsiteY38" fmla="*/ 7164770 h 7772400"/>
              <a:gd name="connsiteX39" fmla="*/ 2741520 w 4578350"/>
              <a:gd name="connsiteY39" fmla="*/ 7164770 h 7772400"/>
              <a:gd name="connsiteX40" fmla="*/ 2741459 w 4578350"/>
              <a:gd name="connsiteY40" fmla="*/ 7164770 h 7772400"/>
              <a:gd name="connsiteX41" fmla="*/ 2770080 w 4578350"/>
              <a:gd name="connsiteY41" fmla="*/ 7129749 h 7772400"/>
              <a:gd name="connsiteX42" fmla="*/ 2308478 w 4578350"/>
              <a:gd name="connsiteY42" fmla="*/ 7123887 h 7772400"/>
              <a:gd name="connsiteX43" fmla="*/ 2318543 w 4578350"/>
              <a:gd name="connsiteY43" fmla="*/ 7158367 h 7772400"/>
              <a:gd name="connsiteX44" fmla="*/ 2289096 w 4578350"/>
              <a:gd name="connsiteY44" fmla="*/ 7177043 h 7772400"/>
              <a:gd name="connsiteX45" fmla="*/ 2278521 w 4578350"/>
              <a:gd name="connsiteY45" fmla="*/ 7143798 h 7772400"/>
              <a:gd name="connsiteX46" fmla="*/ 2308478 w 4578350"/>
              <a:gd name="connsiteY46" fmla="*/ 7123887 h 7772400"/>
              <a:gd name="connsiteX47" fmla="*/ 2891616 w 4578350"/>
              <a:gd name="connsiteY47" fmla="*/ 7114403 h 7772400"/>
              <a:gd name="connsiteX48" fmla="*/ 2841074 w 4578350"/>
              <a:gd name="connsiteY48" fmla="*/ 7154442 h 7772400"/>
              <a:gd name="connsiteX49" fmla="*/ 2885239 w 4578350"/>
              <a:gd name="connsiteY49" fmla="*/ 7202530 h 7772400"/>
              <a:gd name="connsiteX50" fmla="*/ 2913454 w 4578350"/>
              <a:gd name="connsiteY50" fmla="*/ 7228206 h 7772400"/>
              <a:gd name="connsiteX51" fmla="*/ 2896525 w 4578350"/>
              <a:gd name="connsiteY51" fmla="*/ 7242068 h 7772400"/>
              <a:gd name="connsiteX52" fmla="*/ 2855558 w 4578350"/>
              <a:gd name="connsiteY52" fmla="*/ 7211333 h 7772400"/>
              <a:gd name="connsiteX53" fmla="*/ 2840341 w 4578350"/>
              <a:gd name="connsiteY53" fmla="*/ 7227704 h 7772400"/>
              <a:gd name="connsiteX54" fmla="*/ 2893103 w 4578350"/>
              <a:gd name="connsiteY54" fmla="*/ 7257665 h 7772400"/>
              <a:gd name="connsiteX55" fmla="*/ 2944866 w 4578350"/>
              <a:gd name="connsiteY55" fmla="*/ 7216873 h 7772400"/>
              <a:gd name="connsiteX56" fmla="*/ 2899235 w 4578350"/>
              <a:gd name="connsiteY56" fmla="*/ 7167279 h 7772400"/>
              <a:gd name="connsiteX57" fmla="*/ 2899296 w 4578350"/>
              <a:gd name="connsiteY57" fmla="*/ 7167279 h 7772400"/>
              <a:gd name="connsiteX58" fmla="*/ 2870776 w 4578350"/>
              <a:gd name="connsiteY58" fmla="*/ 7143361 h 7772400"/>
              <a:gd name="connsiteX59" fmla="*/ 2886462 w 4578350"/>
              <a:gd name="connsiteY59" fmla="*/ 7129749 h 7772400"/>
              <a:gd name="connsiteX60" fmla="*/ 2929893 w 4578350"/>
              <a:gd name="connsiteY60" fmla="*/ 7161237 h 7772400"/>
              <a:gd name="connsiteX61" fmla="*/ 2943155 w 4578350"/>
              <a:gd name="connsiteY61" fmla="*/ 7145368 h 7772400"/>
              <a:gd name="connsiteX62" fmla="*/ 2891616 w 4578350"/>
              <a:gd name="connsiteY62" fmla="*/ 7114403 h 7772400"/>
              <a:gd name="connsiteX63" fmla="*/ 2771873 w 4578350"/>
              <a:gd name="connsiteY63" fmla="*/ 7114403 h 7772400"/>
              <a:gd name="connsiteX64" fmla="*/ 2704648 w 4578350"/>
              <a:gd name="connsiteY64" fmla="*/ 7185929 h 7772400"/>
              <a:gd name="connsiteX65" fmla="*/ 2773360 w 4578350"/>
              <a:gd name="connsiteY65" fmla="*/ 7257686 h 7772400"/>
              <a:gd name="connsiteX66" fmla="*/ 2827079 w 4578350"/>
              <a:gd name="connsiteY66" fmla="*/ 7226721 h 7772400"/>
              <a:gd name="connsiteX67" fmla="*/ 2824879 w 4578350"/>
              <a:gd name="connsiteY67" fmla="*/ 7213633 h 7772400"/>
              <a:gd name="connsiteX68" fmla="*/ 2787335 w 4578350"/>
              <a:gd name="connsiteY68" fmla="*/ 7227223 h 7772400"/>
              <a:gd name="connsiteX69" fmla="*/ 2740970 w 4578350"/>
              <a:gd name="connsiteY69" fmla="*/ 7180640 h 7772400"/>
              <a:gd name="connsiteX70" fmla="*/ 2815060 w 4578350"/>
              <a:gd name="connsiteY70" fmla="*/ 7180640 h 7772400"/>
              <a:gd name="connsiteX71" fmla="*/ 2827589 w 4578350"/>
              <a:gd name="connsiteY71" fmla="*/ 7167029 h 7772400"/>
              <a:gd name="connsiteX72" fmla="*/ 2771873 w 4578350"/>
              <a:gd name="connsiteY72" fmla="*/ 7114403 h 7772400"/>
              <a:gd name="connsiteX73" fmla="*/ 3404057 w 4578350"/>
              <a:gd name="connsiteY73" fmla="*/ 7113922 h 7772400"/>
              <a:gd name="connsiteX74" fmla="*/ 3383930 w 4578350"/>
              <a:gd name="connsiteY74" fmla="*/ 7117435 h 7772400"/>
              <a:gd name="connsiteX75" fmla="*/ 3339113 w 4578350"/>
              <a:gd name="connsiteY75" fmla="*/ 7117435 h 7772400"/>
              <a:gd name="connsiteX76" fmla="*/ 3278508 w 4578350"/>
              <a:gd name="connsiteY76" fmla="*/ 7164541 h 7772400"/>
              <a:gd name="connsiteX77" fmla="*/ 3303280 w 4578350"/>
              <a:gd name="connsiteY77" fmla="*/ 7203325 h 7772400"/>
              <a:gd name="connsiteX78" fmla="*/ 3278834 w 4578350"/>
              <a:gd name="connsiteY78" fmla="*/ 7230505 h 7772400"/>
              <a:gd name="connsiteX79" fmla="*/ 3302383 w 4578350"/>
              <a:gd name="connsiteY79" fmla="*/ 7252919 h 7772400"/>
              <a:gd name="connsiteX80" fmla="*/ 3274902 w 4578350"/>
              <a:gd name="connsiteY80" fmla="*/ 7281877 h 7772400"/>
              <a:gd name="connsiteX81" fmla="*/ 3331840 w 4578350"/>
              <a:gd name="connsiteY81" fmla="*/ 7313615 h 7772400"/>
              <a:gd name="connsiteX82" fmla="*/ 3407418 w 4578350"/>
              <a:gd name="connsiteY82" fmla="*/ 7266509 h 7772400"/>
              <a:gd name="connsiteX83" fmla="*/ 3362846 w 4578350"/>
              <a:gd name="connsiteY83" fmla="*/ 7225738 h 7772400"/>
              <a:gd name="connsiteX84" fmla="*/ 3322103 w 4578350"/>
              <a:gd name="connsiteY84" fmla="*/ 7222205 h 7772400"/>
              <a:gd name="connsiteX85" fmla="*/ 3322836 w 4578350"/>
              <a:gd name="connsiteY85" fmla="*/ 7209869 h 7772400"/>
              <a:gd name="connsiteX86" fmla="*/ 3338543 w 4578350"/>
              <a:gd name="connsiteY86" fmla="*/ 7211375 h 7772400"/>
              <a:gd name="connsiteX87" fmla="*/ 3398658 w 4578350"/>
              <a:gd name="connsiteY87" fmla="*/ 7164039 h 7772400"/>
              <a:gd name="connsiteX88" fmla="*/ 3391304 w 4578350"/>
              <a:gd name="connsiteY88" fmla="*/ 7140873 h 7772400"/>
              <a:gd name="connsiteX89" fmla="*/ 3390451 w 4578350"/>
              <a:gd name="connsiteY89" fmla="*/ 7139609 h 7772400"/>
              <a:gd name="connsiteX90" fmla="*/ 3392282 w 4578350"/>
              <a:gd name="connsiteY90" fmla="*/ 7135332 h 7772400"/>
              <a:gd name="connsiteX91" fmla="*/ 3408477 w 4578350"/>
              <a:gd name="connsiteY91" fmla="*/ 7118710 h 7772400"/>
              <a:gd name="connsiteX92" fmla="*/ 3408490 w 4578350"/>
              <a:gd name="connsiteY92" fmla="*/ 7118234 h 7772400"/>
              <a:gd name="connsiteX93" fmla="*/ 3404057 w 4578350"/>
              <a:gd name="connsiteY93" fmla="*/ 7113922 h 7772400"/>
              <a:gd name="connsiteX94" fmla="*/ 3546126 w 4578350"/>
              <a:gd name="connsiteY94" fmla="*/ 7113671 h 7772400"/>
              <a:gd name="connsiteX95" fmla="*/ 3526000 w 4578350"/>
              <a:gd name="connsiteY95" fmla="*/ 7117184 h 7772400"/>
              <a:gd name="connsiteX96" fmla="*/ 3481183 w 4578350"/>
              <a:gd name="connsiteY96" fmla="*/ 7117184 h 7772400"/>
              <a:gd name="connsiteX97" fmla="*/ 3420578 w 4578350"/>
              <a:gd name="connsiteY97" fmla="*/ 7164290 h 7772400"/>
              <a:gd name="connsiteX98" fmla="*/ 3445370 w 4578350"/>
              <a:gd name="connsiteY98" fmla="*/ 7203074 h 7772400"/>
              <a:gd name="connsiteX99" fmla="*/ 3420822 w 4578350"/>
              <a:gd name="connsiteY99" fmla="*/ 7230255 h 7772400"/>
              <a:gd name="connsiteX100" fmla="*/ 3444372 w 4578350"/>
              <a:gd name="connsiteY100" fmla="*/ 7252668 h 7772400"/>
              <a:gd name="connsiteX101" fmla="*/ 3416891 w 4578350"/>
              <a:gd name="connsiteY101" fmla="*/ 7281626 h 7772400"/>
              <a:gd name="connsiteX102" fmla="*/ 3473829 w 4578350"/>
              <a:gd name="connsiteY102" fmla="*/ 7313343 h 7772400"/>
              <a:gd name="connsiteX103" fmla="*/ 3549406 w 4578350"/>
              <a:gd name="connsiteY103" fmla="*/ 7266258 h 7772400"/>
              <a:gd name="connsiteX104" fmla="*/ 3549488 w 4578350"/>
              <a:gd name="connsiteY104" fmla="*/ 7266258 h 7772400"/>
              <a:gd name="connsiteX105" fmla="*/ 3505078 w 4578350"/>
              <a:gd name="connsiteY105" fmla="*/ 7225571 h 7772400"/>
              <a:gd name="connsiteX106" fmla="*/ 3464336 w 4578350"/>
              <a:gd name="connsiteY106" fmla="*/ 7222038 h 7772400"/>
              <a:gd name="connsiteX107" fmla="*/ 3465069 w 4578350"/>
              <a:gd name="connsiteY107" fmla="*/ 7209702 h 7772400"/>
              <a:gd name="connsiteX108" fmla="*/ 3480775 w 4578350"/>
              <a:gd name="connsiteY108" fmla="*/ 7211207 h 7772400"/>
              <a:gd name="connsiteX109" fmla="*/ 3540891 w 4578350"/>
              <a:gd name="connsiteY109" fmla="*/ 7163871 h 7772400"/>
              <a:gd name="connsiteX110" fmla="*/ 3533537 w 4578350"/>
              <a:gd name="connsiteY110" fmla="*/ 7140684 h 7772400"/>
              <a:gd name="connsiteX111" fmla="*/ 3532714 w 4578350"/>
              <a:gd name="connsiteY111" fmla="*/ 7139467 h 7772400"/>
              <a:gd name="connsiteX112" fmla="*/ 3534515 w 4578350"/>
              <a:gd name="connsiteY112" fmla="*/ 7135144 h 7772400"/>
              <a:gd name="connsiteX113" fmla="*/ 3550710 w 4578350"/>
              <a:gd name="connsiteY113" fmla="*/ 7118417 h 7772400"/>
              <a:gd name="connsiteX114" fmla="*/ 3550712 w 4578350"/>
              <a:gd name="connsiteY114" fmla="*/ 7117766 h 7772400"/>
              <a:gd name="connsiteX115" fmla="*/ 3546126 w 4578350"/>
              <a:gd name="connsiteY115" fmla="*/ 7113671 h 7772400"/>
              <a:gd name="connsiteX116" fmla="*/ 3007284 w 4578350"/>
              <a:gd name="connsiteY116" fmla="*/ 7081661 h 7772400"/>
              <a:gd name="connsiteX117" fmla="*/ 2999936 w 4578350"/>
              <a:gd name="connsiteY117" fmla="*/ 7086330 h 7772400"/>
              <a:gd name="connsiteX118" fmla="*/ 2999910 w 4578350"/>
              <a:gd name="connsiteY118" fmla="*/ 7086449 h 7772400"/>
              <a:gd name="connsiteX119" fmla="*/ 2957130 w 4578350"/>
              <a:gd name="connsiteY119" fmla="*/ 7119693 h 7772400"/>
              <a:gd name="connsiteX120" fmla="*/ 2949531 w 4578350"/>
              <a:gd name="connsiteY120" fmla="*/ 7126739 h 7772400"/>
              <a:gd name="connsiteX121" fmla="*/ 2957374 w 4578350"/>
              <a:gd name="connsiteY121" fmla="*/ 7133534 h 7772400"/>
              <a:gd name="connsiteX122" fmla="*/ 2964749 w 4578350"/>
              <a:gd name="connsiteY122" fmla="*/ 7133534 h 7772400"/>
              <a:gd name="connsiteX123" fmla="*/ 2972592 w 4578350"/>
              <a:gd name="connsiteY123" fmla="*/ 7141353 h 7772400"/>
              <a:gd name="connsiteX124" fmla="*/ 2972592 w 4578350"/>
              <a:gd name="connsiteY124" fmla="*/ 7218922 h 7772400"/>
              <a:gd name="connsiteX125" fmla="*/ 3010136 w 4578350"/>
              <a:gd name="connsiteY125" fmla="*/ 7257184 h 7772400"/>
              <a:gd name="connsiteX126" fmla="*/ 3053323 w 4578350"/>
              <a:gd name="connsiteY126" fmla="*/ 7235022 h 7772400"/>
              <a:gd name="connsiteX127" fmla="*/ 3049300 w 4578350"/>
              <a:gd name="connsiteY127" fmla="*/ 7230345 h 7772400"/>
              <a:gd name="connsiteX128" fmla="*/ 3048903 w 4578350"/>
              <a:gd name="connsiteY128" fmla="*/ 7230338 h 7772400"/>
              <a:gd name="connsiteX129" fmla="*/ 3028796 w 4578350"/>
              <a:gd name="connsiteY129" fmla="*/ 7234854 h 7772400"/>
              <a:gd name="connsiteX130" fmla="*/ 3011603 w 4578350"/>
              <a:gd name="connsiteY130" fmla="*/ 7217731 h 7772400"/>
              <a:gd name="connsiteX131" fmla="*/ 3011603 w 4578350"/>
              <a:gd name="connsiteY131" fmla="*/ 7135290 h 7772400"/>
              <a:gd name="connsiteX132" fmla="*/ 3046458 w 4578350"/>
              <a:gd name="connsiteY132" fmla="*/ 7135290 h 7772400"/>
              <a:gd name="connsiteX133" fmla="*/ 3054057 w 4578350"/>
              <a:gd name="connsiteY133" fmla="*/ 7128244 h 7772400"/>
              <a:gd name="connsiteX134" fmla="*/ 3054057 w 4578350"/>
              <a:gd name="connsiteY134" fmla="*/ 7124209 h 7772400"/>
              <a:gd name="connsiteX135" fmla="*/ 3046214 w 4578350"/>
              <a:gd name="connsiteY135" fmla="*/ 7117163 h 7772400"/>
              <a:gd name="connsiteX136" fmla="*/ 3046275 w 4578350"/>
              <a:gd name="connsiteY136" fmla="*/ 7117100 h 7772400"/>
              <a:gd name="connsiteX137" fmla="*/ 3011358 w 4578350"/>
              <a:gd name="connsiteY137" fmla="*/ 7117100 h 7772400"/>
              <a:gd name="connsiteX138" fmla="*/ 3011358 w 4578350"/>
              <a:gd name="connsiteY138" fmla="*/ 7087202 h 7772400"/>
              <a:gd name="connsiteX139" fmla="*/ 3007284 w 4578350"/>
              <a:gd name="connsiteY139" fmla="*/ 7081661 h 7772400"/>
              <a:gd name="connsiteX140" fmla="*/ 2595702 w 4578350"/>
              <a:gd name="connsiteY140" fmla="*/ 7073340 h 7772400"/>
              <a:gd name="connsiteX141" fmla="*/ 2602689 w 4578350"/>
              <a:gd name="connsiteY141" fmla="*/ 7073340 h 7772400"/>
              <a:gd name="connsiteX142" fmla="*/ 2641395 w 4578350"/>
              <a:gd name="connsiteY142" fmla="*/ 7107859 h 7772400"/>
              <a:gd name="connsiteX143" fmla="*/ 2601406 w 4578350"/>
              <a:gd name="connsiteY143" fmla="*/ 7140078 h 7772400"/>
              <a:gd name="connsiteX144" fmla="*/ 2588083 w 4578350"/>
              <a:gd name="connsiteY144" fmla="*/ 7140078 h 7772400"/>
              <a:gd name="connsiteX145" fmla="*/ 2588083 w 4578350"/>
              <a:gd name="connsiteY145" fmla="*/ 7081410 h 7772400"/>
              <a:gd name="connsiteX146" fmla="*/ 2595702 w 4578350"/>
              <a:gd name="connsiteY146" fmla="*/ 7073340 h 7772400"/>
              <a:gd name="connsiteX147" fmla="*/ 2537658 w 4578350"/>
              <a:gd name="connsiteY147" fmla="*/ 7055702 h 7772400"/>
              <a:gd name="connsiteX148" fmla="*/ 2532143 w 4578350"/>
              <a:gd name="connsiteY148" fmla="*/ 7060502 h 7772400"/>
              <a:gd name="connsiteX149" fmla="*/ 2546158 w 4578350"/>
              <a:gd name="connsiteY149" fmla="*/ 7081159 h 7772400"/>
              <a:gd name="connsiteX150" fmla="*/ 2546403 w 4578350"/>
              <a:gd name="connsiteY150" fmla="*/ 7228979 h 7772400"/>
              <a:gd name="connsiteX151" fmla="*/ 2532387 w 4578350"/>
              <a:gd name="connsiteY151" fmla="*/ 7249636 h 7772400"/>
              <a:gd name="connsiteX152" fmla="*/ 2532401 w 4578350"/>
              <a:gd name="connsiteY152" fmla="*/ 7249772 h 7772400"/>
              <a:gd name="connsiteX153" fmla="*/ 2538030 w 4578350"/>
              <a:gd name="connsiteY153" fmla="*/ 7254382 h 7772400"/>
              <a:gd name="connsiteX154" fmla="*/ 2605011 w 4578350"/>
              <a:gd name="connsiteY154" fmla="*/ 7254382 h 7772400"/>
              <a:gd name="connsiteX155" fmla="*/ 2693606 w 4578350"/>
              <a:gd name="connsiteY155" fmla="*/ 7198976 h 7772400"/>
              <a:gd name="connsiteX156" fmla="*/ 2645204 w 4578350"/>
              <a:gd name="connsiteY156" fmla="*/ 7147396 h 7772400"/>
              <a:gd name="connsiteX157" fmla="*/ 2684460 w 4578350"/>
              <a:gd name="connsiteY157" fmla="*/ 7104325 h 7772400"/>
              <a:gd name="connsiteX158" fmla="*/ 2600937 w 4578350"/>
              <a:gd name="connsiteY158" fmla="*/ 7055714 h 7772400"/>
              <a:gd name="connsiteX159" fmla="*/ 2537786 w 4578350"/>
              <a:gd name="connsiteY159" fmla="*/ 7055714 h 7772400"/>
              <a:gd name="connsiteX160" fmla="*/ 2537658 w 4578350"/>
              <a:gd name="connsiteY160" fmla="*/ 7055702 h 7772400"/>
              <a:gd name="connsiteX161" fmla="*/ 3121724 w 4578350"/>
              <a:gd name="connsiteY161" fmla="*/ 7054705 h 7772400"/>
              <a:gd name="connsiteX162" fmla="*/ 3116393 w 4578350"/>
              <a:gd name="connsiteY162" fmla="*/ 7059498 h 7772400"/>
              <a:gd name="connsiteX163" fmla="*/ 3130368 w 4578350"/>
              <a:gd name="connsiteY163" fmla="*/ 7080156 h 7772400"/>
              <a:gd name="connsiteX164" fmla="*/ 3130368 w 4578350"/>
              <a:gd name="connsiteY164" fmla="*/ 7227996 h 7772400"/>
              <a:gd name="connsiteX165" fmla="*/ 3116393 w 4578350"/>
              <a:gd name="connsiteY165" fmla="*/ 7248654 h 7772400"/>
              <a:gd name="connsiteX166" fmla="*/ 3116395 w 4578350"/>
              <a:gd name="connsiteY166" fmla="*/ 7248681 h 7772400"/>
              <a:gd name="connsiteX167" fmla="*/ 3121791 w 4578350"/>
              <a:gd name="connsiteY167" fmla="*/ 7253442 h 7772400"/>
              <a:gd name="connsiteX168" fmla="*/ 3252575 w 4578350"/>
              <a:gd name="connsiteY168" fmla="*/ 7253442 h 7772400"/>
              <a:gd name="connsiteX169" fmla="*/ 3267304 w 4578350"/>
              <a:gd name="connsiteY169" fmla="*/ 7238806 h 7772400"/>
              <a:gd name="connsiteX170" fmla="*/ 3267304 w 4578350"/>
              <a:gd name="connsiteY170" fmla="*/ 7203848 h 7772400"/>
              <a:gd name="connsiteX171" fmla="*/ 3257485 w 4578350"/>
              <a:gd name="connsiteY171" fmla="*/ 7201067 h 7772400"/>
              <a:gd name="connsiteX172" fmla="*/ 3240067 w 4578350"/>
              <a:gd name="connsiteY172" fmla="*/ 7224191 h 7772400"/>
              <a:gd name="connsiteX173" fmla="*/ 3209633 w 4578350"/>
              <a:gd name="connsiteY173" fmla="*/ 7235795 h 7772400"/>
              <a:gd name="connsiteX174" fmla="*/ 3182885 w 4578350"/>
              <a:gd name="connsiteY174" fmla="*/ 7235795 h 7772400"/>
              <a:gd name="connsiteX175" fmla="*/ 3172577 w 4578350"/>
              <a:gd name="connsiteY175" fmla="*/ 7225216 h 7772400"/>
              <a:gd name="connsiteX176" fmla="*/ 3172577 w 4578350"/>
              <a:gd name="connsiteY176" fmla="*/ 7156972 h 7772400"/>
              <a:gd name="connsiteX177" fmla="*/ 3196840 w 4578350"/>
              <a:gd name="connsiteY177" fmla="*/ 7156972 h 7772400"/>
              <a:gd name="connsiteX178" fmla="*/ 3210081 w 4578350"/>
              <a:gd name="connsiteY178" fmla="*/ 7164290 h 7772400"/>
              <a:gd name="connsiteX179" fmla="*/ 3224076 w 4578350"/>
              <a:gd name="connsiteY179" fmla="*/ 7183420 h 7772400"/>
              <a:gd name="connsiteX180" fmla="*/ 3234873 w 4578350"/>
              <a:gd name="connsiteY180" fmla="*/ 7180159 h 7772400"/>
              <a:gd name="connsiteX181" fmla="*/ 3234873 w 4578350"/>
              <a:gd name="connsiteY181" fmla="*/ 7116159 h 7772400"/>
              <a:gd name="connsiteX182" fmla="*/ 3224076 w 4578350"/>
              <a:gd name="connsiteY182" fmla="*/ 7112877 h 7772400"/>
              <a:gd name="connsiteX183" fmla="*/ 3210081 w 4578350"/>
              <a:gd name="connsiteY183" fmla="*/ 7132028 h 7772400"/>
              <a:gd name="connsiteX184" fmla="*/ 3196840 w 4578350"/>
              <a:gd name="connsiteY184" fmla="*/ 7139074 h 7772400"/>
              <a:gd name="connsiteX185" fmla="*/ 3172536 w 4578350"/>
              <a:gd name="connsiteY185" fmla="*/ 7139074 h 7772400"/>
              <a:gd name="connsiteX186" fmla="*/ 3172536 w 4578350"/>
              <a:gd name="connsiteY186" fmla="*/ 7080406 h 7772400"/>
              <a:gd name="connsiteX187" fmla="*/ 3172536 w 4578350"/>
              <a:gd name="connsiteY187" fmla="*/ 7078811 h 7772400"/>
              <a:gd name="connsiteX188" fmla="*/ 3180155 w 4578350"/>
              <a:gd name="connsiteY188" fmla="*/ 7072587 h 7772400"/>
              <a:gd name="connsiteX189" fmla="*/ 3212546 w 4578350"/>
              <a:gd name="connsiteY189" fmla="*/ 7072587 h 7772400"/>
              <a:gd name="connsiteX190" fmla="*/ 3239579 w 4578350"/>
              <a:gd name="connsiteY190" fmla="*/ 7083417 h 7772400"/>
              <a:gd name="connsiteX191" fmla="*/ 3258463 w 4578350"/>
              <a:gd name="connsiteY191" fmla="*/ 7104827 h 7772400"/>
              <a:gd name="connsiteX192" fmla="*/ 3268282 w 4578350"/>
              <a:gd name="connsiteY192" fmla="*/ 7101545 h 7772400"/>
              <a:gd name="connsiteX193" fmla="*/ 3268282 w 4578350"/>
              <a:gd name="connsiteY193" fmla="*/ 7068301 h 7772400"/>
              <a:gd name="connsiteX194" fmla="*/ 3254042 w 4578350"/>
              <a:gd name="connsiteY194" fmla="*/ 7054710 h 7772400"/>
              <a:gd name="connsiteX195" fmla="*/ 3121791 w 4578350"/>
              <a:gd name="connsiteY195" fmla="*/ 7054710 h 7772400"/>
              <a:gd name="connsiteX196" fmla="*/ 3121724 w 4578350"/>
              <a:gd name="connsiteY196" fmla="*/ 7054705 h 7772400"/>
              <a:gd name="connsiteX197" fmla="*/ 2185154 w 4578350"/>
              <a:gd name="connsiteY197" fmla="*/ 7026253 h 7772400"/>
              <a:gd name="connsiteX198" fmla="*/ 2179115 w 4578350"/>
              <a:gd name="connsiteY198" fmla="*/ 7031731 h 7772400"/>
              <a:gd name="connsiteX199" fmla="*/ 2179108 w 4578350"/>
              <a:gd name="connsiteY199" fmla="*/ 7032071 h 7772400"/>
              <a:gd name="connsiteX200" fmla="*/ 2179108 w 4578350"/>
              <a:gd name="connsiteY200" fmla="*/ 7064592 h 7772400"/>
              <a:gd name="connsiteX201" fmla="*/ 2184644 w 4578350"/>
              <a:gd name="connsiteY201" fmla="*/ 7070386 h 7772400"/>
              <a:gd name="connsiteX202" fmla="*/ 2272238 w 4578350"/>
              <a:gd name="connsiteY202" fmla="*/ 7099369 h 7772400"/>
              <a:gd name="connsiteX203" fmla="*/ 2184644 w 4578350"/>
              <a:gd name="connsiteY203" fmla="*/ 7128612 h 7772400"/>
              <a:gd name="connsiteX204" fmla="*/ 2179108 w 4578350"/>
              <a:gd name="connsiteY204" fmla="*/ 7134157 h 7772400"/>
              <a:gd name="connsiteX205" fmla="*/ 2179108 w 4578350"/>
              <a:gd name="connsiteY205" fmla="*/ 7167189 h 7772400"/>
              <a:gd name="connsiteX206" fmla="*/ 2184644 w 4578350"/>
              <a:gd name="connsiteY206" fmla="*/ 7172733 h 7772400"/>
              <a:gd name="connsiteX207" fmla="*/ 2272238 w 4578350"/>
              <a:gd name="connsiteY207" fmla="*/ 7201977 h 7772400"/>
              <a:gd name="connsiteX208" fmla="*/ 2184644 w 4578350"/>
              <a:gd name="connsiteY208" fmla="*/ 7231209 h 7772400"/>
              <a:gd name="connsiteX209" fmla="*/ 2179107 w 4578350"/>
              <a:gd name="connsiteY209" fmla="*/ 7236964 h 7772400"/>
              <a:gd name="connsiteX210" fmla="*/ 2179108 w 4578350"/>
              <a:gd name="connsiteY210" fmla="*/ 7237015 h 7772400"/>
              <a:gd name="connsiteX211" fmla="*/ 2179108 w 4578350"/>
              <a:gd name="connsiteY211" fmla="*/ 7269536 h 7772400"/>
              <a:gd name="connsiteX212" fmla="*/ 2185154 w 4578350"/>
              <a:gd name="connsiteY212" fmla="*/ 7275330 h 7772400"/>
              <a:gd name="connsiteX213" fmla="*/ 2296647 w 4578350"/>
              <a:gd name="connsiteY213" fmla="*/ 7222138 h 7772400"/>
              <a:gd name="connsiteX214" fmla="*/ 2297968 w 4578350"/>
              <a:gd name="connsiteY214" fmla="*/ 7221442 h 7772400"/>
              <a:gd name="connsiteX215" fmla="*/ 2298662 w 4578350"/>
              <a:gd name="connsiteY215" fmla="*/ 7222138 h 7772400"/>
              <a:gd name="connsiteX216" fmla="*/ 2410155 w 4578350"/>
              <a:gd name="connsiteY216" fmla="*/ 7275330 h 7772400"/>
              <a:gd name="connsiteX217" fmla="*/ 2416194 w 4578350"/>
              <a:gd name="connsiteY217" fmla="*/ 7269852 h 7772400"/>
              <a:gd name="connsiteX218" fmla="*/ 2416201 w 4578350"/>
              <a:gd name="connsiteY218" fmla="*/ 7269536 h 7772400"/>
              <a:gd name="connsiteX219" fmla="*/ 2416201 w 4578350"/>
              <a:gd name="connsiteY219" fmla="*/ 7236766 h 7772400"/>
              <a:gd name="connsiteX220" fmla="*/ 2410665 w 4578350"/>
              <a:gd name="connsiteY220" fmla="*/ 7230960 h 7772400"/>
              <a:gd name="connsiteX221" fmla="*/ 2323071 w 4578350"/>
              <a:gd name="connsiteY221" fmla="*/ 7201977 h 7772400"/>
              <a:gd name="connsiteX222" fmla="*/ 2410665 w 4578350"/>
              <a:gd name="connsiteY222" fmla="*/ 7172733 h 7772400"/>
              <a:gd name="connsiteX223" fmla="*/ 2416201 w 4578350"/>
              <a:gd name="connsiteY223" fmla="*/ 7167825 h 7772400"/>
              <a:gd name="connsiteX224" fmla="*/ 2416201 w 4578350"/>
              <a:gd name="connsiteY224" fmla="*/ 7167189 h 7772400"/>
              <a:gd name="connsiteX225" fmla="*/ 2416201 w 4578350"/>
              <a:gd name="connsiteY225" fmla="*/ 7134157 h 7772400"/>
              <a:gd name="connsiteX226" fmla="*/ 2410665 w 4578350"/>
              <a:gd name="connsiteY226" fmla="*/ 7128612 h 7772400"/>
              <a:gd name="connsiteX227" fmla="*/ 2323071 w 4578350"/>
              <a:gd name="connsiteY227" fmla="*/ 7099369 h 7772400"/>
              <a:gd name="connsiteX228" fmla="*/ 2410665 w 4578350"/>
              <a:gd name="connsiteY228" fmla="*/ 7070184 h 7772400"/>
              <a:gd name="connsiteX229" fmla="*/ 2416204 w 4578350"/>
              <a:gd name="connsiteY229" fmla="*/ 7064430 h 7772400"/>
              <a:gd name="connsiteX230" fmla="*/ 2416201 w 4578350"/>
              <a:gd name="connsiteY230" fmla="*/ 7064331 h 7772400"/>
              <a:gd name="connsiteX231" fmla="*/ 2416201 w 4578350"/>
              <a:gd name="connsiteY231" fmla="*/ 7032071 h 7772400"/>
              <a:gd name="connsiteX232" fmla="*/ 2410158 w 4578350"/>
              <a:gd name="connsiteY232" fmla="*/ 7026253 h 7772400"/>
              <a:gd name="connsiteX233" fmla="*/ 2410155 w 4578350"/>
              <a:gd name="connsiteY233" fmla="*/ 7026253 h 7772400"/>
              <a:gd name="connsiteX234" fmla="*/ 2298662 w 4578350"/>
              <a:gd name="connsiteY234" fmla="*/ 7079445 h 7772400"/>
              <a:gd name="connsiteX235" fmla="*/ 2297342 w 4578350"/>
              <a:gd name="connsiteY235" fmla="*/ 7080141 h 7772400"/>
              <a:gd name="connsiteX236" fmla="*/ 2296647 w 4578350"/>
              <a:gd name="connsiteY236" fmla="*/ 7079445 h 7772400"/>
              <a:gd name="connsiteX237" fmla="*/ 2185154 w 4578350"/>
              <a:gd name="connsiteY237" fmla="*/ 7026253 h 7772400"/>
              <a:gd name="connsiteX238" fmla="*/ 3752918 w 4578350"/>
              <a:gd name="connsiteY238" fmla="*/ 7016742 h 7772400"/>
              <a:gd name="connsiteX239" fmla="*/ 3752918 w 4578350"/>
              <a:gd name="connsiteY239" fmla="*/ 7336782 h 7772400"/>
              <a:gd name="connsiteX240" fmla="*/ 3762062 w 4578350"/>
              <a:gd name="connsiteY240" fmla="*/ 7336782 h 7772400"/>
              <a:gd name="connsiteX241" fmla="*/ 3762062 w 4578350"/>
              <a:gd name="connsiteY241" fmla="*/ 7016742 h 7772400"/>
              <a:gd name="connsiteX242" fmla="*/ 0 w 4578350"/>
              <a:gd name="connsiteY242" fmla="*/ 0 h 7772400"/>
              <a:gd name="connsiteX243" fmla="*/ 4578350 w 4578350"/>
              <a:gd name="connsiteY243" fmla="*/ 0 h 7772400"/>
              <a:gd name="connsiteX244" fmla="*/ 4578350 w 4578350"/>
              <a:gd name="connsiteY244" fmla="*/ 7772400 h 7772400"/>
              <a:gd name="connsiteX245" fmla="*/ 0 w 4578350"/>
              <a:gd name="connsiteY245" fmla="*/ 7772400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4578350" h="7772400">
                <a:moveTo>
                  <a:pt x="3317845" y="7253337"/>
                </a:moveTo>
                <a:lnTo>
                  <a:pt x="3351275" y="7256181"/>
                </a:lnTo>
                <a:cubicBezTo>
                  <a:pt x="3369181" y="7258209"/>
                  <a:pt x="3373357" y="7265443"/>
                  <a:pt x="3373357" y="7273806"/>
                </a:cubicBezTo>
                <a:lnTo>
                  <a:pt x="3373296" y="7273806"/>
                </a:lnTo>
                <a:cubicBezTo>
                  <a:pt x="3373296" y="7287166"/>
                  <a:pt x="3361195" y="7297913"/>
                  <a:pt x="3339154" y="7297913"/>
                </a:cubicBezTo>
                <a:cubicBezTo>
                  <a:pt x="3317112" y="7297913"/>
                  <a:pt x="3306560" y="7289341"/>
                  <a:pt x="3306560" y="7275249"/>
                </a:cubicBezTo>
                <a:cubicBezTo>
                  <a:pt x="3306560" y="7266426"/>
                  <a:pt x="3309004" y="7258627"/>
                  <a:pt x="3317845" y="7253337"/>
                </a:cubicBezTo>
                <a:close/>
                <a:moveTo>
                  <a:pt x="3459895" y="7253170"/>
                </a:moveTo>
                <a:lnTo>
                  <a:pt x="3493263" y="7255930"/>
                </a:lnTo>
                <a:cubicBezTo>
                  <a:pt x="3511190" y="7257958"/>
                  <a:pt x="3515366" y="7265192"/>
                  <a:pt x="3515366" y="7273555"/>
                </a:cubicBezTo>
                <a:lnTo>
                  <a:pt x="3515386" y="7273555"/>
                </a:lnTo>
                <a:cubicBezTo>
                  <a:pt x="3515386" y="7286915"/>
                  <a:pt x="3503245" y="7297746"/>
                  <a:pt x="3481203" y="7297746"/>
                </a:cubicBezTo>
                <a:cubicBezTo>
                  <a:pt x="3459161" y="7297746"/>
                  <a:pt x="3448609" y="7289173"/>
                  <a:pt x="3448609" y="7275081"/>
                </a:cubicBezTo>
                <a:cubicBezTo>
                  <a:pt x="3448609" y="7266258"/>
                  <a:pt x="3451074" y="7258460"/>
                  <a:pt x="3459895" y="7253170"/>
                </a:cubicBezTo>
                <a:close/>
                <a:moveTo>
                  <a:pt x="3469977" y="7193476"/>
                </a:moveTo>
                <a:lnTo>
                  <a:pt x="3469978" y="7193477"/>
                </a:lnTo>
                <a:lnTo>
                  <a:pt x="3469958" y="7193477"/>
                </a:lnTo>
                <a:close/>
                <a:moveTo>
                  <a:pt x="2588327" y="7158205"/>
                </a:moveTo>
                <a:lnTo>
                  <a:pt x="2604278" y="7158205"/>
                </a:lnTo>
                <a:cubicBezTo>
                  <a:pt x="2635202" y="7158205"/>
                  <a:pt x="2648443" y="7174075"/>
                  <a:pt x="2648443" y="7200021"/>
                </a:cubicBezTo>
                <a:cubicBezTo>
                  <a:pt x="2648443" y="7221431"/>
                  <a:pt x="2638400" y="7236611"/>
                  <a:pt x="2610654" y="7236548"/>
                </a:cubicBezTo>
                <a:lnTo>
                  <a:pt x="2598635" y="7236548"/>
                </a:lnTo>
                <a:cubicBezTo>
                  <a:pt x="2592014" y="7236548"/>
                  <a:pt x="2588327" y="7233265"/>
                  <a:pt x="2588327" y="7226470"/>
                </a:cubicBezTo>
                <a:close/>
                <a:moveTo>
                  <a:pt x="3349074" y="7133534"/>
                </a:moveTo>
                <a:cubicBezTo>
                  <a:pt x="3362805" y="7138573"/>
                  <a:pt x="3363538" y="7160986"/>
                  <a:pt x="3360360" y="7172569"/>
                </a:cubicBezTo>
                <a:cubicBezTo>
                  <a:pt x="3354228" y="7194983"/>
                  <a:pt x="3337789" y="7197513"/>
                  <a:pt x="3327970" y="7193728"/>
                </a:cubicBezTo>
                <a:lnTo>
                  <a:pt x="3327909" y="7193728"/>
                </a:lnTo>
                <a:cubicBezTo>
                  <a:pt x="3317601" y="7189693"/>
                  <a:pt x="3306560" y="7177859"/>
                  <a:pt x="3316195" y="7155947"/>
                </a:cubicBezTo>
                <a:cubicBezTo>
                  <a:pt x="3320860" y="7144866"/>
                  <a:pt x="3336302" y="7128746"/>
                  <a:pt x="3349074" y="7133534"/>
                </a:cubicBezTo>
                <a:close/>
                <a:moveTo>
                  <a:pt x="3491063" y="7133283"/>
                </a:moveTo>
                <a:cubicBezTo>
                  <a:pt x="3504793" y="7138322"/>
                  <a:pt x="3505547" y="7160735"/>
                  <a:pt x="3502348" y="7172318"/>
                </a:cubicBezTo>
                <a:cubicBezTo>
                  <a:pt x="3499283" y="7183525"/>
                  <a:pt x="3493640" y="7189761"/>
                  <a:pt x="3487536" y="7192722"/>
                </a:cubicBezTo>
                <a:lnTo>
                  <a:pt x="3469977" y="7193476"/>
                </a:lnTo>
                <a:lnTo>
                  <a:pt x="3456633" y="7181385"/>
                </a:lnTo>
                <a:cubicBezTo>
                  <a:pt x="3453778" y="7175214"/>
                  <a:pt x="3453406" y="7166778"/>
                  <a:pt x="3458183" y="7155696"/>
                </a:cubicBezTo>
                <a:cubicBezTo>
                  <a:pt x="3462848" y="7144615"/>
                  <a:pt x="3478310" y="7128495"/>
                  <a:pt x="3491063" y="7133283"/>
                </a:cubicBezTo>
                <a:close/>
                <a:moveTo>
                  <a:pt x="2770080" y="7129749"/>
                </a:moveTo>
                <a:cubicBezTo>
                  <a:pt x="2786031" y="7129749"/>
                  <a:pt x="2793385" y="7141855"/>
                  <a:pt x="2793385" y="7157202"/>
                </a:cubicBezTo>
                <a:cubicBezTo>
                  <a:pt x="2793385" y="7162241"/>
                  <a:pt x="2791429" y="7164770"/>
                  <a:pt x="2784299" y="7164770"/>
                </a:cubicBezTo>
                <a:lnTo>
                  <a:pt x="2741520" y="7164770"/>
                </a:lnTo>
                <a:lnTo>
                  <a:pt x="2741459" y="7164770"/>
                </a:lnTo>
                <a:cubicBezTo>
                  <a:pt x="2741968" y="7142106"/>
                  <a:pt x="2754130" y="7129749"/>
                  <a:pt x="2770080" y="7129749"/>
                </a:cubicBezTo>
                <a:close/>
                <a:moveTo>
                  <a:pt x="2308478" y="7123887"/>
                </a:moveTo>
                <a:cubicBezTo>
                  <a:pt x="2321068" y="7128363"/>
                  <a:pt x="2321565" y="7148025"/>
                  <a:pt x="2318543" y="7158367"/>
                </a:cubicBezTo>
                <a:cubicBezTo>
                  <a:pt x="2313066" y="7178231"/>
                  <a:pt x="2298153" y="7180297"/>
                  <a:pt x="2289096" y="7177043"/>
                </a:cubicBezTo>
                <a:cubicBezTo>
                  <a:pt x="2279790" y="7173766"/>
                  <a:pt x="2269974" y="7163175"/>
                  <a:pt x="2278521" y="7143798"/>
                </a:cubicBezTo>
                <a:cubicBezTo>
                  <a:pt x="2282801" y="7133967"/>
                  <a:pt x="2296896" y="7119601"/>
                  <a:pt x="2308478" y="7123887"/>
                </a:cubicBezTo>
                <a:close/>
                <a:moveTo>
                  <a:pt x="2891616" y="7114403"/>
                </a:moveTo>
                <a:cubicBezTo>
                  <a:pt x="2861446" y="7114403"/>
                  <a:pt x="2841074" y="7128244"/>
                  <a:pt x="2841074" y="7154442"/>
                </a:cubicBezTo>
                <a:cubicBezTo>
                  <a:pt x="2841074" y="7175099"/>
                  <a:pt x="2853582" y="7187435"/>
                  <a:pt x="2885239" y="7202530"/>
                </a:cubicBezTo>
                <a:cubicBezTo>
                  <a:pt x="2906589" y="7212838"/>
                  <a:pt x="2913454" y="7218901"/>
                  <a:pt x="2913454" y="7228206"/>
                </a:cubicBezTo>
                <a:cubicBezTo>
                  <a:pt x="2913454" y="7236569"/>
                  <a:pt x="2907342" y="7242068"/>
                  <a:pt x="2896525" y="7242068"/>
                </a:cubicBezTo>
                <a:cubicBezTo>
                  <a:pt x="2871265" y="7242068"/>
                  <a:pt x="2873465" y="7211333"/>
                  <a:pt x="2855558" y="7211333"/>
                </a:cubicBezTo>
                <a:cubicBezTo>
                  <a:pt x="2846962" y="7211333"/>
                  <a:pt x="2840341" y="7218128"/>
                  <a:pt x="2840341" y="7227704"/>
                </a:cubicBezTo>
                <a:cubicBezTo>
                  <a:pt x="2840341" y="7248612"/>
                  <a:pt x="2871265" y="7257665"/>
                  <a:pt x="2893103" y="7257665"/>
                </a:cubicBezTo>
                <a:cubicBezTo>
                  <a:pt x="2923762" y="7257665"/>
                  <a:pt x="2944866" y="7242569"/>
                  <a:pt x="2944866" y="7216873"/>
                </a:cubicBezTo>
                <a:cubicBezTo>
                  <a:pt x="2945111" y="7197011"/>
                  <a:pt x="2932358" y="7182250"/>
                  <a:pt x="2899235" y="7167279"/>
                </a:cubicBezTo>
                <a:lnTo>
                  <a:pt x="2899296" y="7167279"/>
                </a:lnTo>
                <a:cubicBezTo>
                  <a:pt x="2876480" y="7157202"/>
                  <a:pt x="2870776" y="7150908"/>
                  <a:pt x="2870776" y="7143361"/>
                </a:cubicBezTo>
                <a:cubicBezTo>
                  <a:pt x="2870776" y="7134788"/>
                  <a:pt x="2877396" y="7129749"/>
                  <a:pt x="2886462" y="7129749"/>
                </a:cubicBezTo>
                <a:cubicBezTo>
                  <a:pt x="2909298" y="7129749"/>
                  <a:pt x="2910907" y="7161237"/>
                  <a:pt x="2929893" y="7161237"/>
                </a:cubicBezTo>
                <a:cubicBezTo>
                  <a:pt x="2938246" y="7161237"/>
                  <a:pt x="2943155" y="7154965"/>
                  <a:pt x="2943155" y="7145368"/>
                </a:cubicBezTo>
                <a:cubicBezTo>
                  <a:pt x="2943155" y="7123205"/>
                  <a:pt x="2915674" y="7114152"/>
                  <a:pt x="2891616" y="7114403"/>
                </a:cubicBezTo>
                <a:close/>
                <a:moveTo>
                  <a:pt x="2771873" y="7114403"/>
                </a:moveTo>
                <a:cubicBezTo>
                  <a:pt x="2732373" y="7114403"/>
                  <a:pt x="2704648" y="7143612"/>
                  <a:pt x="2704648" y="7185929"/>
                </a:cubicBezTo>
                <a:cubicBezTo>
                  <a:pt x="2704648" y="7227474"/>
                  <a:pt x="2732373" y="7257686"/>
                  <a:pt x="2773360" y="7257686"/>
                </a:cubicBezTo>
                <a:cubicBezTo>
                  <a:pt x="2800352" y="7257686"/>
                  <a:pt x="2819236" y="7244848"/>
                  <a:pt x="2827079" y="7226721"/>
                </a:cubicBezTo>
                <a:cubicBezTo>
                  <a:pt x="2831255" y="7218149"/>
                  <a:pt x="2829055" y="7213612"/>
                  <a:pt x="2824879" y="7213633"/>
                </a:cubicBezTo>
                <a:cubicBezTo>
                  <a:pt x="2818014" y="7213633"/>
                  <a:pt x="2810884" y="7227223"/>
                  <a:pt x="2787335" y="7227223"/>
                </a:cubicBezTo>
                <a:cubicBezTo>
                  <a:pt x="2761341" y="7227223"/>
                  <a:pt x="2741947" y="7211103"/>
                  <a:pt x="2740970" y="7180640"/>
                </a:cubicBezTo>
                <a:lnTo>
                  <a:pt x="2815060" y="7180640"/>
                </a:lnTo>
                <a:cubicBezTo>
                  <a:pt x="2824146" y="7180640"/>
                  <a:pt x="2827589" y="7177859"/>
                  <a:pt x="2827589" y="7167029"/>
                </a:cubicBezTo>
                <a:cubicBezTo>
                  <a:pt x="2827589" y="7141855"/>
                  <a:pt x="2809662" y="7114403"/>
                  <a:pt x="2771873" y="7114403"/>
                </a:cubicBezTo>
                <a:close/>
                <a:moveTo>
                  <a:pt x="3404057" y="7113922"/>
                </a:moveTo>
                <a:cubicBezTo>
                  <a:pt x="3399392" y="7113922"/>
                  <a:pt x="3394727" y="7117435"/>
                  <a:pt x="3383930" y="7117435"/>
                </a:cubicBezTo>
                <a:lnTo>
                  <a:pt x="3339113" y="7117435"/>
                </a:lnTo>
                <a:cubicBezTo>
                  <a:pt x="3304991" y="7117435"/>
                  <a:pt x="3278508" y="7136586"/>
                  <a:pt x="3278508" y="7164541"/>
                </a:cubicBezTo>
                <a:cubicBezTo>
                  <a:pt x="3278508" y="7181162"/>
                  <a:pt x="3288327" y="7194753"/>
                  <a:pt x="3303280" y="7203325"/>
                </a:cubicBezTo>
                <a:cubicBezTo>
                  <a:pt x="3288144" y="7208343"/>
                  <a:pt x="3278834" y="7218922"/>
                  <a:pt x="3278834" y="7230505"/>
                </a:cubicBezTo>
                <a:cubicBezTo>
                  <a:pt x="3278834" y="7240562"/>
                  <a:pt x="3286086" y="7250389"/>
                  <a:pt x="3302383" y="7252919"/>
                </a:cubicBezTo>
                <a:cubicBezTo>
                  <a:pt x="3284721" y="7259212"/>
                  <a:pt x="3274902" y="7269792"/>
                  <a:pt x="3274902" y="7281877"/>
                </a:cubicBezTo>
                <a:cubicBezTo>
                  <a:pt x="3274902" y="7300506"/>
                  <a:pt x="3295763" y="7313615"/>
                  <a:pt x="3331840" y="7313615"/>
                </a:cubicBezTo>
                <a:cubicBezTo>
                  <a:pt x="3379672" y="7313615"/>
                  <a:pt x="3407418" y="7294714"/>
                  <a:pt x="3407418" y="7266509"/>
                </a:cubicBezTo>
                <a:cubicBezTo>
                  <a:pt x="3406909" y="7245099"/>
                  <a:pt x="3392445" y="7228247"/>
                  <a:pt x="3362846" y="7225738"/>
                </a:cubicBezTo>
                <a:lnTo>
                  <a:pt x="3322103" y="7222205"/>
                </a:lnTo>
                <a:cubicBezTo>
                  <a:pt x="3310084" y="7221452"/>
                  <a:pt x="3312039" y="7208113"/>
                  <a:pt x="3322836" y="7209869"/>
                </a:cubicBezTo>
                <a:cubicBezTo>
                  <a:pt x="3328029" y="7210767"/>
                  <a:pt x="3333279" y="7211270"/>
                  <a:pt x="3338543" y="7211375"/>
                </a:cubicBezTo>
                <a:cubicBezTo>
                  <a:pt x="3372176" y="7211375"/>
                  <a:pt x="3398658" y="7191219"/>
                  <a:pt x="3398658" y="7164039"/>
                </a:cubicBezTo>
                <a:cubicBezTo>
                  <a:pt x="3398699" y="7155706"/>
                  <a:pt x="3396120" y="7147582"/>
                  <a:pt x="3391304" y="7140873"/>
                </a:cubicBezTo>
                <a:cubicBezTo>
                  <a:pt x="3390927" y="7140526"/>
                  <a:pt x="3390634" y="7140093"/>
                  <a:pt x="3390451" y="7139609"/>
                </a:cubicBezTo>
                <a:cubicBezTo>
                  <a:pt x="3389805" y="7137909"/>
                  <a:pt x="3390626" y="7135994"/>
                  <a:pt x="3392282" y="7135332"/>
                </a:cubicBezTo>
                <a:cubicBezTo>
                  <a:pt x="3401103" y="7129791"/>
                  <a:pt x="3408477" y="7124502"/>
                  <a:pt x="3408477" y="7118710"/>
                </a:cubicBezTo>
                <a:cubicBezTo>
                  <a:pt x="3408490" y="7118552"/>
                  <a:pt x="3408494" y="7118393"/>
                  <a:pt x="3408490" y="7118234"/>
                </a:cubicBezTo>
                <a:cubicBezTo>
                  <a:pt x="3408426" y="7115787"/>
                  <a:pt x="3406440" y="7113856"/>
                  <a:pt x="3404057" y="7113922"/>
                </a:cubicBezTo>
                <a:close/>
                <a:moveTo>
                  <a:pt x="3546126" y="7113671"/>
                </a:moveTo>
                <a:cubicBezTo>
                  <a:pt x="3541461" y="7113671"/>
                  <a:pt x="3536817" y="7117184"/>
                  <a:pt x="3526000" y="7117184"/>
                </a:cubicBezTo>
                <a:lnTo>
                  <a:pt x="3481183" y="7117184"/>
                </a:lnTo>
                <a:cubicBezTo>
                  <a:pt x="3447061" y="7117184"/>
                  <a:pt x="3420578" y="7136336"/>
                  <a:pt x="3420578" y="7164290"/>
                </a:cubicBezTo>
                <a:cubicBezTo>
                  <a:pt x="3420578" y="7180912"/>
                  <a:pt x="3430397" y="7194502"/>
                  <a:pt x="3445370" y="7203074"/>
                </a:cubicBezTo>
                <a:cubicBezTo>
                  <a:pt x="3430152" y="7208092"/>
                  <a:pt x="3420822" y="7218651"/>
                  <a:pt x="3420822" y="7230255"/>
                </a:cubicBezTo>
                <a:cubicBezTo>
                  <a:pt x="3420822" y="7240311"/>
                  <a:pt x="3428176" y="7250138"/>
                  <a:pt x="3444372" y="7252668"/>
                </a:cubicBezTo>
                <a:cubicBezTo>
                  <a:pt x="3426710" y="7258961"/>
                  <a:pt x="3416891" y="7269541"/>
                  <a:pt x="3416891" y="7281626"/>
                </a:cubicBezTo>
                <a:cubicBezTo>
                  <a:pt x="3416891" y="7300255"/>
                  <a:pt x="3437751" y="7313343"/>
                  <a:pt x="3473829" y="7313343"/>
                </a:cubicBezTo>
                <a:cubicBezTo>
                  <a:pt x="3521681" y="7313343"/>
                  <a:pt x="3549406" y="7294463"/>
                  <a:pt x="3549406" y="7266258"/>
                </a:cubicBezTo>
                <a:lnTo>
                  <a:pt x="3549488" y="7266258"/>
                </a:lnTo>
                <a:cubicBezTo>
                  <a:pt x="3548999" y="7245099"/>
                  <a:pt x="3534759" y="7227976"/>
                  <a:pt x="3505078" y="7225571"/>
                </a:cubicBezTo>
                <a:lnTo>
                  <a:pt x="3464336" y="7222038"/>
                </a:lnTo>
                <a:cubicBezTo>
                  <a:pt x="3452316" y="7221285"/>
                  <a:pt x="3454272" y="7207946"/>
                  <a:pt x="3465069" y="7209702"/>
                </a:cubicBezTo>
                <a:cubicBezTo>
                  <a:pt x="3470262" y="7210600"/>
                  <a:pt x="3475511" y="7211103"/>
                  <a:pt x="3480775" y="7211207"/>
                </a:cubicBezTo>
                <a:cubicBezTo>
                  <a:pt x="3514408" y="7211207"/>
                  <a:pt x="3540891" y="7191052"/>
                  <a:pt x="3540891" y="7163871"/>
                </a:cubicBezTo>
                <a:cubicBezTo>
                  <a:pt x="3540938" y="7155531"/>
                  <a:pt x="3538359" y="7147398"/>
                  <a:pt x="3533537" y="7140684"/>
                </a:cubicBezTo>
                <a:cubicBezTo>
                  <a:pt x="3533176" y="7140347"/>
                  <a:pt x="3532895" y="7139931"/>
                  <a:pt x="3532714" y="7139467"/>
                </a:cubicBezTo>
                <a:cubicBezTo>
                  <a:pt x="3532048" y="7137763"/>
                  <a:pt x="3532855" y="7135827"/>
                  <a:pt x="3534515" y="7135144"/>
                </a:cubicBezTo>
                <a:cubicBezTo>
                  <a:pt x="3543356" y="7129499"/>
                  <a:pt x="3550710" y="7124230"/>
                  <a:pt x="3550710" y="7118417"/>
                </a:cubicBezTo>
                <a:cubicBezTo>
                  <a:pt x="3550726" y="7118200"/>
                  <a:pt x="3550728" y="7117983"/>
                  <a:pt x="3550712" y="7117766"/>
                </a:cubicBezTo>
                <a:cubicBezTo>
                  <a:pt x="3550547" y="7115335"/>
                  <a:pt x="3548496" y="7113502"/>
                  <a:pt x="3546126" y="7113671"/>
                </a:cubicBezTo>
                <a:close/>
                <a:moveTo>
                  <a:pt x="3007284" y="7081661"/>
                </a:moveTo>
                <a:cubicBezTo>
                  <a:pt x="3003998" y="7080868"/>
                  <a:pt x="3000708" y="7082958"/>
                  <a:pt x="2999936" y="7086330"/>
                </a:cubicBezTo>
                <a:cubicBezTo>
                  <a:pt x="2999926" y="7086370"/>
                  <a:pt x="2999918" y="7086409"/>
                  <a:pt x="2999910" y="7086449"/>
                </a:cubicBezTo>
                <a:cubicBezTo>
                  <a:pt x="2992556" y="7119693"/>
                  <a:pt x="2957130" y="7119693"/>
                  <a:pt x="2957130" y="7119693"/>
                </a:cubicBezTo>
                <a:cubicBezTo>
                  <a:pt x="2952241" y="7119693"/>
                  <a:pt x="2949531" y="7122202"/>
                  <a:pt x="2949531" y="7126739"/>
                </a:cubicBezTo>
                <a:cubicBezTo>
                  <a:pt x="2949531" y="7131276"/>
                  <a:pt x="2952241" y="7133534"/>
                  <a:pt x="2957374" y="7133534"/>
                </a:cubicBezTo>
                <a:lnTo>
                  <a:pt x="2964749" y="7133534"/>
                </a:lnTo>
                <a:cubicBezTo>
                  <a:pt x="2968990" y="7133543"/>
                  <a:pt x="2972459" y="7137003"/>
                  <a:pt x="2972592" y="7141353"/>
                </a:cubicBezTo>
                <a:lnTo>
                  <a:pt x="2972592" y="7218922"/>
                </a:lnTo>
                <a:cubicBezTo>
                  <a:pt x="2972592" y="7246354"/>
                  <a:pt x="2987809" y="7257184"/>
                  <a:pt x="3010136" y="7257184"/>
                </a:cubicBezTo>
                <a:cubicBezTo>
                  <a:pt x="3033706" y="7257184"/>
                  <a:pt x="3053323" y="7245601"/>
                  <a:pt x="3053323" y="7235022"/>
                </a:cubicBezTo>
                <a:cubicBezTo>
                  <a:pt x="3053470" y="7232590"/>
                  <a:pt x="3051669" y="7230496"/>
                  <a:pt x="3049300" y="7230345"/>
                </a:cubicBezTo>
                <a:cubicBezTo>
                  <a:pt x="3049168" y="7230336"/>
                  <a:pt x="3049035" y="7230334"/>
                  <a:pt x="3048903" y="7230338"/>
                </a:cubicBezTo>
                <a:cubicBezTo>
                  <a:pt x="3044238" y="7230338"/>
                  <a:pt x="3039593" y="7234854"/>
                  <a:pt x="3028796" y="7234854"/>
                </a:cubicBezTo>
                <a:cubicBezTo>
                  <a:pt x="3017511" y="7234854"/>
                  <a:pt x="3011603" y="7229815"/>
                  <a:pt x="3011603" y="7217731"/>
                </a:cubicBezTo>
                <a:lnTo>
                  <a:pt x="3011603" y="7135290"/>
                </a:lnTo>
                <a:lnTo>
                  <a:pt x="3046458" y="7135290"/>
                </a:lnTo>
                <a:cubicBezTo>
                  <a:pt x="3051368" y="7135290"/>
                  <a:pt x="3054057" y="7132781"/>
                  <a:pt x="3054057" y="7128244"/>
                </a:cubicBezTo>
                <a:lnTo>
                  <a:pt x="3054057" y="7124209"/>
                </a:lnTo>
                <a:cubicBezTo>
                  <a:pt x="3054057" y="7119693"/>
                  <a:pt x="3051123" y="7117163"/>
                  <a:pt x="3046214" y="7117163"/>
                </a:cubicBezTo>
                <a:lnTo>
                  <a:pt x="3046275" y="7117100"/>
                </a:lnTo>
                <a:lnTo>
                  <a:pt x="3011358" y="7117100"/>
                </a:lnTo>
                <a:lnTo>
                  <a:pt x="3011358" y="7087202"/>
                </a:lnTo>
                <a:cubicBezTo>
                  <a:pt x="3011358" y="7083166"/>
                  <a:pt x="3009321" y="7081912"/>
                  <a:pt x="3007284" y="7081661"/>
                </a:cubicBezTo>
                <a:close/>
                <a:moveTo>
                  <a:pt x="2595702" y="7073340"/>
                </a:moveTo>
                <a:lnTo>
                  <a:pt x="2602689" y="7073340"/>
                </a:lnTo>
                <a:cubicBezTo>
                  <a:pt x="2631087" y="7073340"/>
                  <a:pt x="2641150" y="7085696"/>
                  <a:pt x="2641395" y="7107859"/>
                </a:cubicBezTo>
                <a:cubicBezTo>
                  <a:pt x="2641395" y="7128997"/>
                  <a:pt x="2627175" y="7140078"/>
                  <a:pt x="2601406" y="7140078"/>
                </a:cubicBezTo>
                <a:lnTo>
                  <a:pt x="2588083" y="7140078"/>
                </a:lnTo>
                <a:lnTo>
                  <a:pt x="2588083" y="7081410"/>
                </a:lnTo>
                <a:cubicBezTo>
                  <a:pt x="2588083" y="7076371"/>
                  <a:pt x="2590792" y="7073340"/>
                  <a:pt x="2595702" y="7073340"/>
                </a:cubicBezTo>
                <a:close/>
                <a:moveTo>
                  <a:pt x="2537658" y="7055702"/>
                </a:moveTo>
                <a:cubicBezTo>
                  <a:pt x="2534843" y="7055464"/>
                  <a:pt x="2532374" y="7057613"/>
                  <a:pt x="2532143" y="7060502"/>
                </a:cubicBezTo>
                <a:cubicBezTo>
                  <a:pt x="2532143" y="7069346"/>
                  <a:pt x="2546138" y="7069827"/>
                  <a:pt x="2546158" y="7081159"/>
                </a:cubicBezTo>
                <a:lnTo>
                  <a:pt x="2546403" y="7228979"/>
                </a:lnTo>
                <a:cubicBezTo>
                  <a:pt x="2546403" y="7240311"/>
                  <a:pt x="2532387" y="7241587"/>
                  <a:pt x="2532387" y="7249636"/>
                </a:cubicBezTo>
                <a:cubicBezTo>
                  <a:pt x="2532391" y="7249681"/>
                  <a:pt x="2532396" y="7249727"/>
                  <a:pt x="2532401" y="7249772"/>
                </a:cubicBezTo>
                <a:cubicBezTo>
                  <a:pt x="2532715" y="7252641"/>
                  <a:pt x="2535235" y="7254705"/>
                  <a:pt x="2538030" y="7254382"/>
                </a:cubicBezTo>
                <a:lnTo>
                  <a:pt x="2605011" y="7254382"/>
                </a:lnTo>
                <a:cubicBezTo>
                  <a:pt x="2663905" y="7254382"/>
                  <a:pt x="2693606" y="7233725"/>
                  <a:pt x="2693606" y="7198976"/>
                </a:cubicBezTo>
                <a:cubicBezTo>
                  <a:pt x="2693362" y="7173322"/>
                  <a:pt x="2680100" y="7152978"/>
                  <a:pt x="2645204" y="7147396"/>
                </a:cubicBezTo>
                <a:cubicBezTo>
                  <a:pt x="2674396" y="7138824"/>
                  <a:pt x="2684460" y="7123143"/>
                  <a:pt x="2684460" y="7104325"/>
                </a:cubicBezTo>
                <a:cubicBezTo>
                  <a:pt x="2684460" y="7074531"/>
                  <a:pt x="2657366" y="7055463"/>
                  <a:pt x="2600937" y="7055714"/>
                </a:cubicBezTo>
                <a:lnTo>
                  <a:pt x="2537786" y="7055714"/>
                </a:lnTo>
                <a:cubicBezTo>
                  <a:pt x="2537743" y="7055709"/>
                  <a:pt x="2537701" y="7055705"/>
                  <a:pt x="2537658" y="7055702"/>
                </a:cubicBezTo>
                <a:close/>
                <a:moveTo>
                  <a:pt x="3121724" y="7054705"/>
                </a:moveTo>
                <a:cubicBezTo>
                  <a:pt x="3118962" y="7054518"/>
                  <a:pt x="3116576" y="7056664"/>
                  <a:pt x="3116393" y="7059498"/>
                </a:cubicBezTo>
                <a:cubicBezTo>
                  <a:pt x="3116393" y="7067799"/>
                  <a:pt x="3130368" y="7068050"/>
                  <a:pt x="3130368" y="7080156"/>
                </a:cubicBezTo>
                <a:lnTo>
                  <a:pt x="3130368" y="7227996"/>
                </a:lnTo>
                <a:cubicBezTo>
                  <a:pt x="3130368" y="7239078"/>
                  <a:pt x="3116393" y="7239830"/>
                  <a:pt x="3116393" y="7248654"/>
                </a:cubicBezTo>
                <a:cubicBezTo>
                  <a:pt x="3116393" y="7248663"/>
                  <a:pt x="3116395" y="7248672"/>
                  <a:pt x="3116395" y="7248681"/>
                </a:cubicBezTo>
                <a:cubicBezTo>
                  <a:pt x="3116605" y="7251525"/>
                  <a:pt x="3119021" y="7253657"/>
                  <a:pt x="3121791" y="7253442"/>
                </a:cubicBezTo>
                <a:lnTo>
                  <a:pt x="3252575" y="7253442"/>
                </a:lnTo>
                <a:cubicBezTo>
                  <a:pt x="3261417" y="7253442"/>
                  <a:pt x="3267304" y="7249385"/>
                  <a:pt x="3267304" y="7238806"/>
                </a:cubicBezTo>
                <a:lnTo>
                  <a:pt x="3267304" y="7203848"/>
                </a:lnTo>
                <a:cubicBezTo>
                  <a:pt x="3267304" y="7197554"/>
                  <a:pt x="3261172" y="7196028"/>
                  <a:pt x="3257485" y="7201067"/>
                </a:cubicBezTo>
                <a:lnTo>
                  <a:pt x="3240067" y="7224191"/>
                </a:lnTo>
                <a:cubicBezTo>
                  <a:pt x="3231471" y="7235795"/>
                  <a:pt x="3221856" y="7235795"/>
                  <a:pt x="3209633" y="7235795"/>
                </a:cubicBezTo>
                <a:lnTo>
                  <a:pt x="3182885" y="7235795"/>
                </a:lnTo>
                <a:cubicBezTo>
                  <a:pt x="3176264" y="7235795"/>
                  <a:pt x="3172577" y="7232513"/>
                  <a:pt x="3172577" y="7225216"/>
                </a:cubicBezTo>
                <a:lnTo>
                  <a:pt x="3172577" y="7156972"/>
                </a:lnTo>
                <a:lnTo>
                  <a:pt x="3196840" y="7156972"/>
                </a:lnTo>
                <a:cubicBezTo>
                  <a:pt x="3202222" y="7156754"/>
                  <a:pt x="3207294" y="7159557"/>
                  <a:pt x="3210081" y="7164290"/>
                </a:cubicBezTo>
                <a:lnTo>
                  <a:pt x="3224076" y="7183420"/>
                </a:lnTo>
                <a:cubicBezTo>
                  <a:pt x="3227987" y="7188961"/>
                  <a:pt x="3234873" y="7186703"/>
                  <a:pt x="3234873" y="7180159"/>
                </a:cubicBezTo>
                <a:lnTo>
                  <a:pt x="3234873" y="7116159"/>
                </a:lnTo>
                <a:cubicBezTo>
                  <a:pt x="3234873" y="7109113"/>
                  <a:pt x="3227987" y="7107085"/>
                  <a:pt x="3224076" y="7112877"/>
                </a:cubicBezTo>
                <a:lnTo>
                  <a:pt x="3210081" y="7132028"/>
                </a:lnTo>
                <a:cubicBezTo>
                  <a:pt x="3207310" y="7136748"/>
                  <a:pt x="3202193" y="7139471"/>
                  <a:pt x="3196840" y="7139074"/>
                </a:cubicBezTo>
                <a:lnTo>
                  <a:pt x="3172536" y="7139074"/>
                </a:lnTo>
                <a:lnTo>
                  <a:pt x="3172536" y="7080406"/>
                </a:lnTo>
                <a:cubicBezTo>
                  <a:pt x="3172477" y="7079876"/>
                  <a:pt x="3172477" y="7079341"/>
                  <a:pt x="3172536" y="7078811"/>
                </a:cubicBezTo>
                <a:cubicBezTo>
                  <a:pt x="3172966" y="7074933"/>
                  <a:pt x="3176376" y="7072146"/>
                  <a:pt x="3180155" y="7072587"/>
                </a:cubicBezTo>
                <a:lnTo>
                  <a:pt x="3212546" y="7072587"/>
                </a:lnTo>
                <a:cubicBezTo>
                  <a:pt x="3223139" y="7072587"/>
                  <a:pt x="3231715" y="7074092"/>
                  <a:pt x="3239579" y="7083417"/>
                </a:cubicBezTo>
                <a:lnTo>
                  <a:pt x="3258463" y="7104827"/>
                </a:lnTo>
                <a:cubicBezTo>
                  <a:pt x="3262394" y="7109364"/>
                  <a:pt x="3268282" y="7107336"/>
                  <a:pt x="3268282" y="7101545"/>
                </a:cubicBezTo>
                <a:lnTo>
                  <a:pt x="3268282" y="7068301"/>
                </a:lnTo>
                <a:cubicBezTo>
                  <a:pt x="3268282" y="7058495"/>
                  <a:pt x="3264839" y="7054710"/>
                  <a:pt x="3254042" y="7054710"/>
                </a:cubicBezTo>
                <a:lnTo>
                  <a:pt x="3121791" y="7054710"/>
                </a:lnTo>
                <a:cubicBezTo>
                  <a:pt x="3121769" y="7054709"/>
                  <a:pt x="3121747" y="7054707"/>
                  <a:pt x="3121724" y="7054705"/>
                </a:cubicBezTo>
                <a:close/>
                <a:moveTo>
                  <a:pt x="2185154" y="7026253"/>
                </a:moveTo>
                <a:cubicBezTo>
                  <a:pt x="2181976" y="7026096"/>
                  <a:pt x="2179272" y="7028548"/>
                  <a:pt x="2179115" y="7031731"/>
                </a:cubicBezTo>
                <a:cubicBezTo>
                  <a:pt x="2179109" y="7031844"/>
                  <a:pt x="2179107" y="7031958"/>
                  <a:pt x="2179108" y="7032071"/>
                </a:cubicBezTo>
                <a:lnTo>
                  <a:pt x="2179108" y="7064592"/>
                </a:lnTo>
                <a:cubicBezTo>
                  <a:pt x="2179203" y="7067657"/>
                  <a:pt x="2181591" y="7070157"/>
                  <a:pt x="2184644" y="7070386"/>
                </a:cubicBezTo>
                <a:cubicBezTo>
                  <a:pt x="2245103" y="7071645"/>
                  <a:pt x="2272238" y="7093574"/>
                  <a:pt x="2272238" y="7099369"/>
                </a:cubicBezTo>
                <a:cubicBezTo>
                  <a:pt x="2272238" y="7105163"/>
                  <a:pt x="2245056" y="7128612"/>
                  <a:pt x="2184644" y="7128612"/>
                </a:cubicBezTo>
                <a:cubicBezTo>
                  <a:pt x="2179108" y="7128612"/>
                  <a:pt x="2179108" y="7134157"/>
                  <a:pt x="2179108" y="7134157"/>
                </a:cubicBezTo>
                <a:lnTo>
                  <a:pt x="2179108" y="7167189"/>
                </a:lnTo>
                <a:cubicBezTo>
                  <a:pt x="2179108" y="7172484"/>
                  <a:pt x="2184644" y="7172733"/>
                  <a:pt x="2184644" y="7172733"/>
                </a:cubicBezTo>
                <a:cubicBezTo>
                  <a:pt x="2245103" y="7173992"/>
                  <a:pt x="2272238" y="7196171"/>
                  <a:pt x="2272238" y="7201977"/>
                </a:cubicBezTo>
                <a:cubicBezTo>
                  <a:pt x="2272238" y="7207783"/>
                  <a:pt x="2245056" y="7229701"/>
                  <a:pt x="2184644" y="7231209"/>
                </a:cubicBezTo>
                <a:cubicBezTo>
                  <a:pt x="2181528" y="7231267"/>
                  <a:pt x="2179049" y="7233844"/>
                  <a:pt x="2179107" y="7236964"/>
                </a:cubicBezTo>
                <a:cubicBezTo>
                  <a:pt x="2179107" y="7236982"/>
                  <a:pt x="2179108" y="7236998"/>
                  <a:pt x="2179108" y="7237015"/>
                </a:cubicBezTo>
                <a:lnTo>
                  <a:pt x="2179108" y="7269536"/>
                </a:lnTo>
                <a:cubicBezTo>
                  <a:pt x="2179186" y="7272806"/>
                  <a:pt x="2181889" y="7275396"/>
                  <a:pt x="2185154" y="7275330"/>
                </a:cubicBezTo>
                <a:cubicBezTo>
                  <a:pt x="2207299" y="7274321"/>
                  <a:pt x="2283548" y="7267767"/>
                  <a:pt x="2296647" y="7222138"/>
                </a:cubicBezTo>
                <a:cubicBezTo>
                  <a:pt x="2296820" y="7221581"/>
                  <a:pt x="2297411" y="7221269"/>
                  <a:pt x="2297968" y="7221442"/>
                </a:cubicBezTo>
                <a:cubicBezTo>
                  <a:pt x="2298300" y="7221545"/>
                  <a:pt x="2298559" y="7221805"/>
                  <a:pt x="2298662" y="7222138"/>
                </a:cubicBezTo>
                <a:cubicBezTo>
                  <a:pt x="2311702" y="7267767"/>
                  <a:pt x="2388260" y="7274380"/>
                  <a:pt x="2410155" y="7275330"/>
                </a:cubicBezTo>
                <a:cubicBezTo>
                  <a:pt x="2413334" y="7275488"/>
                  <a:pt x="2416038" y="7273035"/>
                  <a:pt x="2416194" y="7269852"/>
                </a:cubicBezTo>
                <a:cubicBezTo>
                  <a:pt x="2416200" y="7269746"/>
                  <a:pt x="2416201" y="7269642"/>
                  <a:pt x="2416201" y="7269536"/>
                </a:cubicBezTo>
                <a:lnTo>
                  <a:pt x="2416201" y="7236766"/>
                </a:lnTo>
                <a:cubicBezTo>
                  <a:pt x="2416112" y="7233696"/>
                  <a:pt x="2413722" y="7231190"/>
                  <a:pt x="2410665" y="7230960"/>
                </a:cubicBezTo>
                <a:cubicBezTo>
                  <a:pt x="2350206" y="7229701"/>
                  <a:pt x="2323071" y="7207771"/>
                  <a:pt x="2323071" y="7201977"/>
                </a:cubicBezTo>
                <a:cubicBezTo>
                  <a:pt x="2323071" y="7196183"/>
                  <a:pt x="2350254" y="7173992"/>
                  <a:pt x="2410665" y="7172733"/>
                </a:cubicBezTo>
                <a:cubicBezTo>
                  <a:pt x="2413547" y="7172909"/>
                  <a:pt x="2416026" y="7170711"/>
                  <a:pt x="2416201" y="7167825"/>
                </a:cubicBezTo>
                <a:cubicBezTo>
                  <a:pt x="2416214" y="7167614"/>
                  <a:pt x="2416214" y="7167401"/>
                  <a:pt x="2416201" y="7167189"/>
                </a:cubicBezTo>
                <a:lnTo>
                  <a:pt x="2416201" y="7134157"/>
                </a:lnTo>
                <a:cubicBezTo>
                  <a:pt x="2416201" y="7128612"/>
                  <a:pt x="2410665" y="7128612"/>
                  <a:pt x="2410665" y="7128612"/>
                </a:cubicBezTo>
                <a:cubicBezTo>
                  <a:pt x="2350206" y="7127354"/>
                  <a:pt x="2323071" y="7105175"/>
                  <a:pt x="2323071" y="7099369"/>
                </a:cubicBezTo>
                <a:cubicBezTo>
                  <a:pt x="2323071" y="7093563"/>
                  <a:pt x="2350254" y="7071645"/>
                  <a:pt x="2410665" y="7070184"/>
                </a:cubicBezTo>
                <a:cubicBezTo>
                  <a:pt x="2413780" y="7070127"/>
                  <a:pt x="2416260" y="7067551"/>
                  <a:pt x="2416204" y="7064430"/>
                </a:cubicBezTo>
                <a:cubicBezTo>
                  <a:pt x="2416204" y="7064397"/>
                  <a:pt x="2416202" y="7064364"/>
                  <a:pt x="2416201" y="7064331"/>
                </a:cubicBezTo>
                <a:lnTo>
                  <a:pt x="2416201" y="7032071"/>
                </a:lnTo>
                <a:cubicBezTo>
                  <a:pt x="2416136" y="7028793"/>
                  <a:pt x="2413431" y="7026188"/>
                  <a:pt x="2410158" y="7026253"/>
                </a:cubicBezTo>
                <a:cubicBezTo>
                  <a:pt x="2410156" y="7026253"/>
                  <a:pt x="2410156" y="7026253"/>
                  <a:pt x="2410155" y="7026253"/>
                </a:cubicBezTo>
                <a:cubicBezTo>
                  <a:pt x="2388011" y="7027262"/>
                  <a:pt x="2311762" y="7033816"/>
                  <a:pt x="2298662" y="7079445"/>
                </a:cubicBezTo>
                <a:cubicBezTo>
                  <a:pt x="2298489" y="7080003"/>
                  <a:pt x="2297899" y="7080314"/>
                  <a:pt x="2297342" y="7080141"/>
                </a:cubicBezTo>
                <a:cubicBezTo>
                  <a:pt x="2297010" y="7080038"/>
                  <a:pt x="2296750" y="7079778"/>
                  <a:pt x="2296647" y="7079445"/>
                </a:cubicBezTo>
                <a:cubicBezTo>
                  <a:pt x="2283559" y="7033828"/>
                  <a:pt x="2207050" y="7027274"/>
                  <a:pt x="2185154" y="7026253"/>
                </a:cubicBezTo>
                <a:close/>
                <a:moveTo>
                  <a:pt x="3752918" y="7016742"/>
                </a:moveTo>
                <a:lnTo>
                  <a:pt x="3752918" y="7336782"/>
                </a:lnTo>
                <a:lnTo>
                  <a:pt x="3762062" y="7336782"/>
                </a:lnTo>
                <a:lnTo>
                  <a:pt x="3762062" y="7016742"/>
                </a:lnTo>
                <a:close/>
                <a:moveTo>
                  <a:pt x="0" y="0"/>
                </a:moveTo>
                <a:lnTo>
                  <a:pt x="4578350" y="0"/>
                </a:lnTo>
                <a:lnTo>
                  <a:pt x="4578350" y="777240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6B2310E-7C5F-43F3-AF53-3091F448E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0AEBA92-2052-47D6-811E-7C6559B52FD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1286" y="1690687"/>
            <a:ext cx="8321040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DDB5F6D7-8DCD-41DA-B5FC-EC8FA6C27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832104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FFBF58E-A4BC-4352-A39F-C803819B79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DA94033-19AD-45B6-BF72-E0A9A0498A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832104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A9F520-B1D8-4C24-929D-B634B68AB0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280" y="482652"/>
            <a:ext cx="8321040" cy="9144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Line Headline with NO Sub-headline. Georgia Bold Size 32.</a:t>
            </a:r>
          </a:p>
        </p:txBody>
      </p:sp>
    </p:spTree>
    <p:extLst>
      <p:ext uri="{BB962C8B-B14F-4D97-AF65-F5344CB8AC3E}">
        <p14:creationId xmlns:p14="http://schemas.microsoft.com/office/powerpoint/2010/main" val="4274154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404">
          <p15:clr>
            <a:srgbClr val="FBAE40"/>
          </p15:clr>
        </p15:guide>
        <p15:guide id="10" orient="horz" pos="4319">
          <p15:clr>
            <a:srgbClr val="FBAE40"/>
          </p15:clr>
        </p15:guide>
        <p15:guide id="11" orient="horz" pos="809">
          <p15:clr>
            <a:srgbClr val="FBAE40"/>
          </p15:clr>
        </p15:guide>
        <p15:guide id="14" orient="horz" pos="4032">
          <p15:clr>
            <a:srgbClr val="FBAE40"/>
          </p15:clr>
        </p15:guide>
        <p15:guide id="15" orient="horz" pos="4751">
          <p15:clr>
            <a:srgbClr val="FBAE40"/>
          </p15:clr>
        </p15:guide>
        <p15:guide id="16" orient="horz" pos="143" userDrawn="1">
          <p15:clr>
            <a:srgbClr val="FBAE40"/>
          </p15:clr>
        </p15:guide>
        <p15:guide id="17" pos="5822" userDrawn="1">
          <p15:clr>
            <a:srgbClr val="FBAE40"/>
          </p15:clr>
        </p15:guide>
        <p15:guide id="18" pos="5534" userDrawn="1">
          <p15:clr>
            <a:srgbClr val="FBAE40"/>
          </p15:clr>
        </p15:guide>
        <p15:guide id="19" orient="horz" pos="1096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Line Headline with Image and Body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080D2D4-0128-45E9-8974-947C861F80C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462C85E1-29B5-4E34-AAB7-0E61736FA834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B7A7C16F-CB9A-4CA3-B27C-C6C3ADF3298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3C2D38-E6FB-43ED-B9AB-98C7267E7394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12996932" y="7016742"/>
            <a:ext cx="0" cy="32004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85318A7-8EC2-4E9F-AB4A-3D94935FE73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3176" y="-1"/>
            <a:ext cx="7331053" cy="7777510"/>
          </a:xfrm>
          <a:custGeom>
            <a:avLst/>
            <a:gdLst>
              <a:gd name="connsiteX0" fmla="*/ 0 w 6600825"/>
              <a:gd name="connsiteY0" fmla="*/ 0 h 7779098"/>
              <a:gd name="connsiteX1" fmla="*/ 5500665 w 6600825"/>
              <a:gd name="connsiteY1" fmla="*/ 0 h 7779098"/>
              <a:gd name="connsiteX2" fmla="*/ 6600825 w 6600825"/>
              <a:gd name="connsiteY2" fmla="*/ 1100160 h 7779098"/>
              <a:gd name="connsiteX3" fmla="*/ 6600825 w 6600825"/>
              <a:gd name="connsiteY3" fmla="*/ 7779098 h 7779098"/>
              <a:gd name="connsiteX4" fmla="*/ 0 w 6600825"/>
              <a:gd name="connsiteY4" fmla="*/ 7779098 h 7779098"/>
              <a:gd name="connsiteX5" fmla="*/ 0 w 6600825"/>
              <a:gd name="connsiteY5" fmla="*/ 0 h 7779098"/>
              <a:gd name="connsiteX0" fmla="*/ 1444625 w 8045450"/>
              <a:gd name="connsiteY0" fmla="*/ 0 h 7779098"/>
              <a:gd name="connsiteX1" fmla="*/ 6945290 w 8045450"/>
              <a:gd name="connsiteY1" fmla="*/ 0 h 7779098"/>
              <a:gd name="connsiteX2" fmla="*/ 8045450 w 8045450"/>
              <a:gd name="connsiteY2" fmla="*/ 1100160 h 7779098"/>
              <a:gd name="connsiteX3" fmla="*/ 8045450 w 8045450"/>
              <a:gd name="connsiteY3" fmla="*/ 7779098 h 7779098"/>
              <a:gd name="connsiteX4" fmla="*/ 0 w 8045450"/>
              <a:gd name="connsiteY4" fmla="*/ 7777510 h 7779098"/>
              <a:gd name="connsiteX5" fmla="*/ 1444625 w 8045450"/>
              <a:gd name="connsiteY5" fmla="*/ 0 h 7779098"/>
              <a:gd name="connsiteX0" fmla="*/ 1444625 w 8045450"/>
              <a:gd name="connsiteY0" fmla="*/ 0 h 7777510"/>
              <a:gd name="connsiteX1" fmla="*/ 6945290 w 8045450"/>
              <a:gd name="connsiteY1" fmla="*/ 0 h 7777510"/>
              <a:gd name="connsiteX2" fmla="*/ 8045450 w 8045450"/>
              <a:gd name="connsiteY2" fmla="*/ 1100160 h 7777510"/>
              <a:gd name="connsiteX3" fmla="*/ 4265613 w 8045450"/>
              <a:gd name="connsiteY3" fmla="*/ 7774336 h 7777510"/>
              <a:gd name="connsiteX4" fmla="*/ 0 w 8045450"/>
              <a:gd name="connsiteY4" fmla="*/ 7777510 h 7777510"/>
              <a:gd name="connsiteX5" fmla="*/ 1444625 w 8045450"/>
              <a:gd name="connsiteY5" fmla="*/ 0 h 7777510"/>
              <a:gd name="connsiteX0" fmla="*/ 1444625 w 6945290"/>
              <a:gd name="connsiteY0" fmla="*/ 0 h 7777510"/>
              <a:gd name="connsiteX1" fmla="*/ 6945290 w 6945290"/>
              <a:gd name="connsiteY1" fmla="*/ 0 h 7777510"/>
              <a:gd name="connsiteX2" fmla="*/ 4265613 w 6945290"/>
              <a:gd name="connsiteY2" fmla="*/ 7774336 h 7777510"/>
              <a:gd name="connsiteX3" fmla="*/ 0 w 6945290"/>
              <a:gd name="connsiteY3" fmla="*/ 7777510 h 7777510"/>
              <a:gd name="connsiteX4" fmla="*/ 1444625 w 6945290"/>
              <a:gd name="connsiteY4" fmla="*/ 0 h 7777510"/>
              <a:gd name="connsiteX0" fmla="*/ 1444625 w 7331053"/>
              <a:gd name="connsiteY0" fmla="*/ 0 h 7777510"/>
              <a:gd name="connsiteX1" fmla="*/ 7331053 w 7331053"/>
              <a:gd name="connsiteY1" fmla="*/ 0 h 7777510"/>
              <a:gd name="connsiteX2" fmla="*/ 4265613 w 7331053"/>
              <a:gd name="connsiteY2" fmla="*/ 7774336 h 7777510"/>
              <a:gd name="connsiteX3" fmla="*/ 0 w 7331053"/>
              <a:gd name="connsiteY3" fmla="*/ 7777510 h 7777510"/>
              <a:gd name="connsiteX4" fmla="*/ 1444625 w 7331053"/>
              <a:gd name="connsiteY4" fmla="*/ 0 h 7777510"/>
              <a:gd name="connsiteX0" fmla="*/ 1444625 w 7331053"/>
              <a:gd name="connsiteY0" fmla="*/ 0 h 7777510"/>
              <a:gd name="connsiteX1" fmla="*/ 7331053 w 7331053"/>
              <a:gd name="connsiteY1" fmla="*/ 0 h 7777510"/>
              <a:gd name="connsiteX2" fmla="*/ 4265613 w 7331053"/>
              <a:gd name="connsiteY2" fmla="*/ 7774336 h 7777510"/>
              <a:gd name="connsiteX3" fmla="*/ 0 w 7331053"/>
              <a:gd name="connsiteY3" fmla="*/ 7777510 h 7777510"/>
              <a:gd name="connsiteX4" fmla="*/ 479426 w 7331053"/>
              <a:gd name="connsiteY4" fmla="*/ 5184776 h 7777510"/>
              <a:gd name="connsiteX5" fmla="*/ 1444625 w 7331053"/>
              <a:gd name="connsiteY5" fmla="*/ 0 h 7777510"/>
              <a:gd name="connsiteX0" fmla="*/ 1444625 w 7331053"/>
              <a:gd name="connsiteY0" fmla="*/ 0 h 7777510"/>
              <a:gd name="connsiteX1" fmla="*/ 7331053 w 7331053"/>
              <a:gd name="connsiteY1" fmla="*/ 0 h 7777510"/>
              <a:gd name="connsiteX2" fmla="*/ 4265613 w 7331053"/>
              <a:gd name="connsiteY2" fmla="*/ 7774336 h 7777510"/>
              <a:gd name="connsiteX3" fmla="*/ 0 w 7331053"/>
              <a:gd name="connsiteY3" fmla="*/ 7777510 h 7777510"/>
              <a:gd name="connsiteX4" fmla="*/ 1 w 7331053"/>
              <a:gd name="connsiteY4" fmla="*/ 3657601 h 7777510"/>
              <a:gd name="connsiteX5" fmla="*/ 1444625 w 7331053"/>
              <a:gd name="connsiteY5" fmla="*/ 0 h 7777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31053" h="7777510">
                <a:moveTo>
                  <a:pt x="1444625" y="0"/>
                </a:moveTo>
                <a:lnTo>
                  <a:pt x="7331053" y="0"/>
                </a:lnTo>
                <a:lnTo>
                  <a:pt x="4265613" y="7774336"/>
                </a:lnTo>
                <a:lnTo>
                  <a:pt x="0" y="7777510"/>
                </a:lnTo>
                <a:cubicBezTo>
                  <a:pt x="0" y="6404207"/>
                  <a:pt x="1" y="5030904"/>
                  <a:pt x="1" y="3657601"/>
                </a:cubicBezTo>
                <a:lnTo>
                  <a:pt x="1444625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E9E7A04-0083-4A2D-AC66-FDD0246DB9B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9" hasCustomPrompt="1"/>
          </p:nvPr>
        </p:nvSpPr>
        <p:spPr>
          <a:xfrm rot="1289369" flipH="1">
            <a:off x="5630157" y="-321295"/>
            <a:ext cx="159209" cy="8420470"/>
          </a:xfrm>
          <a:custGeom>
            <a:avLst/>
            <a:gdLst>
              <a:gd name="connsiteX0" fmla="*/ 0 w 157492"/>
              <a:gd name="connsiteY0" fmla="*/ 0 h 8384571"/>
              <a:gd name="connsiteX1" fmla="*/ 157492 w 157492"/>
              <a:gd name="connsiteY1" fmla="*/ 0 h 8384571"/>
              <a:gd name="connsiteX2" fmla="*/ 157492 w 157492"/>
              <a:gd name="connsiteY2" fmla="*/ 0 h 8384571"/>
              <a:gd name="connsiteX3" fmla="*/ 157492 w 157492"/>
              <a:gd name="connsiteY3" fmla="*/ 8384571 h 8384571"/>
              <a:gd name="connsiteX4" fmla="*/ 0 w 157492"/>
              <a:gd name="connsiteY4" fmla="*/ 8384571 h 8384571"/>
              <a:gd name="connsiteX5" fmla="*/ 0 w 157492"/>
              <a:gd name="connsiteY5" fmla="*/ 0 h 8384571"/>
              <a:gd name="connsiteX0" fmla="*/ 0 w 157492"/>
              <a:gd name="connsiteY0" fmla="*/ 0 h 8384571"/>
              <a:gd name="connsiteX1" fmla="*/ 157492 w 157492"/>
              <a:gd name="connsiteY1" fmla="*/ 0 h 8384571"/>
              <a:gd name="connsiteX2" fmla="*/ 110103 w 157492"/>
              <a:gd name="connsiteY2" fmla="*/ 71161 h 8384571"/>
              <a:gd name="connsiteX3" fmla="*/ 157492 w 157492"/>
              <a:gd name="connsiteY3" fmla="*/ 8384571 h 8384571"/>
              <a:gd name="connsiteX4" fmla="*/ 0 w 157492"/>
              <a:gd name="connsiteY4" fmla="*/ 8384571 h 8384571"/>
              <a:gd name="connsiteX5" fmla="*/ 0 w 157492"/>
              <a:gd name="connsiteY5" fmla="*/ 0 h 8384571"/>
              <a:gd name="connsiteX0" fmla="*/ 0 w 157492"/>
              <a:gd name="connsiteY0" fmla="*/ 0 h 8384571"/>
              <a:gd name="connsiteX1" fmla="*/ 157492 w 157492"/>
              <a:gd name="connsiteY1" fmla="*/ 0 h 8384571"/>
              <a:gd name="connsiteX2" fmla="*/ 155703 w 157492"/>
              <a:gd name="connsiteY2" fmla="*/ 62696 h 8384571"/>
              <a:gd name="connsiteX3" fmla="*/ 157492 w 157492"/>
              <a:gd name="connsiteY3" fmla="*/ 8384571 h 8384571"/>
              <a:gd name="connsiteX4" fmla="*/ 0 w 157492"/>
              <a:gd name="connsiteY4" fmla="*/ 8384571 h 8384571"/>
              <a:gd name="connsiteX5" fmla="*/ 0 w 157492"/>
              <a:gd name="connsiteY5" fmla="*/ 0 h 8384571"/>
              <a:gd name="connsiteX0" fmla="*/ 0 w 157492"/>
              <a:gd name="connsiteY0" fmla="*/ 0 h 8384571"/>
              <a:gd name="connsiteX1" fmla="*/ 101687 w 157492"/>
              <a:gd name="connsiteY1" fmla="*/ 34386 h 8384571"/>
              <a:gd name="connsiteX2" fmla="*/ 155703 w 157492"/>
              <a:gd name="connsiteY2" fmla="*/ 62696 h 8384571"/>
              <a:gd name="connsiteX3" fmla="*/ 157492 w 157492"/>
              <a:gd name="connsiteY3" fmla="*/ 8384571 h 8384571"/>
              <a:gd name="connsiteX4" fmla="*/ 0 w 157492"/>
              <a:gd name="connsiteY4" fmla="*/ 8384571 h 8384571"/>
              <a:gd name="connsiteX5" fmla="*/ 0 w 157492"/>
              <a:gd name="connsiteY5" fmla="*/ 0 h 8384571"/>
              <a:gd name="connsiteX0" fmla="*/ 0 w 157492"/>
              <a:gd name="connsiteY0" fmla="*/ 0 h 8384571"/>
              <a:gd name="connsiteX1" fmla="*/ 155703 w 157492"/>
              <a:gd name="connsiteY1" fmla="*/ 62696 h 8384571"/>
              <a:gd name="connsiteX2" fmla="*/ 157492 w 157492"/>
              <a:gd name="connsiteY2" fmla="*/ 8384571 h 8384571"/>
              <a:gd name="connsiteX3" fmla="*/ 0 w 157492"/>
              <a:gd name="connsiteY3" fmla="*/ 8384571 h 8384571"/>
              <a:gd name="connsiteX4" fmla="*/ 0 w 157492"/>
              <a:gd name="connsiteY4" fmla="*/ 0 h 8384571"/>
              <a:gd name="connsiteX0" fmla="*/ 0 w 158270"/>
              <a:gd name="connsiteY0" fmla="*/ 0 h 8384571"/>
              <a:gd name="connsiteX1" fmla="*/ 158151 w 158270"/>
              <a:gd name="connsiteY1" fmla="*/ 65421 h 8384571"/>
              <a:gd name="connsiteX2" fmla="*/ 157492 w 158270"/>
              <a:gd name="connsiteY2" fmla="*/ 8384571 h 8384571"/>
              <a:gd name="connsiteX3" fmla="*/ 0 w 158270"/>
              <a:gd name="connsiteY3" fmla="*/ 8384571 h 8384571"/>
              <a:gd name="connsiteX4" fmla="*/ 0 w 158270"/>
              <a:gd name="connsiteY4" fmla="*/ 0 h 8384571"/>
              <a:gd name="connsiteX0" fmla="*/ 0 w 158270"/>
              <a:gd name="connsiteY0" fmla="*/ 0 h 8384571"/>
              <a:gd name="connsiteX1" fmla="*/ 158151 w 158270"/>
              <a:gd name="connsiteY1" fmla="*/ 65421 h 8384571"/>
              <a:gd name="connsiteX2" fmla="*/ 157492 w 158270"/>
              <a:gd name="connsiteY2" fmla="*/ 8384571 h 8384571"/>
              <a:gd name="connsiteX3" fmla="*/ 0 w 158270"/>
              <a:gd name="connsiteY3" fmla="*/ 8384571 h 8384571"/>
              <a:gd name="connsiteX4" fmla="*/ 0 w 158270"/>
              <a:gd name="connsiteY4" fmla="*/ 0 h 8384571"/>
              <a:gd name="connsiteX0" fmla="*/ 0 w 158270"/>
              <a:gd name="connsiteY0" fmla="*/ 0 h 8384571"/>
              <a:gd name="connsiteX1" fmla="*/ 158151 w 158270"/>
              <a:gd name="connsiteY1" fmla="*/ 65421 h 8384571"/>
              <a:gd name="connsiteX2" fmla="*/ 157492 w 158270"/>
              <a:gd name="connsiteY2" fmla="*/ 8384571 h 8384571"/>
              <a:gd name="connsiteX3" fmla="*/ 4478 w 158270"/>
              <a:gd name="connsiteY3" fmla="*/ 8368723 h 8384571"/>
              <a:gd name="connsiteX4" fmla="*/ 0 w 158270"/>
              <a:gd name="connsiteY4" fmla="*/ 0 h 8384571"/>
              <a:gd name="connsiteX0" fmla="*/ 0 w 160182"/>
              <a:gd name="connsiteY0" fmla="*/ 0 h 8431420"/>
              <a:gd name="connsiteX1" fmla="*/ 158151 w 160182"/>
              <a:gd name="connsiteY1" fmla="*/ 65421 h 8431420"/>
              <a:gd name="connsiteX2" fmla="*/ 160182 w 160182"/>
              <a:gd name="connsiteY2" fmla="*/ 8431420 h 8431420"/>
              <a:gd name="connsiteX3" fmla="*/ 4478 w 160182"/>
              <a:gd name="connsiteY3" fmla="*/ 8368723 h 8431420"/>
              <a:gd name="connsiteX4" fmla="*/ 0 w 160182"/>
              <a:gd name="connsiteY4" fmla="*/ 0 h 8431420"/>
              <a:gd name="connsiteX0" fmla="*/ 0 w 160182"/>
              <a:gd name="connsiteY0" fmla="*/ 0 h 8431420"/>
              <a:gd name="connsiteX1" fmla="*/ 158151 w 160182"/>
              <a:gd name="connsiteY1" fmla="*/ 65421 h 8431420"/>
              <a:gd name="connsiteX2" fmla="*/ 160182 w 160182"/>
              <a:gd name="connsiteY2" fmla="*/ 8431420 h 8431420"/>
              <a:gd name="connsiteX3" fmla="*/ 4753 w 160182"/>
              <a:gd name="connsiteY3" fmla="*/ 8363548 h 8431420"/>
              <a:gd name="connsiteX4" fmla="*/ 0 w 160182"/>
              <a:gd name="connsiteY4" fmla="*/ 0 h 8431420"/>
              <a:gd name="connsiteX0" fmla="*/ 0 w 159534"/>
              <a:gd name="connsiteY0" fmla="*/ 0 h 8424121"/>
              <a:gd name="connsiteX1" fmla="*/ 158151 w 159534"/>
              <a:gd name="connsiteY1" fmla="*/ 65421 h 8424121"/>
              <a:gd name="connsiteX2" fmla="*/ 159534 w 159534"/>
              <a:gd name="connsiteY2" fmla="*/ 8424121 h 8424121"/>
              <a:gd name="connsiteX3" fmla="*/ 4753 w 159534"/>
              <a:gd name="connsiteY3" fmla="*/ 8363548 h 8424121"/>
              <a:gd name="connsiteX4" fmla="*/ 0 w 159534"/>
              <a:gd name="connsiteY4" fmla="*/ 0 h 8424121"/>
              <a:gd name="connsiteX0" fmla="*/ 0 w 159534"/>
              <a:gd name="connsiteY0" fmla="*/ 0 h 8424121"/>
              <a:gd name="connsiteX1" fmla="*/ 153577 w 159534"/>
              <a:gd name="connsiteY1" fmla="*/ 63620 h 8424121"/>
              <a:gd name="connsiteX2" fmla="*/ 159534 w 159534"/>
              <a:gd name="connsiteY2" fmla="*/ 8424121 h 8424121"/>
              <a:gd name="connsiteX3" fmla="*/ 4753 w 159534"/>
              <a:gd name="connsiteY3" fmla="*/ 8363548 h 8424121"/>
              <a:gd name="connsiteX4" fmla="*/ 0 w 159534"/>
              <a:gd name="connsiteY4" fmla="*/ 0 h 8424121"/>
              <a:gd name="connsiteX0" fmla="*/ 0 w 159209"/>
              <a:gd name="connsiteY0" fmla="*/ 0 h 8420470"/>
              <a:gd name="connsiteX1" fmla="*/ 153252 w 159209"/>
              <a:gd name="connsiteY1" fmla="*/ 59969 h 8420470"/>
              <a:gd name="connsiteX2" fmla="*/ 159209 w 159209"/>
              <a:gd name="connsiteY2" fmla="*/ 8420470 h 8420470"/>
              <a:gd name="connsiteX3" fmla="*/ 4428 w 159209"/>
              <a:gd name="connsiteY3" fmla="*/ 8359897 h 8420470"/>
              <a:gd name="connsiteX4" fmla="*/ 0 w 159209"/>
              <a:gd name="connsiteY4" fmla="*/ 0 h 8420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209" h="8420470">
                <a:moveTo>
                  <a:pt x="0" y="0"/>
                </a:moveTo>
                <a:cubicBezTo>
                  <a:pt x="52717" y="21807"/>
                  <a:pt x="95359" y="37885"/>
                  <a:pt x="153252" y="59969"/>
                </a:cubicBezTo>
                <a:cubicBezTo>
                  <a:pt x="153848" y="2833927"/>
                  <a:pt x="158613" y="5646512"/>
                  <a:pt x="159209" y="8420470"/>
                </a:cubicBezTo>
                <a:lnTo>
                  <a:pt x="4428" y="8359897"/>
                </a:lnTo>
                <a:cubicBezTo>
                  <a:pt x="2935" y="5570323"/>
                  <a:pt x="1493" y="2789574"/>
                  <a:pt x="0" y="0"/>
                </a:cubicBezTo>
                <a:close/>
              </a:path>
            </a:pathLst>
          </a:custGeom>
          <a:solidFill>
            <a:schemeClr val="accent1">
              <a:alpha val="65098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39C73A0-FB96-4252-9773-B689364199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0" hasCustomPrompt="1"/>
          </p:nvPr>
        </p:nvSpPr>
        <p:spPr>
          <a:xfrm rot="1289369" flipH="1">
            <a:off x="651208" y="-180102"/>
            <a:ext cx="156967" cy="4380704"/>
          </a:xfrm>
          <a:custGeom>
            <a:avLst/>
            <a:gdLst>
              <a:gd name="connsiteX0" fmla="*/ 0 w 157492"/>
              <a:gd name="connsiteY0" fmla="*/ 0 h 8384571"/>
              <a:gd name="connsiteX1" fmla="*/ 157492 w 157492"/>
              <a:gd name="connsiteY1" fmla="*/ 0 h 8384571"/>
              <a:gd name="connsiteX2" fmla="*/ 157492 w 157492"/>
              <a:gd name="connsiteY2" fmla="*/ 0 h 8384571"/>
              <a:gd name="connsiteX3" fmla="*/ 157492 w 157492"/>
              <a:gd name="connsiteY3" fmla="*/ 8384571 h 8384571"/>
              <a:gd name="connsiteX4" fmla="*/ 0 w 157492"/>
              <a:gd name="connsiteY4" fmla="*/ 8384571 h 8384571"/>
              <a:gd name="connsiteX5" fmla="*/ 0 w 157492"/>
              <a:gd name="connsiteY5" fmla="*/ 0 h 8384571"/>
              <a:gd name="connsiteX0" fmla="*/ 0 w 157492"/>
              <a:gd name="connsiteY0" fmla="*/ 0 h 8384571"/>
              <a:gd name="connsiteX1" fmla="*/ 157492 w 157492"/>
              <a:gd name="connsiteY1" fmla="*/ 0 h 8384571"/>
              <a:gd name="connsiteX2" fmla="*/ 110103 w 157492"/>
              <a:gd name="connsiteY2" fmla="*/ 71161 h 8384571"/>
              <a:gd name="connsiteX3" fmla="*/ 157492 w 157492"/>
              <a:gd name="connsiteY3" fmla="*/ 8384571 h 8384571"/>
              <a:gd name="connsiteX4" fmla="*/ 0 w 157492"/>
              <a:gd name="connsiteY4" fmla="*/ 8384571 h 8384571"/>
              <a:gd name="connsiteX5" fmla="*/ 0 w 157492"/>
              <a:gd name="connsiteY5" fmla="*/ 0 h 8384571"/>
              <a:gd name="connsiteX0" fmla="*/ 0 w 157492"/>
              <a:gd name="connsiteY0" fmla="*/ 0 h 8384571"/>
              <a:gd name="connsiteX1" fmla="*/ 157492 w 157492"/>
              <a:gd name="connsiteY1" fmla="*/ 0 h 8384571"/>
              <a:gd name="connsiteX2" fmla="*/ 155703 w 157492"/>
              <a:gd name="connsiteY2" fmla="*/ 62696 h 8384571"/>
              <a:gd name="connsiteX3" fmla="*/ 157492 w 157492"/>
              <a:gd name="connsiteY3" fmla="*/ 8384571 h 8384571"/>
              <a:gd name="connsiteX4" fmla="*/ 0 w 157492"/>
              <a:gd name="connsiteY4" fmla="*/ 8384571 h 8384571"/>
              <a:gd name="connsiteX5" fmla="*/ 0 w 157492"/>
              <a:gd name="connsiteY5" fmla="*/ 0 h 8384571"/>
              <a:gd name="connsiteX0" fmla="*/ 0 w 157492"/>
              <a:gd name="connsiteY0" fmla="*/ 0 h 8384571"/>
              <a:gd name="connsiteX1" fmla="*/ 101687 w 157492"/>
              <a:gd name="connsiteY1" fmla="*/ 34386 h 8384571"/>
              <a:gd name="connsiteX2" fmla="*/ 155703 w 157492"/>
              <a:gd name="connsiteY2" fmla="*/ 62696 h 8384571"/>
              <a:gd name="connsiteX3" fmla="*/ 157492 w 157492"/>
              <a:gd name="connsiteY3" fmla="*/ 8384571 h 8384571"/>
              <a:gd name="connsiteX4" fmla="*/ 0 w 157492"/>
              <a:gd name="connsiteY4" fmla="*/ 8384571 h 8384571"/>
              <a:gd name="connsiteX5" fmla="*/ 0 w 157492"/>
              <a:gd name="connsiteY5" fmla="*/ 0 h 8384571"/>
              <a:gd name="connsiteX0" fmla="*/ 0 w 157492"/>
              <a:gd name="connsiteY0" fmla="*/ 0 h 8384571"/>
              <a:gd name="connsiteX1" fmla="*/ 155703 w 157492"/>
              <a:gd name="connsiteY1" fmla="*/ 62696 h 8384571"/>
              <a:gd name="connsiteX2" fmla="*/ 157492 w 157492"/>
              <a:gd name="connsiteY2" fmla="*/ 8384571 h 8384571"/>
              <a:gd name="connsiteX3" fmla="*/ 0 w 157492"/>
              <a:gd name="connsiteY3" fmla="*/ 8384571 h 8384571"/>
              <a:gd name="connsiteX4" fmla="*/ 0 w 157492"/>
              <a:gd name="connsiteY4" fmla="*/ 0 h 8384571"/>
              <a:gd name="connsiteX0" fmla="*/ 0 w 158270"/>
              <a:gd name="connsiteY0" fmla="*/ 0 h 8384571"/>
              <a:gd name="connsiteX1" fmla="*/ 158151 w 158270"/>
              <a:gd name="connsiteY1" fmla="*/ 65421 h 8384571"/>
              <a:gd name="connsiteX2" fmla="*/ 157492 w 158270"/>
              <a:gd name="connsiteY2" fmla="*/ 8384571 h 8384571"/>
              <a:gd name="connsiteX3" fmla="*/ 0 w 158270"/>
              <a:gd name="connsiteY3" fmla="*/ 8384571 h 8384571"/>
              <a:gd name="connsiteX4" fmla="*/ 0 w 158270"/>
              <a:gd name="connsiteY4" fmla="*/ 0 h 8384571"/>
              <a:gd name="connsiteX0" fmla="*/ 0 w 158270"/>
              <a:gd name="connsiteY0" fmla="*/ 0 h 8384571"/>
              <a:gd name="connsiteX1" fmla="*/ 158151 w 158270"/>
              <a:gd name="connsiteY1" fmla="*/ 65421 h 8384571"/>
              <a:gd name="connsiteX2" fmla="*/ 157492 w 158270"/>
              <a:gd name="connsiteY2" fmla="*/ 8384571 h 8384571"/>
              <a:gd name="connsiteX3" fmla="*/ 0 w 158270"/>
              <a:gd name="connsiteY3" fmla="*/ 8384571 h 8384571"/>
              <a:gd name="connsiteX4" fmla="*/ 0 w 158270"/>
              <a:gd name="connsiteY4" fmla="*/ 0 h 8384571"/>
              <a:gd name="connsiteX0" fmla="*/ 0 w 158270"/>
              <a:gd name="connsiteY0" fmla="*/ 0 h 8384571"/>
              <a:gd name="connsiteX1" fmla="*/ 158151 w 158270"/>
              <a:gd name="connsiteY1" fmla="*/ 65421 h 8384571"/>
              <a:gd name="connsiteX2" fmla="*/ 157492 w 158270"/>
              <a:gd name="connsiteY2" fmla="*/ 8384571 h 8384571"/>
              <a:gd name="connsiteX3" fmla="*/ 4478 w 158270"/>
              <a:gd name="connsiteY3" fmla="*/ 8368723 h 8384571"/>
              <a:gd name="connsiteX4" fmla="*/ 0 w 158270"/>
              <a:gd name="connsiteY4" fmla="*/ 0 h 8384571"/>
              <a:gd name="connsiteX0" fmla="*/ 0 w 160182"/>
              <a:gd name="connsiteY0" fmla="*/ 0 h 8431420"/>
              <a:gd name="connsiteX1" fmla="*/ 158151 w 160182"/>
              <a:gd name="connsiteY1" fmla="*/ 65421 h 8431420"/>
              <a:gd name="connsiteX2" fmla="*/ 160182 w 160182"/>
              <a:gd name="connsiteY2" fmla="*/ 8431420 h 8431420"/>
              <a:gd name="connsiteX3" fmla="*/ 4478 w 160182"/>
              <a:gd name="connsiteY3" fmla="*/ 8368723 h 8431420"/>
              <a:gd name="connsiteX4" fmla="*/ 0 w 160182"/>
              <a:gd name="connsiteY4" fmla="*/ 0 h 8431420"/>
              <a:gd name="connsiteX0" fmla="*/ 0 w 160182"/>
              <a:gd name="connsiteY0" fmla="*/ 0 h 8431420"/>
              <a:gd name="connsiteX1" fmla="*/ 158151 w 160182"/>
              <a:gd name="connsiteY1" fmla="*/ 65421 h 8431420"/>
              <a:gd name="connsiteX2" fmla="*/ 160182 w 160182"/>
              <a:gd name="connsiteY2" fmla="*/ 8431420 h 8431420"/>
              <a:gd name="connsiteX3" fmla="*/ 4753 w 160182"/>
              <a:gd name="connsiteY3" fmla="*/ 8363548 h 8431420"/>
              <a:gd name="connsiteX4" fmla="*/ 0 w 160182"/>
              <a:gd name="connsiteY4" fmla="*/ 0 h 8431420"/>
              <a:gd name="connsiteX0" fmla="*/ 0 w 159534"/>
              <a:gd name="connsiteY0" fmla="*/ 0 h 8424121"/>
              <a:gd name="connsiteX1" fmla="*/ 158151 w 159534"/>
              <a:gd name="connsiteY1" fmla="*/ 65421 h 8424121"/>
              <a:gd name="connsiteX2" fmla="*/ 159534 w 159534"/>
              <a:gd name="connsiteY2" fmla="*/ 8424121 h 8424121"/>
              <a:gd name="connsiteX3" fmla="*/ 4753 w 159534"/>
              <a:gd name="connsiteY3" fmla="*/ 8363548 h 8424121"/>
              <a:gd name="connsiteX4" fmla="*/ 0 w 159534"/>
              <a:gd name="connsiteY4" fmla="*/ 0 h 8424121"/>
              <a:gd name="connsiteX0" fmla="*/ 0 w 159534"/>
              <a:gd name="connsiteY0" fmla="*/ 0 h 8424121"/>
              <a:gd name="connsiteX1" fmla="*/ 153577 w 159534"/>
              <a:gd name="connsiteY1" fmla="*/ 63620 h 8424121"/>
              <a:gd name="connsiteX2" fmla="*/ 159534 w 159534"/>
              <a:gd name="connsiteY2" fmla="*/ 8424121 h 8424121"/>
              <a:gd name="connsiteX3" fmla="*/ 4753 w 159534"/>
              <a:gd name="connsiteY3" fmla="*/ 8363548 h 8424121"/>
              <a:gd name="connsiteX4" fmla="*/ 0 w 159534"/>
              <a:gd name="connsiteY4" fmla="*/ 0 h 8424121"/>
              <a:gd name="connsiteX0" fmla="*/ 0 w 159209"/>
              <a:gd name="connsiteY0" fmla="*/ 0 h 8420470"/>
              <a:gd name="connsiteX1" fmla="*/ 153252 w 159209"/>
              <a:gd name="connsiteY1" fmla="*/ 59969 h 8420470"/>
              <a:gd name="connsiteX2" fmla="*/ 159209 w 159209"/>
              <a:gd name="connsiteY2" fmla="*/ 8420470 h 8420470"/>
              <a:gd name="connsiteX3" fmla="*/ 4428 w 159209"/>
              <a:gd name="connsiteY3" fmla="*/ 8359897 h 8420470"/>
              <a:gd name="connsiteX4" fmla="*/ 0 w 159209"/>
              <a:gd name="connsiteY4" fmla="*/ 0 h 8420470"/>
              <a:gd name="connsiteX0" fmla="*/ 0 w 153326"/>
              <a:gd name="connsiteY0" fmla="*/ 0 h 8359897"/>
              <a:gd name="connsiteX1" fmla="*/ 153252 w 153326"/>
              <a:gd name="connsiteY1" fmla="*/ 59969 h 8359897"/>
              <a:gd name="connsiteX2" fmla="*/ 151258 w 153326"/>
              <a:gd name="connsiteY2" fmla="*/ 4732164 h 8359897"/>
              <a:gd name="connsiteX3" fmla="*/ 4428 w 153326"/>
              <a:gd name="connsiteY3" fmla="*/ 8359897 h 8359897"/>
              <a:gd name="connsiteX4" fmla="*/ 0 w 153326"/>
              <a:gd name="connsiteY4" fmla="*/ 0 h 8359897"/>
              <a:gd name="connsiteX0" fmla="*/ 75945 w 229271"/>
              <a:gd name="connsiteY0" fmla="*/ 0 h 4813891"/>
              <a:gd name="connsiteX1" fmla="*/ 229197 w 229271"/>
              <a:gd name="connsiteY1" fmla="*/ 59969 h 4813891"/>
              <a:gd name="connsiteX2" fmla="*/ 227203 w 229271"/>
              <a:gd name="connsiteY2" fmla="*/ 4732164 h 4813891"/>
              <a:gd name="connsiteX3" fmla="*/ 20 w 229271"/>
              <a:gd name="connsiteY3" fmla="*/ 4813891 h 4813891"/>
              <a:gd name="connsiteX4" fmla="*/ 75945 w 229271"/>
              <a:gd name="connsiteY4" fmla="*/ 0 h 4813891"/>
              <a:gd name="connsiteX0" fmla="*/ 75945 w 232912"/>
              <a:gd name="connsiteY0" fmla="*/ 0 h 4813891"/>
              <a:gd name="connsiteX1" fmla="*/ 229197 w 232912"/>
              <a:gd name="connsiteY1" fmla="*/ 59969 h 4813891"/>
              <a:gd name="connsiteX2" fmla="*/ 232912 w 232912"/>
              <a:gd name="connsiteY2" fmla="*/ 3993964 h 4813891"/>
              <a:gd name="connsiteX3" fmla="*/ 20 w 232912"/>
              <a:gd name="connsiteY3" fmla="*/ 4813891 h 4813891"/>
              <a:gd name="connsiteX4" fmla="*/ 75945 w 232912"/>
              <a:gd name="connsiteY4" fmla="*/ 0 h 4813891"/>
              <a:gd name="connsiteX0" fmla="*/ 0 w 156967"/>
              <a:gd name="connsiteY0" fmla="*/ 0 h 4380704"/>
              <a:gd name="connsiteX1" fmla="*/ 153252 w 156967"/>
              <a:gd name="connsiteY1" fmla="*/ 59969 h 4380704"/>
              <a:gd name="connsiteX2" fmla="*/ 156967 w 156967"/>
              <a:gd name="connsiteY2" fmla="*/ 3993964 h 4380704"/>
              <a:gd name="connsiteX3" fmla="*/ 2490 w 156967"/>
              <a:gd name="connsiteY3" fmla="*/ 4380704 h 4380704"/>
              <a:gd name="connsiteX4" fmla="*/ 0 w 156967"/>
              <a:gd name="connsiteY4" fmla="*/ 0 h 4380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6967" h="4380704">
                <a:moveTo>
                  <a:pt x="0" y="0"/>
                </a:moveTo>
                <a:cubicBezTo>
                  <a:pt x="52717" y="21807"/>
                  <a:pt x="95359" y="37885"/>
                  <a:pt x="153252" y="59969"/>
                </a:cubicBezTo>
                <a:cubicBezTo>
                  <a:pt x="153848" y="2833927"/>
                  <a:pt x="156371" y="1220006"/>
                  <a:pt x="156967" y="3993964"/>
                </a:cubicBezTo>
                <a:lnTo>
                  <a:pt x="2490" y="4380704"/>
                </a:lnTo>
                <a:cubicBezTo>
                  <a:pt x="997" y="1591130"/>
                  <a:pt x="1493" y="2789574"/>
                  <a:pt x="0" y="0"/>
                </a:cubicBezTo>
                <a:close/>
              </a:path>
            </a:pathLst>
          </a:custGeom>
          <a:solidFill>
            <a:schemeClr val="accent1">
              <a:alpha val="65098"/>
            </a:schemeClr>
          </a:solidFill>
          <a:ln>
            <a:noFill/>
          </a:ln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E822-4075-442A-8629-22BE7B2134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366994" y="192796"/>
            <a:ext cx="59893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3F0D03B-483A-45F7-AE5C-2D19BBC68C4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66000" y="1233763"/>
            <a:ext cx="5988326" cy="51663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E22E33E-2D8B-4751-AC72-5B0AA3E6B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08CEE50D-24E4-4DB9-A818-A6DE41257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33939" y="6856406"/>
            <a:ext cx="5943622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59A9D2C0-6630-4A7D-A667-86FFC55C43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3939" y="7382201"/>
            <a:ext cx="5945209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66EA7D32-6553-417A-BD98-10AE5F0EFE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65006" y="484238"/>
            <a:ext cx="5989320" cy="4572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Single Line Headline</a:t>
            </a:r>
          </a:p>
        </p:txBody>
      </p:sp>
    </p:spTree>
    <p:extLst>
      <p:ext uri="{BB962C8B-B14F-4D97-AF65-F5344CB8AC3E}">
        <p14:creationId xmlns:p14="http://schemas.microsoft.com/office/powerpoint/2010/main" val="480178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548">
          <p15:clr>
            <a:srgbClr val="FBAE40"/>
          </p15:clr>
        </p15:guide>
        <p15:guide id="10" orient="horz" pos="4319">
          <p15:clr>
            <a:srgbClr val="FBAE40"/>
          </p15:clr>
        </p15:guide>
        <p15:guide id="11" orient="horz" pos="809">
          <p15:clr>
            <a:srgbClr val="FBAE40"/>
          </p15:clr>
        </p15:guide>
        <p15:guide id="12" orient="horz" pos="1097">
          <p15:clr>
            <a:srgbClr val="FBAE40"/>
          </p15:clr>
        </p15:guide>
        <p15:guide id="14" orient="horz" pos="4032">
          <p15:clr>
            <a:srgbClr val="FBAE40"/>
          </p15:clr>
        </p15:guide>
        <p15:guide id="15" orient="horz" pos="4751">
          <p15:clr>
            <a:srgbClr val="FBAE40"/>
          </p15:clr>
        </p15:guide>
        <p15:guide id="16" orient="horz" pos="143" userDrawn="1">
          <p15:clr>
            <a:srgbClr val="FBAE40"/>
          </p15:clr>
        </p15:guide>
        <p15:guide id="17" pos="4640" userDrawn="1">
          <p15:clr>
            <a:srgbClr val="FBAE40"/>
          </p15:clr>
        </p15:guide>
        <p15:guide id="18" pos="4352" userDrawn="1">
          <p15:clr>
            <a:srgbClr val="FBAE40"/>
          </p15:clr>
        </p15:guide>
        <p15:guide id="19" pos="4494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&amp; Sub-Headline with Image and Body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4FC8D9-2D2C-477E-B4C2-DA123589F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33939" y="6856406"/>
            <a:ext cx="5943624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E3CEBA8-30AF-409F-959B-B1AC8AB4E0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3939" y="7382201"/>
            <a:ext cx="5945211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DEA54E-F81D-428D-A582-1708533BF2B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3262" y="1690687"/>
            <a:ext cx="8316911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648844D-2971-48D5-AC7A-B744A386C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34850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AE32676B-56DD-4385-BFEC-AA10E09F5EC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4578350" cy="77724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24FE00D-6F22-4A36-ADAB-1EE25AEAC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63EF9F3-C3F6-49CC-9B44-7F1A9247E5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3262" y="1027814"/>
            <a:ext cx="8321040" cy="32125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Sub-headline ONE line only, Arial size 24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AF793FE-02CB-4A15-82DF-FEE114A6EF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3262" y="484348"/>
            <a:ext cx="8321040" cy="414528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&amp; Subtitle, Georgia Bold 32</a:t>
            </a:r>
          </a:p>
        </p:txBody>
      </p:sp>
    </p:spTree>
    <p:extLst>
      <p:ext uri="{BB962C8B-B14F-4D97-AF65-F5344CB8AC3E}">
        <p14:creationId xmlns:p14="http://schemas.microsoft.com/office/powerpoint/2010/main" val="3409830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431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7" pos="865" userDrawn="1">
          <p15:clr>
            <a:srgbClr val="FBAE40"/>
          </p15:clr>
        </p15:guide>
        <p15:guide id="18" pos="750" userDrawn="1">
          <p15:clr>
            <a:srgbClr val="FBAE40"/>
          </p15:clr>
        </p15:guide>
        <p15:guide id="20" orient="horz" pos="809" userDrawn="1">
          <p15:clr>
            <a:srgbClr val="FBAE40"/>
          </p15:clr>
        </p15:guide>
        <p15:guide id="21" pos="3172" userDrawn="1">
          <p15:clr>
            <a:srgbClr val="FBAE40"/>
          </p15:clr>
        </p15:guide>
        <p15:guide id="23" pos="2884" userDrawn="1">
          <p15:clr>
            <a:srgbClr val="FBAE40"/>
          </p15:clr>
        </p15:guide>
        <p15:guide id="24" orient="horz" pos="143" userDrawn="1">
          <p15:clr>
            <a:srgbClr val="FBAE40"/>
          </p15:clr>
        </p15:guide>
        <p15:guide id="25" orient="horz" pos="1096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Line Headline with Image and Body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79DD42C-07DA-4CC1-A04C-80943424CEE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418356" y="7016742"/>
            <a:ext cx="1582956" cy="320040"/>
            <a:chOff x="11418356" y="7016742"/>
            <a:chExt cx="1582956" cy="320040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87FBC62-700F-48EA-A268-64DAB91D478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992168" y="7016742"/>
              <a:ext cx="9144" cy="32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Graphic 24">
              <a:extLst>
                <a:ext uri="{FF2B5EF4-FFF2-40B4-BE49-F238E27FC236}">
                  <a16:creationId xmlns:a16="http://schemas.microsoft.com/office/drawing/2014/main" id="{0868758C-1B68-4CC5-9E3A-88501AE3A07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418356" y="7026246"/>
              <a:ext cx="237104" cy="249091"/>
            </a:xfrm>
            <a:custGeom>
              <a:avLst/>
              <a:gdLst>
                <a:gd name="connsiteX0" fmla="*/ 231559 w 237104"/>
                <a:gd name="connsiteY0" fmla="*/ 102366 h 249091"/>
                <a:gd name="connsiteX1" fmla="*/ 143965 w 237104"/>
                <a:gd name="connsiteY1" fmla="*/ 73123 h 249091"/>
                <a:gd name="connsiteX2" fmla="*/ 231559 w 237104"/>
                <a:gd name="connsiteY2" fmla="*/ 43938 h 249091"/>
                <a:gd name="connsiteX3" fmla="*/ 237098 w 237104"/>
                <a:gd name="connsiteY3" fmla="*/ 38184 h 249091"/>
                <a:gd name="connsiteX4" fmla="*/ 237095 w 237104"/>
                <a:gd name="connsiteY4" fmla="*/ 38085 h 249091"/>
                <a:gd name="connsiteX5" fmla="*/ 237095 w 237104"/>
                <a:gd name="connsiteY5" fmla="*/ 5825 h 249091"/>
                <a:gd name="connsiteX6" fmla="*/ 231052 w 237104"/>
                <a:gd name="connsiteY6" fmla="*/ 7 h 249091"/>
                <a:gd name="connsiteX7" fmla="*/ 231049 w 237104"/>
                <a:gd name="connsiteY7" fmla="*/ 7 h 249091"/>
                <a:gd name="connsiteX8" fmla="*/ 119556 w 237104"/>
                <a:gd name="connsiteY8" fmla="*/ 53199 h 249091"/>
                <a:gd name="connsiteX9" fmla="*/ 118236 w 237104"/>
                <a:gd name="connsiteY9" fmla="*/ 53895 h 249091"/>
                <a:gd name="connsiteX10" fmla="*/ 117541 w 237104"/>
                <a:gd name="connsiteY10" fmla="*/ 53199 h 249091"/>
                <a:gd name="connsiteX11" fmla="*/ 6048 w 237104"/>
                <a:gd name="connsiteY11" fmla="*/ 7 h 249091"/>
                <a:gd name="connsiteX12" fmla="*/ 9 w 237104"/>
                <a:gd name="connsiteY12" fmla="*/ 5485 h 249091"/>
                <a:gd name="connsiteX13" fmla="*/ 2 w 237104"/>
                <a:gd name="connsiteY13" fmla="*/ 5825 h 249091"/>
                <a:gd name="connsiteX14" fmla="*/ 2 w 237104"/>
                <a:gd name="connsiteY14" fmla="*/ 38346 h 249091"/>
                <a:gd name="connsiteX15" fmla="*/ 5538 w 237104"/>
                <a:gd name="connsiteY15" fmla="*/ 44140 h 249091"/>
                <a:gd name="connsiteX16" fmla="*/ 93132 w 237104"/>
                <a:gd name="connsiteY16" fmla="*/ 73123 h 249091"/>
                <a:gd name="connsiteX17" fmla="*/ 5538 w 237104"/>
                <a:gd name="connsiteY17" fmla="*/ 102366 h 249091"/>
                <a:gd name="connsiteX18" fmla="*/ 2 w 237104"/>
                <a:gd name="connsiteY18" fmla="*/ 107911 h 249091"/>
                <a:gd name="connsiteX19" fmla="*/ 2 w 237104"/>
                <a:gd name="connsiteY19" fmla="*/ 140943 h 249091"/>
                <a:gd name="connsiteX20" fmla="*/ 5538 w 237104"/>
                <a:gd name="connsiteY20" fmla="*/ 146487 h 249091"/>
                <a:gd name="connsiteX21" fmla="*/ 93132 w 237104"/>
                <a:gd name="connsiteY21" fmla="*/ 175731 h 249091"/>
                <a:gd name="connsiteX22" fmla="*/ 5538 w 237104"/>
                <a:gd name="connsiteY22" fmla="*/ 204963 h 249091"/>
                <a:gd name="connsiteX23" fmla="*/ 1 w 237104"/>
                <a:gd name="connsiteY23" fmla="*/ 210718 h 249091"/>
                <a:gd name="connsiteX24" fmla="*/ 2 w 237104"/>
                <a:gd name="connsiteY24" fmla="*/ 210769 h 249091"/>
                <a:gd name="connsiteX25" fmla="*/ 2 w 237104"/>
                <a:gd name="connsiteY25" fmla="*/ 243290 h 249091"/>
                <a:gd name="connsiteX26" fmla="*/ 6048 w 237104"/>
                <a:gd name="connsiteY26" fmla="*/ 249084 h 249091"/>
                <a:gd name="connsiteX27" fmla="*/ 117541 w 237104"/>
                <a:gd name="connsiteY27" fmla="*/ 195892 h 249091"/>
                <a:gd name="connsiteX28" fmla="*/ 118862 w 237104"/>
                <a:gd name="connsiteY28" fmla="*/ 195196 h 249091"/>
                <a:gd name="connsiteX29" fmla="*/ 119556 w 237104"/>
                <a:gd name="connsiteY29" fmla="*/ 195892 h 249091"/>
                <a:gd name="connsiteX30" fmla="*/ 231049 w 237104"/>
                <a:gd name="connsiteY30" fmla="*/ 249084 h 249091"/>
                <a:gd name="connsiteX31" fmla="*/ 237088 w 237104"/>
                <a:gd name="connsiteY31" fmla="*/ 243606 h 249091"/>
                <a:gd name="connsiteX32" fmla="*/ 237095 w 237104"/>
                <a:gd name="connsiteY32" fmla="*/ 243290 h 249091"/>
                <a:gd name="connsiteX33" fmla="*/ 237095 w 237104"/>
                <a:gd name="connsiteY33" fmla="*/ 210520 h 249091"/>
                <a:gd name="connsiteX34" fmla="*/ 231559 w 237104"/>
                <a:gd name="connsiteY34" fmla="*/ 204714 h 249091"/>
                <a:gd name="connsiteX35" fmla="*/ 143965 w 237104"/>
                <a:gd name="connsiteY35" fmla="*/ 175731 h 249091"/>
                <a:gd name="connsiteX36" fmla="*/ 231559 w 237104"/>
                <a:gd name="connsiteY36" fmla="*/ 146487 h 249091"/>
                <a:gd name="connsiteX37" fmla="*/ 237095 w 237104"/>
                <a:gd name="connsiteY37" fmla="*/ 141579 h 249091"/>
                <a:gd name="connsiteX38" fmla="*/ 237095 w 237104"/>
                <a:gd name="connsiteY38" fmla="*/ 140943 h 249091"/>
                <a:gd name="connsiteX39" fmla="*/ 237095 w 237104"/>
                <a:gd name="connsiteY39" fmla="*/ 107911 h 249091"/>
                <a:gd name="connsiteX40" fmla="*/ 231559 w 237104"/>
                <a:gd name="connsiteY40" fmla="*/ 102366 h 249091"/>
                <a:gd name="connsiteX41" fmla="*/ 139437 w 237104"/>
                <a:gd name="connsiteY41" fmla="*/ 132121 h 249091"/>
                <a:gd name="connsiteX42" fmla="*/ 109990 w 237104"/>
                <a:gd name="connsiteY42" fmla="*/ 150797 h 249091"/>
                <a:gd name="connsiteX43" fmla="*/ 99415 w 237104"/>
                <a:gd name="connsiteY43" fmla="*/ 117552 h 249091"/>
                <a:gd name="connsiteX44" fmla="*/ 129372 w 237104"/>
                <a:gd name="connsiteY44" fmla="*/ 97641 h 249091"/>
                <a:gd name="connsiteX45" fmla="*/ 139437 w 237104"/>
                <a:gd name="connsiteY45" fmla="*/ 132121 h 24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7104" h="249091">
                  <a:moveTo>
                    <a:pt x="231559" y="102366"/>
                  </a:moveTo>
                  <a:cubicBezTo>
                    <a:pt x="171100" y="101108"/>
                    <a:pt x="143965" y="78929"/>
                    <a:pt x="143965" y="73123"/>
                  </a:cubicBezTo>
                  <a:cubicBezTo>
                    <a:pt x="143965" y="67317"/>
                    <a:pt x="171148" y="45399"/>
                    <a:pt x="231559" y="43938"/>
                  </a:cubicBezTo>
                  <a:cubicBezTo>
                    <a:pt x="234674" y="43881"/>
                    <a:pt x="237154" y="41305"/>
                    <a:pt x="237098" y="38184"/>
                  </a:cubicBezTo>
                  <a:cubicBezTo>
                    <a:pt x="237098" y="38151"/>
                    <a:pt x="237096" y="38118"/>
                    <a:pt x="237095" y="38085"/>
                  </a:cubicBezTo>
                  <a:lnTo>
                    <a:pt x="237095" y="5825"/>
                  </a:lnTo>
                  <a:cubicBezTo>
                    <a:pt x="237030" y="2547"/>
                    <a:pt x="234325" y="-58"/>
                    <a:pt x="231052" y="7"/>
                  </a:cubicBezTo>
                  <a:cubicBezTo>
                    <a:pt x="231050" y="7"/>
                    <a:pt x="231050" y="7"/>
                    <a:pt x="231049" y="7"/>
                  </a:cubicBezTo>
                  <a:cubicBezTo>
                    <a:pt x="208905" y="1016"/>
                    <a:pt x="132656" y="7570"/>
                    <a:pt x="119556" y="53199"/>
                  </a:cubicBezTo>
                  <a:cubicBezTo>
                    <a:pt x="119383" y="53757"/>
                    <a:pt x="118793" y="54068"/>
                    <a:pt x="118236" y="53895"/>
                  </a:cubicBezTo>
                  <a:cubicBezTo>
                    <a:pt x="117904" y="53792"/>
                    <a:pt x="117644" y="53532"/>
                    <a:pt x="117541" y="53199"/>
                  </a:cubicBezTo>
                  <a:cubicBezTo>
                    <a:pt x="104453" y="7582"/>
                    <a:pt x="27944" y="1028"/>
                    <a:pt x="6048" y="7"/>
                  </a:cubicBezTo>
                  <a:cubicBezTo>
                    <a:pt x="2870" y="-150"/>
                    <a:pt x="166" y="2302"/>
                    <a:pt x="9" y="5485"/>
                  </a:cubicBezTo>
                  <a:cubicBezTo>
                    <a:pt x="3" y="5598"/>
                    <a:pt x="1" y="5712"/>
                    <a:pt x="2" y="5825"/>
                  </a:cubicBezTo>
                  <a:lnTo>
                    <a:pt x="2" y="38346"/>
                  </a:lnTo>
                  <a:cubicBezTo>
                    <a:pt x="97" y="41411"/>
                    <a:pt x="2485" y="43911"/>
                    <a:pt x="5538" y="44140"/>
                  </a:cubicBezTo>
                  <a:cubicBezTo>
                    <a:pt x="65997" y="45399"/>
                    <a:pt x="93132" y="67328"/>
                    <a:pt x="93132" y="73123"/>
                  </a:cubicBezTo>
                  <a:cubicBezTo>
                    <a:pt x="93132" y="78917"/>
                    <a:pt x="65950" y="102366"/>
                    <a:pt x="5538" y="102366"/>
                  </a:cubicBezTo>
                  <a:cubicBezTo>
                    <a:pt x="2" y="102366"/>
                    <a:pt x="2" y="107911"/>
                    <a:pt x="2" y="107911"/>
                  </a:cubicBezTo>
                  <a:lnTo>
                    <a:pt x="2" y="140943"/>
                  </a:lnTo>
                  <a:cubicBezTo>
                    <a:pt x="2" y="146238"/>
                    <a:pt x="5538" y="146487"/>
                    <a:pt x="5538" y="146487"/>
                  </a:cubicBezTo>
                  <a:cubicBezTo>
                    <a:pt x="65997" y="147746"/>
                    <a:pt x="93132" y="169925"/>
                    <a:pt x="93132" y="175731"/>
                  </a:cubicBezTo>
                  <a:cubicBezTo>
                    <a:pt x="93132" y="181537"/>
                    <a:pt x="65950" y="203455"/>
                    <a:pt x="5538" y="204963"/>
                  </a:cubicBezTo>
                  <a:cubicBezTo>
                    <a:pt x="2422" y="205021"/>
                    <a:pt x="-57" y="207598"/>
                    <a:pt x="1" y="210718"/>
                  </a:cubicBezTo>
                  <a:cubicBezTo>
                    <a:pt x="1" y="210736"/>
                    <a:pt x="2" y="210752"/>
                    <a:pt x="2" y="210769"/>
                  </a:cubicBezTo>
                  <a:lnTo>
                    <a:pt x="2" y="243290"/>
                  </a:lnTo>
                  <a:cubicBezTo>
                    <a:pt x="80" y="246560"/>
                    <a:pt x="2783" y="249150"/>
                    <a:pt x="6048" y="249084"/>
                  </a:cubicBezTo>
                  <a:cubicBezTo>
                    <a:pt x="28193" y="248075"/>
                    <a:pt x="104442" y="241521"/>
                    <a:pt x="117541" y="195892"/>
                  </a:cubicBezTo>
                  <a:cubicBezTo>
                    <a:pt x="117714" y="195335"/>
                    <a:pt x="118305" y="195023"/>
                    <a:pt x="118862" y="195196"/>
                  </a:cubicBezTo>
                  <a:cubicBezTo>
                    <a:pt x="119194" y="195299"/>
                    <a:pt x="119453" y="195559"/>
                    <a:pt x="119556" y="195892"/>
                  </a:cubicBezTo>
                  <a:cubicBezTo>
                    <a:pt x="132596" y="241521"/>
                    <a:pt x="209154" y="248134"/>
                    <a:pt x="231049" y="249084"/>
                  </a:cubicBezTo>
                  <a:cubicBezTo>
                    <a:pt x="234228" y="249242"/>
                    <a:pt x="236932" y="246789"/>
                    <a:pt x="237088" y="243606"/>
                  </a:cubicBezTo>
                  <a:cubicBezTo>
                    <a:pt x="237094" y="243500"/>
                    <a:pt x="237095" y="243396"/>
                    <a:pt x="237095" y="243290"/>
                  </a:cubicBezTo>
                  <a:lnTo>
                    <a:pt x="237095" y="210520"/>
                  </a:lnTo>
                  <a:cubicBezTo>
                    <a:pt x="237006" y="207450"/>
                    <a:pt x="234616" y="204944"/>
                    <a:pt x="231559" y="204714"/>
                  </a:cubicBezTo>
                  <a:cubicBezTo>
                    <a:pt x="171100" y="203455"/>
                    <a:pt x="143965" y="181525"/>
                    <a:pt x="143965" y="175731"/>
                  </a:cubicBezTo>
                  <a:cubicBezTo>
                    <a:pt x="143965" y="169937"/>
                    <a:pt x="171148" y="147746"/>
                    <a:pt x="231559" y="146487"/>
                  </a:cubicBezTo>
                  <a:cubicBezTo>
                    <a:pt x="234441" y="146663"/>
                    <a:pt x="236920" y="144465"/>
                    <a:pt x="237095" y="141579"/>
                  </a:cubicBezTo>
                  <a:cubicBezTo>
                    <a:pt x="237108" y="141368"/>
                    <a:pt x="237108" y="141155"/>
                    <a:pt x="237095" y="140943"/>
                  </a:cubicBezTo>
                  <a:lnTo>
                    <a:pt x="237095" y="107911"/>
                  </a:lnTo>
                  <a:cubicBezTo>
                    <a:pt x="237095" y="102366"/>
                    <a:pt x="231559" y="102366"/>
                    <a:pt x="231559" y="102366"/>
                  </a:cubicBezTo>
                  <a:close/>
                  <a:moveTo>
                    <a:pt x="139437" y="132121"/>
                  </a:moveTo>
                  <a:cubicBezTo>
                    <a:pt x="133960" y="151985"/>
                    <a:pt x="119047" y="154051"/>
                    <a:pt x="109990" y="150797"/>
                  </a:cubicBezTo>
                  <a:cubicBezTo>
                    <a:pt x="100684" y="147520"/>
                    <a:pt x="90868" y="136929"/>
                    <a:pt x="99415" y="117552"/>
                  </a:cubicBezTo>
                  <a:cubicBezTo>
                    <a:pt x="103695" y="107721"/>
                    <a:pt x="117790" y="93355"/>
                    <a:pt x="129372" y="97641"/>
                  </a:cubicBezTo>
                  <a:cubicBezTo>
                    <a:pt x="141962" y="102117"/>
                    <a:pt x="142459" y="121779"/>
                    <a:pt x="139437" y="132121"/>
                  </a:cubicBezTo>
                  <a:close/>
                </a:path>
              </a:pathLst>
            </a:custGeom>
            <a:grpFill/>
            <a:ln w="11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25">
              <a:extLst>
                <a:ext uri="{FF2B5EF4-FFF2-40B4-BE49-F238E27FC236}">
                  <a16:creationId xmlns:a16="http://schemas.microsoft.com/office/drawing/2014/main" id="{7A7CD626-B2AA-451D-9C7E-FF76641209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771393" y="7054694"/>
              <a:ext cx="1018580" cy="258921"/>
            </a:xfrm>
            <a:custGeom>
              <a:avLst/>
              <a:gdLst>
                <a:gd name="connsiteX0" fmla="*/ 736139 w 1018580"/>
                <a:gd name="connsiteY0" fmla="*/ 13607 h 258921"/>
                <a:gd name="connsiteX1" fmla="*/ 736139 w 1018580"/>
                <a:gd name="connsiteY1" fmla="*/ 46851 h 258921"/>
                <a:gd name="connsiteX2" fmla="*/ 726320 w 1018580"/>
                <a:gd name="connsiteY2" fmla="*/ 50133 h 258921"/>
                <a:gd name="connsiteX3" fmla="*/ 707436 w 1018580"/>
                <a:gd name="connsiteY3" fmla="*/ 28723 h 258921"/>
                <a:gd name="connsiteX4" fmla="*/ 680403 w 1018580"/>
                <a:gd name="connsiteY4" fmla="*/ 17893 h 258921"/>
                <a:gd name="connsiteX5" fmla="*/ 648012 w 1018580"/>
                <a:gd name="connsiteY5" fmla="*/ 17893 h 258921"/>
                <a:gd name="connsiteX6" fmla="*/ 640393 w 1018580"/>
                <a:gd name="connsiteY6" fmla="*/ 24117 h 258921"/>
                <a:gd name="connsiteX7" fmla="*/ 640393 w 1018580"/>
                <a:gd name="connsiteY7" fmla="*/ 25712 h 258921"/>
                <a:gd name="connsiteX8" fmla="*/ 640393 w 1018580"/>
                <a:gd name="connsiteY8" fmla="*/ 84380 h 258921"/>
                <a:gd name="connsiteX9" fmla="*/ 664697 w 1018580"/>
                <a:gd name="connsiteY9" fmla="*/ 84380 h 258921"/>
                <a:gd name="connsiteX10" fmla="*/ 677938 w 1018580"/>
                <a:gd name="connsiteY10" fmla="*/ 77334 h 258921"/>
                <a:gd name="connsiteX11" fmla="*/ 691933 w 1018580"/>
                <a:gd name="connsiteY11" fmla="*/ 58183 h 258921"/>
                <a:gd name="connsiteX12" fmla="*/ 702730 w 1018580"/>
                <a:gd name="connsiteY12" fmla="*/ 61465 h 258921"/>
                <a:gd name="connsiteX13" fmla="*/ 702730 w 1018580"/>
                <a:gd name="connsiteY13" fmla="*/ 125465 h 258921"/>
                <a:gd name="connsiteX14" fmla="*/ 691933 w 1018580"/>
                <a:gd name="connsiteY14" fmla="*/ 128726 h 258921"/>
                <a:gd name="connsiteX15" fmla="*/ 677938 w 1018580"/>
                <a:gd name="connsiteY15" fmla="*/ 109596 h 258921"/>
                <a:gd name="connsiteX16" fmla="*/ 664697 w 1018580"/>
                <a:gd name="connsiteY16" fmla="*/ 102278 h 258921"/>
                <a:gd name="connsiteX17" fmla="*/ 640434 w 1018580"/>
                <a:gd name="connsiteY17" fmla="*/ 102278 h 258921"/>
                <a:gd name="connsiteX18" fmla="*/ 640434 w 1018580"/>
                <a:gd name="connsiteY18" fmla="*/ 170522 h 258921"/>
                <a:gd name="connsiteX19" fmla="*/ 650742 w 1018580"/>
                <a:gd name="connsiteY19" fmla="*/ 181101 h 258921"/>
                <a:gd name="connsiteX20" fmla="*/ 677490 w 1018580"/>
                <a:gd name="connsiteY20" fmla="*/ 181101 h 258921"/>
                <a:gd name="connsiteX21" fmla="*/ 707924 w 1018580"/>
                <a:gd name="connsiteY21" fmla="*/ 169497 h 258921"/>
                <a:gd name="connsiteX22" fmla="*/ 725342 w 1018580"/>
                <a:gd name="connsiteY22" fmla="*/ 146373 h 258921"/>
                <a:gd name="connsiteX23" fmla="*/ 735161 w 1018580"/>
                <a:gd name="connsiteY23" fmla="*/ 149154 h 258921"/>
                <a:gd name="connsiteX24" fmla="*/ 735161 w 1018580"/>
                <a:gd name="connsiteY24" fmla="*/ 184112 h 258921"/>
                <a:gd name="connsiteX25" fmla="*/ 720432 w 1018580"/>
                <a:gd name="connsiteY25" fmla="*/ 198748 h 258921"/>
                <a:gd name="connsiteX26" fmla="*/ 589648 w 1018580"/>
                <a:gd name="connsiteY26" fmla="*/ 198748 h 258921"/>
                <a:gd name="connsiteX27" fmla="*/ 584252 w 1018580"/>
                <a:gd name="connsiteY27" fmla="*/ 193987 h 258921"/>
                <a:gd name="connsiteX28" fmla="*/ 584250 w 1018580"/>
                <a:gd name="connsiteY28" fmla="*/ 193960 h 258921"/>
                <a:gd name="connsiteX29" fmla="*/ 598225 w 1018580"/>
                <a:gd name="connsiteY29" fmla="*/ 173302 h 258921"/>
                <a:gd name="connsiteX30" fmla="*/ 598225 w 1018580"/>
                <a:gd name="connsiteY30" fmla="*/ 25462 h 258921"/>
                <a:gd name="connsiteX31" fmla="*/ 584250 w 1018580"/>
                <a:gd name="connsiteY31" fmla="*/ 4804 h 258921"/>
                <a:gd name="connsiteX32" fmla="*/ 589581 w 1018580"/>
                <a:gd name="connsiteY32" fmla="*/ 11 h 258921"/>
                <a:gd name="connsiteX33" fmla="*/ 589648 w 1018580"/>
                <a:gd name="connsiteY33" fmla="*/ 16 h 258921"/>
                <a:gd name="connsiteX34" fmla="*/ 721899 w 1018580"/>
                <a:gd name="connsiteY34" fmla="*/ 16 h 258921"/>
                <a:gd name="connsiteX35" fmla="*/ 736139 w 1018580"/>
                <a:gd name="connsiteY35" fmla="*/ 13607 h 258921"/>
                <a:gd name="connsiteX36" fmla="*/ 1017263 w 1018580"/>
                <a:gd name="connsiteY36" fmla="*/ 211564 h 258921"/>
                <a:gd name="connsiteX37" fmla="*/ 941686 w 1018580"/>
                <a:gd name="connsiteY37" fmla="*/ 258649 h 258921"/>
                <a:gd name="connsiteX38" fmla="*/ 884748 w 1018580"/>
                <a:gd name="connsiteY38" fmla="*/ 226932 h 258921"/>
                <a:gd name="connsiteX39" fmla="*/ 912229 w 1018580"/>
                <a:gd name="connsiteY39" fmla="*/ 197974 h 258921"/>
                <a:gd name="connsiteX40" fmla="*/ 888679 w 1018580"/>
                <a:gd name="connsiteY40" fmla="*/ 175561 h 258921"/>
                <a:gd name="connsiteX41" fmla="*/ 913227 w 1018580"/>
                <a:gd name="connsiteY41" fmla="*/ 148380 h 258921"/>
                <a:gd name="connsiteX42" fmla="*/ 888435 w 1018580"/>
                <a:gd name="connsiteY42" fmla="*/ 109596 h 258921"/>
                <a:gd name="connsiteX43" fmla="*/ 949040 w 1018580"/>
                <a:gd name="connsiteY43" fmla="*/ 62490 h 258921"/>
                <a:gd name="connsiteX44" fmla="*/ 993857 w 1018580"/>
                <a:gd name="connsiteY44" fmla="*/ 62490 h 258921"/>
                <a:gd name="connsiteX45" fmla="*/ 1013983 w 1018580"/>
                <a:gd name="connsiteY45" fmla="*/ 58977 h 258921"/>
                <a:gd name="connsiteX46" fmla="*/ 1018569 w 1018580"/>
                <a:gd name="connsiteY46" fmla="*/ 63072 h 258921"/>
                <a:gd name="connsiteX47" fmla="*/ 1018567 w 1018580"/>
                <a:gd name="connsiteY47" fmla="*/ 63723 h 258921"/>
                <a:gd name="connsiteX48" fmla="*/ 1002372 w 1018580"/>
                <a:gd name="connsiteY48" fmla="*/ 80450 h 258921"/>
                <a:gd name="connsiteX49" fmla="*/ 1000571 w 1018580"/>
                <a:gd name="connsiteY49" fmla="*/ 84773 h 258921"/>
                <a:gd name="connsiteX50" fmla="*/ 1001394 w 1018580"/>
                <a:gd name="connsiteY50" fmla="*/ 85990 h 258921"/>
                <a:gd name="connsiteX51" fmla="*/ 1008748 w 1018580"/>
                <a:gd name="connsiteY51" fmla="*/ 109177 h 258921"/>
                <a:gd name="connsiteX52" fmla="*/ 948632 w 1018580"/>
                <a:gd name="connsiteY52" fmla="*/ 156513 h 258921"/>
                <a:gd name="connsiteX53" fmla="*/ 932926 w 1018580"/>
                <a:gd name="connsiteY53" fmla="*/ 155008 h 258921"/>
                <a:gd name="connsiteX54" fmla="*/ 932193 w 1018580"/>
                <a:gd name="connsiteY54" fmla="*/ 167344 h 258921"/>
                <a:gd name="connsiteX55" fmla="*/ 972935 w 1018580"/>
                <a:gd name="connsiteY55" fmla="*/ 170877 h 258921"/>
                <a:gd name="connsiteX56" fmla="*/ 1017345 w 1018580"/>
                <a:gd name="connsiteY56" fmla="*/ 211564 h 258921"/>
                <a:gd name="connsiteX57" fmla="*/ 937815 w 1018580"/>
                <a:gd name="connsiteY57" fmla="*/ 138783 h 258921"/>
                <a:gd name="connsiteX58" fmla="*/ 970205 w 1018580"/>
                <a:gd name="connsiteY58" fmla="*/ 117624 h 258921"/>
                <a:gd name="connsiteX59" fmla="*/ 958920 w 1018580"/>
                <a:gd name="connsiteY59" fmla="*/ 78589 h 258921"/>
                <a:gd name="connsiteX60" fmla="*/ 926040 w 1018580"/>
                <a:gd name="connsiteY60" fmla="*/ 101002 h 258921"/>
                <a:gd name="connsiteX61" fmla="*/ 937835 w 1018580"/>
                <a:gd name="connsiteY61" fmla="*/ 138783 h 258921"/>
                <a:gd name="connsiteX62" fmla="*/ 983223 w 1018580"/>
                <a:gd name="connsiteY62" fmla="*/ 218861 h 258921"/>
                <a:gd name="connsiteX63" fmla="*/ 961120 w 1018580"/>
                <a:gd name="connsiteY63" fmla="*/ 201236 h 258921"/>
                <a:gd name="connsiteX64" fmla="*/ 927752 w 1018580"/>
                <a:gd name="connsiteY64" fmla="*/ 198476 h 258921"/>
                <a:gd name="connsiteX65" fmla="*/ 916466 w 1018580"/>
                <a:gd name="connsiteY65" fmla="*/ 220387 h 258921"/>
                <a:gd name="connsiteX66" fmla="*/ 949060 w 1018580"/>
                <a:gd name="connsiteY66" fmla="*/ 243052 h 258921"/>
                <a:gd name="connsiteX67" fmla="*/ 983243 w 1018580"/>
                <a:gd name="connsiteY67" fmla="*/ 218861 h 258921"/>
                <a:gd name="connsiteX68" fmla="*/ 161463 w 1018580"/>
                <a:gd name="connsiteY68" fmla="*/ 144282 h 258921"/>
                <a:gd name="connsiteX69" fmla="*/ 72868 w 1018580"/>
                <a:gd name="connsiteY69" fmla="*/ 199688 h 258921"/>
                <a:gd name="connsiteX70" fmla="*/ 5887 w 1018580"/>
                <a:gd name="connsiteY70" fmla="*/ 199688 h 258921"/>
                <a:gd name="connsiteX71" fmla="*/ 258 w 1018580"/>
                <a:gd name="connsiteY71" fmla="*/ 195078 h 258921"/>
                <a:gd name="connsiteX72" fmla="*/ 244 w 1018580"/>
                <a:gd name="connsiteY72" fmla="*/ 194942 h 258921"/>
                <a:gd name="connsiteX73" fmla="*/ 14260 w 1018580"/>
                <a:gd name="connsiteY73" fmla="*/ 174285 h 258921"/>
                <a:gd name="connsiteX74" fmla="*/ 14015 w 1018580"/>
                <a:gd name="connsiteY74" fmla="*/ 26465 h 258921"/>
                <a:gd name="connsiteX75" fmla="*/ 0 w 1018580"/>
                <a:gd name="connsiteY75" fmla="*/ 5808 h 258921"/>
                <a:gd name="connsiteX76" fmla="*/ 5515 w 1018580"/>
                <a:gd name="connsiteY76" fmla="*/ 1008 h 258921"/>
                <a:gd name="connsiteX77" fmla="*/ 5643 w 1018580"/>
                <a:gd name="connsiteY77" fmla="*/ 1020 h 258921"/>
                <a:gd name="connsiteX78" fmla="*/ 68794 w 1018580"/>
                <a:gd name="connsiteY78" fmla="*/ 1020 h 258921"/>
                <a:gd name="connsiteX79" fmla="*/ 152317 w 1018580"/>
                <a:gd name="connsiteY79" fmla="*/ 49631 h 258921"/>
                <a:gd name="connsiteX80" fmla="*/ 113061 w 1018580"/>
                <a:gd name="connsiteY80" fmla="*/ 92702 h 258921"/>
                <a:gd name="connsiteX81" fmla="*/ 161463 w 1018580"/>
                <a:gd name="connsiteY81" fmla="*/ 144282 h 258921"/>
                <a:gd name="connsiteX82" fmla="*/ 55940 w 1018580"/>
                <a:gd name="connsiteY82" fmla="*/ 85384 h 258921"/>
                <a:gd name="connsiteX83" fmla="*/ 69263 w 1018580"/>
                <a:gd name="connsiteY83" fmla="*/ 85384 h 258921"/>
                <a:gd name="connsiteX84" fmla="*/ 109252 w 1018580"/>
                <a:gd name="connsiteY84" fmla="*/ 53165 h 258921"/>
                <a:gd name="connsiteX85" fmla="*/ 70546 w 1018580"/>
                <a:gd name="connsiteY85" fmla="*/ 18646 h 258921"/>
                <a:gd name="connsiteX86" fmla="*/ 63559 w 1018580"/>
                <a:gd name="connsiteY86" fmla="*/ 18646 h 258921"/>
                <a:gd name="connsiteX87" fmla="*/ 55940 w 1018580"/>
                <a:gd name="connsiteY87" fmla="*/ 26716 h 258921"/>
                <a:gd name="connsiteX88" fmla="*/ 116300 w 1018580"/>
                <a:gd name="connsiteY88" fmla="*/ 145327 h 258921"/>
                <a:gd name="connsiteX89" fmla="*/ 72135 w 1018580"/>
                <a:gd name="connsiteY89" fmla="*/ 103511 h 258921"/>
                <a:gd name="connsiteX90" fmla="*/ 56184 w 1018580"/>
                <a:gd name="connsiteY90" fmla="*/ 103511 h 258921"/>
                <a:gd name="connsiteX91" fmla="*/ 56184 w 1018580"/>
                <a:gd name="connsiteY91" fmla="*/ 171776 h 258921"/>
                <a:gd name="connsiteX92" fmla="*/ 66492 w 1018580"/>
                <a:gd name="connsiteY92" fmla="*/ 181854 h 258921"/>
                <a:gd name="connsiteX93" fmla="*/ 78511 w 1018580"/>
                <a:gd name="connsiteY93" fmla="*/ 181854 h 258921"/>
                <a:gd name="connsiteX94" fmla="*/ 116300 w 1018580"/>
                <a:gd name="connsiteY94" fmla="*/ 145327 h 258921"/>
                <a:gd name="connsiteX95" fmla="*/ 294936 w 1018580"/>
                <a:gd name="connsiteY95" fmla="*/ 172027 h 258921"/>
                <a:gd name="connsiteX96" fmla="*/ 241217 w 1018580"/>
                <a:gd name="connsiteY96" fmla="*/ 202992 h 258921"/>
                <a:gd name="connsiteX97" fmla="*/ 172505 w 1018580"/>
                <a:gd name="connsiteY97" fmla="*/ 131235 h 258921"/>
                <a:gd name="connsiteX98" fmla="*/ 239730 w 1018580"/>
                <a:gd name="connsiteY98" fmla="*/ 59709 h 258921"/>
                <a:gd name="connsiteX99" fmla="*/ 295446 w 1018580"/>
                <a:gd name="connsiteY99" fmla="*/ 112335 h 258921"/>
                <a:gd name="connsiteX100" fmla="*/ 282917 w 1018580"/>
                <a:gd name="connsiteY100" fmla="*/ 125946 h 258921"/>
                <a:gd name="connsiteX101" fmla="*/ 208827 w 1018580"/>
                <a:gd name="connsiteY101" fmla="*/ 125946 h 258921"/>
                <a:gd name="connsiteX102" fmla="*/ 255192 w 1018580"/>
                <a:gd name="connsiteY102" fmla="*/ 172529 h 258921"/>
                <a:gd name="connsiteX103" fmla="*/ 292736 w 1018580"/>
                <a:gd name="connsiteY103" fmla="*/ 158939 h 258921"/>
                <a:gd name="connsiteX104" fmla="*/ 294936 w 1018580"/>
                <a:gd name="connsiteY104" fmla="*/ 172027 h 258921"/>
                <a:gd name="connsiteX105" fmla="*/ 209377 w 1018580"/>
                <a:gd name="connsiteY105" fmla="*/ 110076 h 258921"/>
                <a:gd name="connsiteX106" fmla="*/ 252156 w 1018580"/>
                <a:gd name="connsiteY106" fmla="*/ 110076 h 258921"/>
                <a:gd name="connsiteX107" fmla="*/ 261242 w 1018580"/>
                <a:gd name="connsiteY107" fmla="*/ 102508 h 258921"/>
                <a:gd name="connsiteX108" fmla="*/ 237937 w 1018580"/>
                <a:gd name="connsiteY108" fmla="*/ 75055 h 258921"/>
                <a:gd name="connsiteX109" fmla="*/ 209316 w 1018580"/>
                <a:gd name="connsiteY109" fmla="*/ 110076 h 258921"/>
                <a:gd name="connsiteX110" fmla="*/ 367153 w 1018580"/>
                <a:gd name="connsiteY110" fmla="*/ 112585 h 258921"/>
                <a:gd name="connsiteX111" fmla="*/ 338633 w 1018580"/>
                <a:gd name="connsiteY111" fmla="*/ 88667 h 258921"/>
                <a:gd name="connsiteX112" fmla="*/ 354319 w 1018580"/>
                <a:gd name="connsiteY112" fmla="*/ 75055 h 258921"/>
                <a:gd name="connsiteX113" fmla="*/ 397750 w 1018580"/>
                <a:gd name="connsiteY113" fmla="*/ 106543 h 258921"/>
                <a:gd name="connsiteX114" fmla="*/ 411012 w 1018580"/>
                <a:gd name="connsiteY114" fmla="*/ 90674 h 258921"/>
                <a:gd name="connsiteX115" fmla="*/ 359473 w 1018580"/>
                <a:gd name="connsiteY115" fmla="*/ 59709 h 258921"/>
                <a:gd name="connsiteX116" fmla="*/ 308931 w 1018580"/>
                <a:gd name="connsiteY116" fmla="*/ 99748 h 258921"/>
                <a:gd name="connsiteX117" fmla="*/ 353096 w 1018580"/>
                <a:gd name="connsiteY117" fmla="*/ 147836 h 258921"/>
                <a:gd name="connsiteX118" fmla="*/ 381311 w 1018580"/>
                <a:gd name="connsiteY118" fmla="*/ 173512 h 258921"/>
                <a:gd name="connsiteX119" fmla="*/ 364382 w 1018580"/>
                <a:gd name="connsiteY119" fmla="*/ 187374 h 258921"/>
                <a:gd name="connsiteX120" fmla="*/ 323415 w 1018580"/>
                <a:gd name="connsiteY120" fmla="*/ 156639 h 258921"/>
                <a:gd name="connsiteX121" fmla="*/ 308198 w 1018580"/>
                <a:gd name="connsiteY121" fmla="*/ 173010 h 258921"/>
                <a:gd name="connsiteX122" fmla="*/ 360960 w 1018580"/>
                <a:gd name="connsiteY122" fmla="*/ 202971 h 258921"/>
                <a:gd name="connsiteX123" fmla="*/ 412723 w 1018580"/>
                <a:gd name="connsiteY123" fmla="*/ 162179 h 258921"/>
                <a:gd name="connsiteX124" fmla="*/ 367092 w 1018580"/>
                <a:gd name="connsiteY124" fmla="*/ 112585 h 258921"/>
                <a:gd name="connsiteX125" fmla="*/ 514132 w 1018580"/>
                <a:gd name="connsiteY125" fmla="*/ 62406 h 258921"/>
                <a:gd name="connsiteX126" fmla="*/ 479215 w 1018580"/>
                <a:gd name="connsiteY126" fmla="*/ 62406 h 258921"/>
                <a:gd name="connsiteX127" fmla="*/ 479215 w 1018580"/>
                <a:gd name="connsiteY127" fmla="*/ 32508 h 258921"/>
                <a:gd name="connsiteX128" fmla="*/ 475141 w 1018580"/>
                <a:gd name="connsiteY128" fmla="*/ 26967 h 258921"/>
                <a:gd name="connsiteX129" fmla="*/ 467793 w 1018580"/>
                <a:gd name="connsiteY129" fmla="*/ 31636 h 258921"/>
                <a:gd name="connsiteX130" fmla="*/ 467767 w 1018580"/>
                <a:gd name="connsiteY130" fmla="*/ 31755 h 258921"/>
                <a:gd name="connsiteX131" fmla="*/ 424987 w 1018580"/>
                <a:gd name="connsiteY131" fmla="*/ 64999 h 258921"/>
                <a:gd name="connsiteX132" fmla="*/ 417388 w 1018580"/>
                <a:gd name="connsiteY132" fmla="*/ 72045 h 258921"/>
                <a:gd name="connsiteX133" fmla="*/ 425231 w 1018580"/>
                <a:gd name="connsiteY133" fmla="*/ 78840 h 258921"/>
                <a:gd name="connsiteX134" fmla="*/ 432606 w 1018580"/>
                <a:gd name="connsiteY134" fmla="*/ 78840 h 258921"/>
                <a:gd name="connsiteX135" fmla="*/ 440449 w 1018580"/>
                <a:gd name="connsiteY135" fmla="*/ 86659 h 258921"/>
                <a:gd name="connsiteX136" fmla="*/ 440449 w 1018580"/>
                <a:gd name="connsiteY136" fmla="*/ 164228 h 258921"/>
                <a:gd name="connsiteX137" fmla="*/ 477993 w 1018580"/>
                <a:gd name="connsiteY137" fmla="*/ 202490 h 258921"/>
                <a:gd name="connsiteX138" fmla="*/ 521180 w 1018580"/>
                <a:gd name="connsiteY138" fmla="*/ 180328 h 258921"/>
                <a:gd name="connsiteX139" fmla="*/ 517157 w 1018580"/>
                <a:gd name="connsiteY139" fmla="*/ 175651 h 258921"/>
                <a:gd name="connsiteX140" fmla="*/ 516760 w 1018580"/>
                <a:gd name="connsiteY140" fmla="*/ 175644 h 258921"/>
                <a:gd name="connsiteX141" fmla="*/ 496653 w 1018580"/>
                <a:gd name="connsiteY141" fmla="*/ 180160 h 258921"/>
                <a:gd name="connsiteX142" fmla="*/ 479460 w 1018580"/>
                <a:gd name="connsiteY142" fmla="*/ 163037 h 258921"/>
                <a:gd name="connsiteX143" fmla="*/ 479460 w 1018580"/>
                <a:gd name="connsiteY143" fmla="*/ 80596 h 258921"/>
                <a:gd name="connsiteX144" fmla="*/ 514315 w 1018580"/>
                <a:gd name="connsiteY144" fmla="*/ 80596 h 258921"/>
                <a:gd name="connsiteX145" fmla="*/ 521914 w 1018580"/>
                <a:gd name="connsiteY145" fmla="*/ 73550 h 258921"/>
                <a:gd name="connsiteX146" fmla="*/ 521914 w 1018580"/>
                <a:gd name="connsiteY146" fmla="*/ 69515 h 258921"/>
                <a:gd name="connsiteX147" fmla="*/ 514071 w 1018580"/>
                <a:gd name="connsiteY147" fmla="*/ 62469 h 258921"/>
                <a:gd name="connsiteX148" fmla="*/ 875275 w 1018580"/>
                <a:gd name="connsiteY148" fmla="*/ 211815 h 258921"/>
                <a:gd name="connsiteX149" fmla="*/ 799697 w 1018580"/>
                <a:gd name="connsiteY149" fmla="*/ 258921 h 258921"/>
                <a:gd name="connsiteX150" fmla="*/ 742759 w 1018580"/>
                <a:gd name="connsiteY150" fmla="*/ 227183 h 258921"/>
                <a:gd name="connsiteX151" fmla="*/ 770240 w 1018580"/>
                <a:gd name="connsiteY151" fmla="*/ 198225 h 258921"/>
                <a:gd name="connsiteX152" fmla="*/ 746691 w 1018580"/>
                <a:gd name="connsiteY152" fmla="*/ 175811 h 258921"/>
                <a:gd name="connsiteX153" fmla="*/ 771137 w 1018580"/>
                <a:gd name="connsiteY153" fmla="*/ 148631 h 258921"/>
                <a:gd name="connsiteX154" fmla="*/ 746365 w 1018580"/>
                <a:gd name="connsiteY154" fmla="*/ 109847 h 258921"/>
                <a:gd name="connsiteX155" fmla="*/ 806970 w 1018580"/>
                <a:gd name="connsiteY155" fmla="*/ 62741 h 258921"/>
                <a:gd name="connsiteX156" fmla="*/ 851787 w 1018580"/>
                <a:gd name="connsiteY156" fmla="*/ 62741 h 258921"/>
                <a:gd name="connsiteX157" fmla="*/ 871914 w 1018580"/>
                <a:gd name="connsiteY157" fmla="*/ 59228 h 258921"/>
                <a:gd name="connsiteX158" fmla="*/ 876347 w 1018580"/>
                <a:gd name="connsiteY158" fmla="*/ 63540 h 258921"/>
                <a:gd name="connsiteX159" fmla="*/ 876334 w 1018580"/>
                <a:gd name="connsiteY159" fmla="*/ 64016 h 258921"/>
                <a:gd name="connsiteX160" fmla="*/ 860139 w 1018580"/>
                <a:gd name="connsiteY160" fmla="*/ 80638 h 258921"/>
                <a:gd name="connsiteX161" fmla="*/ 858308 w 1018580"/>
                <a:gd name="connsiteY161" fmla="*/ 84915 h 258921"/>
                <a:gd name="connsiteX162" fmla="*/ 859161 w 1018580"/>
                <a:gd name="connsiteY162" fmla="*/ 86179 h 258921"/>
                <a:gd name="connsiteX163" fmla="*/ 866515 w 1018580"/>
                <a:gd name="connsiteY163" fmla="*/ 109345 h 258921"/>
                <a:gd name="connsiteX164" fmla="*/ 806400 w 1018580"/>
                <a:gd name="connsiteY164" fmla="*/ 156681 h 258921"/>
                <a:gd name="connsiteX165" fmla="*/ 790693 w 1018580"/>
                <a:gd name="connsiteY165" fmla="*/ 155175 h 258921"/>
                <a:gd name="connsiteX166" fmla="*/ 789960 w 1018580"/>
                <a:gd name="connsiteY166" fmla="*/ 167511 h 258921"/>
                <a:gd name="connsiteX167" fmla="*/ 830703 w 1018580"/>
                <a:gd name="connsiteY167" fmla="*/ 171044 h 258921"/>
                <a:gd name="connsiteX168" fmla="*/ 875275 w 1018580"/>
                <a:gd name="connsiteY168" fmla="*/ 211815 h 258921"/>
                <a:gd name="connsiteX169" fmla="*/ 795827 w 1018580"/>
                <a:gd name="connsiteY169" fmla="*/ 139034 h 258921"/>
                <a:gd name="connsiteX170" fmla="*/ 828217 w 1018580"/>
                <a:gd name="connsiteY170" fmla="*/ 117875 h 258921"/>
                <a:gd name="connsiteX171" fmla="*/ 816931 w 1018580"/>
                <a:gd name="connsiteY171" fmla="*/ 78840 h 258921"/>
                <a:gd name="connsiteX172" fmla="*/ 784052 w 1018580"/>
                <a:gd name="connsiteY172" fmla="*/ 101253 h 258921"/>
                <a:gd name="connsiteX173" fmla="*/ 795766 w 1018580"/>
                <a:gd name="connsiteY173" fmla="*/ 139034 h 258921"/>
                <a:gd name="connsiteX174" fmla="*/ 841214 w 1018580"/>
                <a:gd name="connsiteY174" fmla="*/ 219112 h 258921"/>
                <a:gd name="connsiteX175" fmla="*/ 819132 w 1018580"/>
                <a:gd name="connsiteY175" fmla="*/ 201487 h 258921"/>
                <a:gd name="connsiteX176" fmla="*/ 785702 w 1018580"/>
                <a:gd name="connsiteY176" fmla="*/ 198643 h 258921"/>
                <a:gd name="connsiteX177" fmla="*/ 774417 w 1018580"/>
                <a:gd name="connsiteY177" fmla="*/ 220555 h 258921"/>
                <a:gd name="connsiteX178" fmla="*/ 807011 w 1018580"/>
                <a:gd name="connsiteY178" fmla="*/ 243219 h 258921"/>
                <a:gd name="connsiteX179" fmla="*/ 841153 w 1018580"/>
                <a:gd name="connsiteY179" fmla="*/ 219112 h 25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018580" h="258921">
                  <a:moveTo>
                    <a:pt x="736139" y="13607"/>
                  </a:moveTo>
                  <a:lnTo>
                    <a:pt x="736139" y="46851"/>
                  </a:lnTo>
                  <a:cubicBezTo>
                    <a:pt x="736139" y="52642"/>
                    <a:pt x="730251" y="54670"/>
                    <a:pt x="726320" y="50133"/>
                  </a:cubicBezTo>
                  <a:lnTo>
                    <a:pt x="707436" y="28723"/>
                  </a:lnTo>
                  <a:cubicBezTo>
                    <a:pt x="699572" y="19398"/>
                    <a:pt x="690996" y="17893"/>
                    <a:pt x="680403" y="17893"/>
                  </a:cubicBezTo>
                  <a:lnTo>
                    <a:pt x="648012" y="17893"/>
                  </a:lnTo>
                  <a:cubicBezTo>
                    <a:pt x="644233" y="17452"/>
                    <a:pt x="640823" y="20239"/>
                    <a:pt x="640393" y="24117"/>
                  </a:cubicBezTo>
                  <a:cubicBezTo>
                    <a:pt x="640334" y="24647"/>
                    <a:pt x="640334" y="25182"/>
                    <a:pt x="640393" y="25712"/>
                  </a:cubicBezTo>
                  <a:lnTo>
                    <a:pt x="640393" y="84380"/>
                  </a:lnTo>
                  <a:lnTo>
                    <a:pt x="664697" y="84380"/>
                  </a:lnTo>
                  <a:cubicBezTo>
                    <a:pt x="670050" y="84777"/>
                    <a:pt x="675167" y="82054"/>
                    <a:pt x="677938" y="77334"/>
                  </a:cubicBezTo>
                  <a:lnTo>
                    <a:pt x="691933" y="58183"/>
                  </a:lnTo>
                  <a:cubicBezTo>
                    <a:pt x="695844" y="52391"/>
                    <a:pt x="702730" y="54419"/>
                    <a:pt x="702730" y="61465"/>
                  </a:cubicBezTo>
                  <a:lnTo>
                    <a:pt x="702730" y="125465"/>
                  </a:lnTo>
                  <a:cubicBezTo>
                    <a:pt x="702730" y="132009"/>
                    <a:pt x="695844" y="134267"/>
                    <a:pt x="691933" y="128726"/>
                  </a:cubicBezTo>
                  <a:lnTo>
                    <a:pt x="677938" y="109596"/>
                  </a:lnTo>
                  <a:cubicBezTo>
                    <a:pt x="675151" y="104863"/>
                    <a:pt x="670079" y="102060"/>
                    <a:pt x="664697" y="102278"/>
                  </a:cubicBezTo>
                  <a:lnTo>
                    <a:pt x="640434" y="102278"/>
                  </a:lnTo>
                  <a:lnTo>
                    <a:pt x="640434" y="170522"/>
                  </a:lnTo>
                  <a:cubicBezTo>
                    <a:pt x="640434" y="177819"/>
                    <a:pt x="644121" y="181101"/>
                    <a:pt x="650742" y="181101"/>
                  </a:cubicBezTo>
                  <a:lnTo>
                    <a:pt x="677490" y="181101"/>
                  </a:lnTo>
                  <a:cubicBezTo>
                    <a:pt x="689713" y="181101"/>
                    <a:pt x="699328" y="181101"/>
                    <a:pt x="707924" y="169497"/>
                  </a:cubicBezTo>
                  <a:lnTo>
                    <a:pt x="725342" y="146373"/>
                  </a:lnTo>
                  <a:cubicBezTo>
                    <a:pt x="729029" y="141334"/>
                    <a:pt x="735161" y="142860"/>
                    <a:pt x="735161" y="149154"/>
                  </a:cubicBezTo>
                  <a:lnTo>
                    <a:pt x="735161" y="184112"/>
                  </a:lnTo>
                  <a:cubicBezTo>
                    <a:pt x="735161" y="194691"/>
                    <a:pt x="729274" y="198748"/>
                    <a:pt x="720432" y="198748"/>
                  </a:cubicBezTo>
                  <a:lnTo>
                    <a:pt x="589648" y="198748"/>
                  </a:lnTo>
                  <a:cubicBezTo>
                    <a:pt x="586878" y="198963"/>
                    <a:pt x="584462" y="196831"/>
                    <a:pt x="584252" y="193987"/>
                  </a:cubicBezTo>
                  <a:cubicBezTo>
                    <a:pt x="584252" y="193978"/>
                    <a:pt x="584250" y="193969"/>
                    <a:pt x="584250" y="193960"/>
                  </a:cubicBezTo>
                  <a:cubicBezTo>
                    <a:pt x="584250" y="185136"/>
                    <a:pt x="598225" y="184384"/>
                    <a:pt x="598225" y="173302"/>
                  </a:cubicBezTo>
                  <a:lnTo>
                    <a:pt x="598225" y="25462"/>
                  </a:lnTo>
                  <a:cubicBezTo>
                    <a:pt x="598225" y="13356"/>
                    <a:pt x="584250" y="13105"/>
                    <a:pt x="584250" y="4804"/>
                  </a:cubicBezTo>
                  <a:cubicBezTo>
                    <a:pt x="584433" y="1970"/>
                    <a:pt x="586819" y="-176"/>
                    <a:pt x="589581" y="11"/>
                  </a:cubicBezTo>
                  <a:cubicBezTo>
                    <a:pt x="589604" y="13"/>
                    <a:pt x="589626" y="15"/>
                    <a:pt x="589648" y="16"/>
                  </a:cubicBezTo>
                  <a:lnTo>
                    <a:pt x="721899" y="16"/>
                  </a:lnTo>
                  <a:cubicBezTo>
                    <a:pt x="732696" y="16"/>
                    <a:pt x="736139" y="3801"/>
                    <a:pt x="736139" y="13607"/>
                  </a:cubicBezTo>
                  <a:close/>
                  <a:moveTo>
                    <a:pt x="1017263" y="211564"/>
                  </a:moveTo>
                  <a:cubicBezTo>
                    <a:pt x="1017263" y="239769"/>
                    <a:pt x="989538" y="258649"/>
                    <a:pt x="941686" y="258649"/>
                  </a:cubicBezTo>
                  <a:cubicBezTo>
                    <a:pt x="905608" y="258649"/>
                    <a:pt x="884748" y="245561"/>
                    <a:pt x="884748" y="226932"/>
                  </a:cubicBezTo>
                  <a:cubicBezTo>
                    <a:pt x="884748" y="214847"/>
                    <a:pt x="894567" y="204267"/>
                    <a:pt x="912229" y="197974"/>
                  </a:cubicBezTo>
                  <a:cubicBezTo>
                    <a:pt x="896033" y="195444"/>
                    <a:pt x="888679" y="185617"/>
                    <a:pt x="888679" y="175561"/>
                  </a:cubicBezTo>
                  <a:cubicBezTo>
                    <a:pt x="888679" y="163957"/>
                    <a:pt x="898009" y="153398"/>
                    <a:pt x="913227" y="148380"/>
                  </a:cubicBezTo>
                  <a:cubicBezTo>
                    <a:pt x="898254" y="139808"/>
                    <a:pt x="888435" y="126218"/>
                    <a:pt x="888435" y="109596"/>
                  </a:cubicBezTo>
                  <a:cubicBezTo>
                    <a:pt x="888435" y="81642"/>
                    <a:pt x="914918" y="62490"/>
                    <a:pt x="949040" y="62490"/>
                  </a:cubicBezTo>
                  <a:lnTo>
                    <a:pt x="993857" y="62490"/>
                  </a:lnTo>
                  <a:cubicBezTo>
                    <a:pt x="1004674" y="62490"/>
                    <a:pt x="1009318" y="58977"/>
                    <a:pt x="1013983" y="58977"/>
                  </a:cubicBezTo>
                  <a:cubicBezTo>
                    <a:pt x="1016353" y="58808"/>
                    <a:pt x="1018404" y="60641"/>
                    <a:pt x="1018569" y="63072"/>
                  </a:cubicBezTo>
                  <a:cubicBezTo>
                    <a:pt x="1018585" y="63289"/>
                    <a:pt x="1018583" y="63506"/>
                    <a:pt x="1018567" y="63723"/>
                  </a:cubicBezTo>
                  <a:cubicBezTo>
                    <a:pt x="1018567" y="69536"/>
                    <a:pt x="1011213" y="74805"/>
                    <a:pt x="1002372" y="80450"/>
                  </a:cubicBezTo>
                  <a:cubicBezTo>
                    <a:pt x="1000712" y="81133"/>
                    <a:pt x="999905" y="83069"/>
                    <a:pt x="1000571" y="84773"/>
                  </a:cubicBezTo>
                  <a:cubicBezTo>
                    <a:pt x="1000752" y="85237"/>
                    <a:pt x="1001033" y="85653"/>
                    <a:pt x="1001394" y="85990"/>
                  </a:cubicBezTo>
                  <a:cubicBezTo>
                    <a:pt x="1006216" y="92704"/>
                    <a:pt x="1008795" y="100837"/>
                    <a:pt x="1008748" y="109177"/>
                  </a:cubicBezTo>
                  <a:cubicBezTo>
                    <a:pt x="1008748" y="136358"/>
                    <a:pt x="982265" y="156513"/>
                    <a:pt x="948632" y="156513"/>
                  </a:cubicBezTo>
                  <a:cubicBezTo>
                    <a:pt x="943368" y="156409"/>
                    <a:pt x="938119" y="155906"/>
                    <a:pt x="932926" y="155008"/>
                  </a:cubicBezTo>
                  <a:cubicBezTo>
                    <a:pt x="922129" y="153252"/>
                    <a:pt x="920173" y="166591"/>
                    <a:pt x="932193" y="167344"/>
                  </a:cubicBezTo>
                  <a:lnTo>
                    <a:pt x="972935" y="170877"/>
                  </a:lnTo>
                  <a:cubicBezTo>
                    <a:pt x="1002616" y="173282"/>
                    <a:pt x="1016856" y="190405"/>
                    <a:pt x="1017345" y="211564"/>
                  </a:cubicBezTo>
                  <a:close/>
                  <a:moveTo>
                    <a:pt x="937815" y="138783"/>
                  </a:moveTo>
                  <a:cubicBezTo>
                    <a:pt x="947634" y="142568"/>
                    <a:pt x="964074" y="140038"/>
                    <a:pt x="970205" y="117624"/>
                  </a:cubicBezTo>
                  <a:cubicBezTo>
                    <a:pt x="973404" y="106041"/>
                    <a:pt x="972650" y="83628"/>
                    <a:pt x="958920" y="78589"/>
                  </a:cubicBezTo>
                  <a:cubicBezTo>
                    <a:pt x="946167" y="73801"/>
                    <a:pt x="930705" y="89921"/>
                    <a:pt x="926040" y="101002"/>
                  </a:cubicBezTo>
                  <a:cubicBezTo>
                    <a:pt x="916486" y="123165"/>
                    <a:pt x="927528" y="134748"/>
                    <a:pt x="937835" y="138783"/>
                  </a:cubicBezTo>
                  <a:close/>
                  <a:moveTo>
                    <a:pt x="983223" y="218861"/>
                  </a:moveTo>
                  <a:cubicBezTo>
                    <a:pt x="983223" y="210498"/>
                    <a:pt x="979047" y="203264"/>
                    <a:pt x="961120" y="201236"/>
                  </a:cubicBezTo>
                  <a:lnTo>
                    <a:pt x="927752" y="198476"/>
                  </a:lnTo>
                  <a:cubicBezTo>
                    <a:pt x="918931" y="203766"/>
                    <a:pt x="916466" y="211564"/>
                    <a:pt x="916466" y="220387"/>
                  </a:cubicBezTo>
                  <a:cubicBezTo>
                    <a:pt x="916466" y="234479"/>
                    <a:pt x="927018" y="243052"/>
                    <a:pt x="949060" y="243052"/>
                  </a:cubicBezTo>
                  <a:cubicBezTo>
                    <a:pt x="971102" y="243052"/>
                    <a:pt x="983243" y="232221"/>
                    <a:pt x="983243" y="218861"/>
                  </a:cubicBezTo>
                  <a:close/>
                  <a:moveTo>
                    <a:pt x="161463" y="144282"/>
                  </a:moveTo>
                  <a:cubicBezTo>
                    <a:pt x="161463" y="179031"/>
                    <a:pt x="131762" y="199688"/>
                    <a:pt x="72868" y="199688"/>
                  </a:cubicBezTo>
                  <a:lnTo>
                    <a:pt x="5887" y="199688"/>
                  </a:lnTo>
                  <a:cubicBezTo>
                    <a:pt x="3092" y="200011"/>
                    <a:pt x="572" y="197947"/>
                    <a:pt x="258" y="195078"/>
                  </a:cubicBezTo>
                  <a:cubicBezTo>
                    <a:pt x="253" y="195033"/>
                    <a:pt x="248" y="194987"/>
                    <a:pt x="244" y="194942"/>
                  </a:cubicBezTo>
                  <a:cubicBezTo>
                    <a:pt x="244" y="186893"/>
                    <a:pt x="14260" y="185617"/>
                    <a:pt x="14260" y="174285"/>
                  </a:cubicBezTo>
                  <a:lnTo>
                    <a:pt x="14015" y="26465"/>
                  </a:lnTo>
                  <a:cubicBezTo>
                    <a:pt x="13995" y="15133"/>
                    <a:pt x="0" y="14652"/>
                    <a:pt x="0" y="5808"/>
                  </a:cubicBezTo>
                  <a:cubicBezTo>
                    <a:pt x="231" y="2919"/>
                    <a:pt x="2700" y="770"/>
                    <a:pt x="5515" y="1008"/>
                  </a:cubicBezTo>
                  <a:cubicBezTo>
                    <a:pt x="5558" y="1011"/>
                    <a:pt x="5600" y="1015"/>
                    <a:pt x="5643" y="1020"/>
                  </a:cubicBezTo>
                  <a:lnTo>
                    <a:pt x="68794" y="1020"/>
                  </a:lnTo>
                  <a:cubicBezTo>
                    <a:pt x="125223" y="769"/>
                    <a:pt x="152317" y="19837"/>
                    <a:pt x="152317" y="49631"/>
                  </a:cubicBezTo>
                  <a:cubicBezTo>
                    <a:pt x="152317" y="68449"/>
                    <a:pt x="142253" y="84130"/>
                    <a:pt x="113061" y="92702"/>
                  </a:cubicBezTo>
                  <a:cubicBezTo>
                    <a:pt x="147957" y="98284"/>
                    <a:pt x="161219" y="118628"/>
                    <a:pt x="161463" y="144282"/>
                  </a:cubicBezTo>
                  <a:close/>
                  <a:moveTo>
                    <a:pt x="55940" y="85384"/>
                  </a:moveTo>
                  <a:lnTo>
                    <a:pt x="69263" y="85384"/>
                  </a:lnTo>
                  <a:cubicBezTo>
                    <a:pt x="95032" y="85384"/>
                    <a:pt x="109252" y="74303"/>
                    <a:pt x="109252" y="53165"/>
                  </a:cubicBezTo>
                  <a:cubicBezTo>
                    <a:pt x="109007" y="31002"/>
                    <a:pt x="98944" y="18646"/>
                    <a:pt x="70546" y="18646"/>
                  </a:cubicBezTo>
                  <a:lnTo>
                    <a:pt x="63559" y="18646"/>
                  </a:lnTo>
                  <a:cubicBezTo>
                    <a:pt x="58649" y="18646"/>
                    <a:pt x="55940" y="21677"/>
                    <a:pt x="55940" y="26716"/>
                  </a:cubicBezTo>
                  <a:close/>
                  <a:moveTo>
                    <a:pt x="116300" y="145327"/>
                  </a:moveTo>
                  <a:cubicBezTo>
                    <a:pt x="116300" y="119381"/>
                    <a:pt x="103059" y="103511"/>
                    <a:pt x="72135" y="103511"/>
                  </a:cubicBezTo>
                  <a:lnTo>
                    <a:pt x="56184" y="103511"/>
                  </a:lnTo>
                  <a:lnTo>
                    <a:pt x="56184" y="171776"/>
                  </a:lnTo>
                  <a:cubicBezTo>
                    <a:pt x="56184" y="178571"/>
                    <a:pt x="59871" y="181854"/>
                    <a:pt x="66492" y="181854"/>
                  </a:cubicBezTo>
                  <a:lnTo>
                    <a:pt x="78511" y="181854"/>
                  </a:lnTo>
                  <a:cubicBezTo>
                    <a:pt x="106257" y="181917"/>
                    <a:pt x="116300" y="166737"/>
                    <a:pt x="116300" y="145327"/>
                  </a:cubicBezTo>
                  <a:close/>
                  <a:moveTo>
                    <a:pt x="294936" y="172027"/>
                  </a:moveTo>
                  <a:cubicBezTo>
                    <a:pt x="287093" y="190154"/>
                    <a:pt x="268209" y="202992"/>
                    <a:pt x="241217" y="202992"/>
                  </a:cubicBezTo>
                  <a:cubicBezTo>
                    <a:pt x="200230" y="202992"/>
                    <a:pt x="172505" y="172780"/>
                    <a:pt x="172505" y="131235"/>
                  </a:cubicBezTo>
                  <a:cubicBezTo>
                    <a:pt x="172505" y="88918"/>
                    <a:pt x="200230" y="59709"/>
                    <a:pt x="239730" y="59709"/>
                  </a:cubicBezTo>
                  <a:cubicBezTo>
                    <a:pt x="277519" y="59709"/>
                    <a:pt x="295446" y="87161"/>
                    <a:pt x="295446" y="112335"/>
                  </a:cubicBezTo>
                  <a:cubicBezTo>
                    <a:pt x="295446" y="123165"/>
                    <a:pt x="292003" y="125946"/>
                    <a:pt x="282917" y="125946"/>
                  </a:cubicBezTo>
                  <a:lnTo>
                    <a:pt x="208827" y="125946"/>
                  </a:lnTo>
                  <a:cubicBezTo>
                    <a:pt x="209804" y="156409"/>
                    <a:pt x="229198" y="172529"/>
                    <a:pt x="255192" y="172529"/>
                  </a:cubicBezTo>
                  <a:cubicBezTo>
                    <a:pt x="278741" y="172529"/>
                    <a:pt x="285871" y="158939"/>
                    <a:pt x="292736" y="158939"/>
                  </a:cubicBezTo>
                  <a:cubicBezTo>
                    <a:pt x="296912" y="158918"/>
                    <a:pt x="299112" y="163455"/>
                    <a:pt x="294936" y="172027"/>
                  </a:cubicBezTo>
                  <a:close/>
                  <a:moveTo>
                    <a:pt x="209377" y="110076"/>
                  </a:moveTo>
                  <a:lnTo>
                    <a:pt x="252156" y="110076"/>
                  </a:lnTo>
                  <a:cubicBezTo>
                    <a:pt x="259286" y="110076"/>
                    <a:pt x="261242" y="107547"/>
                    <a:pt x="261242" y="102508"/>
                  </a:cubicBezTo>
                  <a:cubicBezTo>
                    <a:pt x="261242" y="87161"/>
                    <a:pt x="253888" y="75055"/>
                    <a:pt x="237937" y="75055"/>
                  </a:cubicBezTo>
                  <a:cubicBezTo>
                    <a:pt x="221987" y="75055"/>
                    <a:pt x="209825" y="87412"/>
                    <a:pt x="209316" y="110076"/>
                  </a:cubicBezTo>
                  <a:close/>
                  <a:moveTo>
                    <a:pt x="367153" y="112585"/>
                  </a:moveTo>
                  <a:cubicBezTo>
                    <a:pt x="344337" y="102508"/>
                    <a:pt x="338633" y="96214"/>
                    <a:pt x="338633" y="88667"/>
                  </a:cubicBezTo>
                  <a:cubicBezTo>
                    <a:pt x="338633" y="80094"/>
                    <a:pt x="345253" y="75055"/>
                    <a:pt x="354319" y="75055"/>
                  </a:cubicBezTo>
                  <a:cubicBezTo>
                    <a:pt x="377155" y="75055"/>
                    <a:pt x="378764" y="106543"/>
                    <a:pt x="397750" y="106543"/>
                  </a:cubicBezTo>
                  <a:cubicBezTo>
                    <a:pt x="406103" y="106543"/>
                    <a:pt x="411012" y="100271"/>
                    <a:pt x="411012" y="90674"/>
                  </a:cubicBezTo>
                  <a:cubicBezTo>
                    <a:pt x="411012" y="68511"/>
                    <a:pt x="383531" y="59458"/>
                    <a:pt x="359473" y="59709"/>
                  </a:cubicBezTo>
                  <a:cubicBezTo>
                    <a:pt x="329303" y="59709"/>
                    <a:pt x="308931" y="73550"/>
                    <a:pt x="308931" y="99748"/>
                  </a:cubicBezTo>
                  <a:cubicBezTo>
                    <a:pt x="308931" y="120405"/>
                    <a:pt x="321439" y="132741"/>
                    <a:pt x="353096" y="147836"/>
                  </a:cubicBezTo>
                  <a:cubicBezTo>
                    <a:pt x="374446" y="158144"/>
                    <a:pt x="381311" y="164207"/>
                    <a:pt x="381311" y="173512"/>
                  </a:cubicBezTo>
                  <a:cubicBezTo>
                    <a:pt x="381311" y="181875"/>
                    <a:pt x="375199" y="187374"/>
                    <a:pt x="364382" y="187374"/>
                  </a:cubicBezTo>
                  <a:cubicBezTo>
                    <a:pt x="339122" y="187374"/>
                    <a:pt x="341322" y="156639"/>
                    <a:pt x="323415" y="156639"/>
                  </a:cubicBezTo>
                  <a:cubicBezTo>
                    <a:pt x="314819" y="156639"/>
                    <a:pt x="308198" y="163434"/>
                    <a:pt x="308198" y="173010"/>
                  </a:cubicBezTo>
                  <a:cubicBezTo>
                    <a:pt x="308198" y="193918"/>
                    <a:pt x="339122" y="202971"/>
                    <a:pt x="360960" y="202971"/>
                  </a:cubicBezTo>
                  <a:cubicBezTo>
                    <a:pt x="391619" y="202971"/>
                    <a:pt x="412723" y="187875"/>
                    <a:pt x="412723" y="162179"/>
                  </a:cubicBezTo>
                  <a:cubicBezTo>
                    <a:pt x="412968" y="142317"/>
                    <a:pt x="400215" y="127556"/>
                    <a:pt x="367092" y="112585"/>
                  </a:cubicBezTo>
                  <a:close/>
                  <a:moveTo>
                    <a:pt x="514132" y="62406"/>
                  </a:moveTo>
                  <a:lnTo>
                    <a:pt x="479215" y="62406"/>
                  </a:lnTo>
                  <a:lnTo>
                    <a:pt x="479215" y="32508"/>
                  </a:lnTo>
                  <a:cubicBezTo>
                    <a:pt x="479215" y="28472"/>
                    <a:pt x="477178" y="27218"/>
                    <a:pt x="475141" y="26967"/>
                  </a:cubicBezTo>
                  <a:cubicBezTo>
                    <a:pt x="471855" y="26174"/>
                    <a:pt x="468565" y="28264"/>
                    <a:pt x="467793" y="31636"/>
                  </a:cubicBezTo>
                  <a:cubicBezTo>
                    <a:pt x="467783" y="31676"/>
                    <a:pt x="467775" y="31715"/>
                    <a:pt x="467767" y="31755"/>
                  </a:cubicBezTo>
                  <a:cubicBezTo>
                    <a:pt x="460413" y="64999"/>
                    <a:pt x="424987" y="64999"/>
                    <a:pt x="424987" y="64999"/>
                  </a:cubicBezTo>
                  <a:cubicBezTo>
                    <a:pt x="420098" y="64999"/>
                    <a:pt x="417388" y="67508"/>
                    <a:pt x="417388" y="72045"/>
                  </a:cubicBezTo>
                  <a:cubicBezTo>
                    <a:pt x="417388" y="76582"/>
                    <a:pt x="420098" y="78840"/>
                    <a:pt x="425231" y="78840"/>
                  </a:cubicBezTo>
                  <a:lnTo>
                    <a:pt x="432606" y="78840"/>
                  </a:lnTo>
                  <a:cubicBezTo>
                    <a:pt x="436847" y="78849"/>
                    <a:pt x="440316" y="82309"/>
                    <a:pt x="440449" y="86659"/>
                  </a:cubicBezTo>
                  <a:lnTo>
                    <a:pt x="440449" y="164228"/>
                  </a:lnTo>
                  <a:cubicBezTo>
                    <a:pt x="440449" y="191660"/>
                    <a:pt x="455666" y="202490"/>
                    <a:pt x="477993" y="202490"/>
                  </a:cubicBezTo>
                  <a:cubicBezTo>
                    <a:pt x="501563" y="202490"/>
                    <a:pt x="521180" y="190907"/>
                    <a:pt x="521180" y="180328"/>
                  </a:cubicBezTo>
                  <a:cubicBezTo>
                    <a:pt x="521327" y="177896"/>
                    <a:pt x="519526" y="175802"/>
                    <a:pt x="517157" y="175651"/>
                  </a:cubicBezTo>
                  <a:cubicBezTo>
                    <a:pt x="517025" y="175642"/>
                    <a:pt x="516892" y="175640"/>
                    <a:pt x="516760" y="175644"/>
                  </a:cubicBezTo>
                  <a:cubicBezTo>
                    <a:pt x="512095" y="175644"/>
                    <a:pt x="507450" y="180160"/>
                    <a:pt x="496653" y="180160"/>
                  </a:cubicBezTo>
                  <a:cubicBezTo>
                    <a:pt x="485368" y="180160"/>
                    <a:pt x="479460" y="175121"/>
                    <a:pt x="479460" y="163037"/>
                  </a:cubicBezTo>
                  <a:lnTo>
                    <a:pt x="479460" y="80596"/>
                  </a:lnTo>
                  <a:lnTo>
                    <a:pt x="514315" y="80596"/>
                  </a:lnTo>
                  <a:cubicBezTo>
                    <a:pt x="519225" y="80596"/>
                    <a:pt x="521914" y="78087"/>
                    <a:pt x="521914" y="73550"/>
                  </a:cubicBezTo>
                  <a:lnTo>
                    <a:pt x="521914" y="69515"/>
                  </a:lnTo>
                  <a:cubicBezTo>
                    <a:pt x="521914" y="64999"/>
                    <a:pt x="518980" y="62469"/>
                    <a:pt x="514071" y="62469"/>
                  </a:cubicBezTo>
                  <a:close/>
                  <a:moveTo>
                    <a:pt x="875275" y="211815"/>
                  </a:moveTo>
                  <a:cubicBezTo>
                    <a:pt x="875275" y="240020"/>
                    <a:pt x="847529" y="258921"/>
                    <a:pt x="799697" y="258921"/>
                  </a:cubicBezTo>
                  <a:cubicBezTo>
                    <a:pt x="763620" y="258921"/>
                    <a:pt x="742759" y="245812"/>
                    <a:pt x="742759" y="227183"/>
                  </a:cubicBezTo>
                  <a:cubicBezTo>
                    <a:pt x="742759" y="215098"/>
                    <a:pt x="752578" y="204518"/>
                    <a:pt x="770240" y="198225"/>
                  </a:cubicBezTo>
                  <a:cubicBezTo>
                    <a:pt x="753943" y="195695"/>
                    <a:pt x="746691" y="185868"/>
                    <a:pt x="746691" y="175811"/>
                  </a:cubicBezTo>
                  <a:cubicBezTo>
                    <a:pt x="746691" y="164228"/>
                    <a:pt x="756001" y="153649"/>
                    <a:pt x="771137" y="148631"/>
                  </a:cubicBezTo>
                  <a:cubicBezTo>
                    <a:pt x="756184" y="140059"/>
                    <a:pt x="746365" y="126468"/>
                    <a:pt x="746365" y="109847"/>
                  </a:cubicBezTo>
                  <a:cubicBezTo>
                    <a:pt x="746365" y="81892"/>
                    <a:pt x="772848" y="62741"/>
                    <a:pt x="806970" y="62741"/>
                  </a:cubicBezTo>
                  <a:lnTo>
                    <a:pt x="851787" y="62741"/>
                  </a:lnTo>
                  <a:cubicBezTo>
                    <a:pt x="862584" y="62741"/>
                    <a:pt x="867249" y="59228"/>
                    <a:pt x="871914" y="59228"/>
                  </a:cubicBezTo>
                  <a:cubicBezTo>
                    <a:pt x="874297" y="59162"/>
                    <a:pt x="876283" y="61093"/>
                    <a:pt x="876347" y="63540"/>
                  </a:cubicBezTo>
                  <a:cubicBezTo>
                    <a:pt x="876351" y="63699"/>
                    <a:pt x="876347" y="63858"/>
                    <a:pt x="876334" y="64016"/>
                  </a:cubicBezTo>
                  <a:cubicBezTo>
                    <a:pt x="876334" y="69808"/>
                    <a:pt x="868960" y="75097"/>
                    <a:pt x="860139" y="80638"/>
                  </a:cubicBezTo>
                  <a:cubicBezTo>
                    <a:pt x="858483" y="81300"/>
                    <a:pt x="857662" y="83215"/>
                    <a:pt x="858308" y="84915"/>
                  </a:cubicBezTo>
                  <a:cubicBezTo>
                    <a:pt x="858491" y="85399"/>
                    <a:pt x="858784" y="85832"/>
                    <a:pt x="859161" y="86179"/>
                  </a:cubicBezTo>
                  <a:cubicBezTo>
                    <a:pt x="863977" y="92888"/>
                    <a:pt x="866556" y="101012"/>
                    <a:pt x="866515" y="109345"/>
                  </a:cubicBezTo>
                  <a:cubicBezTo>
                    <a:pt x="866515" y="136525"/>
                    <a:pt x="840033" y="156681"/>
                    <a:pt x="806400" y="156681"/>
                  </a:cubicBezTo>
                  <a:cubicBezTo>
                    <a:pt x="801136" y="156576"/>
                    <a:pt x="795886" y="156073"/>
                    <a:pt x="790693" y="155175"/>
                  </a:cubicBezTo>
                  <a:cubicBezTo>
                    <a:pt x="779896" y="153419"/>
                    <a:pt x="777941" y="166758"/>
                    <a:pt x="789960" y="167511"/>
                  </a:cubicBezTo>
                  <a:lnTo>
                    <a:pt x="830703" y="171044"/>
                  </a:lnTo>
                  <a:cubicBezTo>
                    <a:pt x="860302" y="173553"/>
                    <a:pt x="874766" y="190405"/>
                    <a:pt x="875275" y="211815"/>
                  </a:cubicBezTo>
                  <a:close/>
                  <a:moveTo>
                    <a:pt x="795827" y="139034"/>
                  </a:moveTo>
                  <a:cubicBezTo>
                    <a:pt x="805646" y="142819"/>
                    <a:pt x="822085" y="140289"/>
                    <a:pt x="828217" y="117875"/>
                  </a:cubicBezTo>
                  <a:cubicBezTo>
                    <a:pt x="831395" y="106292"/>
                    <a:pt x="830662" y="83879"/>
                    <a:pt x="816931" y="78840"/>
                  </a:cubicBezTo>
                  <a:cubicBezTo>
                    <a:pt x="804159" y="74052"/>
                    <a:pt x="788717" y="90172"/>
                    <a:pt x="784052" y="101253"/>
                  </a:cubicBezTo>
                  <a:cubicBezTo>
                    <a:pt x="774417" y="123165"/>
                    <a:pt x="785458" y="134999"/>
                    <a:pt x="795766" y="139034"/>
                  </a:cubicBezTo>
                  <a:close/>
                  <a:moveTo>
                    <a:pt x="841214" y="219112"/>
                  </a:moveTo>
                  <a:cubicBezTo>
                    <a:pt x="841214" y="210749"/>
                    <a:pt x="837038" y="203515"/>
                    <a:pt x="819132" y="201487"/>
                  </a:cubicBezTo>
                  <a:lnTo>
                    <a:pt x="785702" y="198643"/>
                  </a:lnTo>
                  <a:cubicBezTo>
                    <a:pt x="776861" y="203933"/>
                    <a:pt x="774417" y="211732"/>
                    <a:pt x="774417" y="220555"/>
                  </a:cubicBezTo>
                  <a:cubicBezTo>
                    <a:pt x="774417" y="234647"/>
                    <a:pt x="784969" y="243219"/>
                    <a:pt x="807011" y="243219"/>
                  </a:cubicBezTo>
                  <a:cubicBezTo>
                    <a:pt x="829052" y="243219"/>
                    <a:pt x="841153" y="232472"/>
                    <a:pt x="841153" y="219112"/>
                  </a:cubicBezTo>
                  <a:close/>
                </a:path>
              </a:pathLst>
            </a:custGeom>
            <a:grpFill/>
            <a:ln w="2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Picture Placeholder">
            <a:extLst>
              <a:ext uri="{FF2B5EF4-FFF2-40B4-BE49-F238E27FC236}">
                <a16:creationId xmlns:a16="http://schemas.microsoft.com/office/drawing/2014/main" id="{BD3BB4D1-925F-41E5-B5BB-88416C34AAA5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42713" y="0"/>
            <a:ext cx="6674887" cy="7772400"/>
          </a:xfrm>
          <a:custGeom>
            <a:avLst/>
            <a:gdLst>
              <a:gd name="connsiteX0" fmla="*/ 5414382 w 6674887"/>
              <a:gd name="connsiteY0" fmla="*/ 7253337 h 7772400"/>
              <a:gd name="connsiteX1" fmla="*/ 5447812 w 6674887"/>
              <a:gd name="connsiteY1" fmla="*/ 7256181 h 7772400"/>
              <a:gd name="connsiteX2" fmla="*/ 5469894 w 6674887"/>
              <a:gd name="connsiteY2" fmla="*/ 7273806 h 7772400"/>
              <a:gd name="connsiteX3" fmla="*/ 5469833 w 6674887"/>
              <a:gd name="connsiteY3" fmla="*/ 7273806 h 7772400"/>
              <a:gd name="connsiteX4" fmla="*/ 5435691 w 6674887"/>
              <a:gd name="connsiteY4" fmla="*/ 7297913 h 7772400"/>
              <a:gd name="connsiteX5" fmla="*/ 5403097 w 6674887"/>
              <a:gd name="connsiteY5" fmla="*/ 7275249 h 7772400"/>
              <a:gd name="connsiteX6" fmla="*/ 5414382 w 6674887"/>
              <a:gd name="connsiteY6" fmla="*/ 7253337 h 7772400"/>
              <a:gd name="connsiteX7" fmla="*/ 5556432 w 6674887"/>
              <a:gd name="connsiteY7" fmla="*/ 7253170 h 7772400"/>
              <a:gd name="connsiteX8" fmla="*/ 5589800 w 6674887"/>
              <a:gd name="connsiteY8" fmla="*/ 7255930 h 7772400"/>
              <a:gd name="connsiteX9" fmla="*/ 5611903 w 6674887"/>
              <a:gd name="connsiteY9" fmla="*/ 7273555 h 7772400"/>
              <a:gd name="connsiteX10" fmla="*/ 5611923 w 6674887"/>
              <a:gd name="connsiteY10" fmla="*/ 7273555 h 7772400"/>
              <a:gd name="connsiteX11" fmla="*/ 5577740 w 6674887"/>
              <a:gd name="connsiteY11" fmla="*/ 7297746 h 7772400"/>
              <a:gd name="connsiteX12" fmla="*/ 5545146 w 6674887"/>
              <a:gd name="connsiteY12" fmla="*/ 7275081 h 7772400"/>
              <a:gd name="connsiteX13" fmla="*/ 5556432 w 6674887"/>
              <a:gd name="connsiteY13" fmla="*/ 7253170 h 7772400"/>
              <a:gd name="connsiteX14" fmla="*/ 5566514 w 6674887"/>
              <a:gd name="connsiteY14" fmla="*/ 7193476 h 7772400"/>
              <a:gd name="connsiteX15" fmla="*/ 5566515 w 6674887"/>
              <a:gd name="connsiteY15" fmla="*/ 7193477 h 7772400"/>
              <a:gd name="connsiteX16" fmla="*/ 5566495 w 6674887"/>
              <a:gd name="connsiteY16" fmla="*/ 7193477 h 7772400"/>
              <a:gd name="connsiteX17" fmla="*/ 4684864 w 6674887"/>
              <a:gd name="connsiteY17" fmla="*/ 7158205 h 7772400"/>
              <a:gd name="connsiteX18" fmla="*/ 4700815 w 6674887"/>
              <a:gd name="connsiteY18" fmla="*/ 7158205 h 7772400"/>
              <a:gd name="connsiteX19" fmla="*/ 4744980 w 6674887"/>
              <a:gd name="connsiteY19" fmla="*/ 7200021 h 7772400"/>
              <a:gd name="connsiteX20" fmla="*/ 4707191 w 6674887"/>
              <a:gd name="connsiteY20" fmla="*/ 7236548 h 7772400"/>
              <a:gd name="connsiteX21" fmla="*/ 4695172 w 6674887"/>
              <a:gd name="connsiteY21" fmla="*/ 7236548 h 7772400"/>
              <a:gd name="connsiteX22" fmla="*/ 4684864 w 6674887"/>
              <a:gd name="connsiteY22" fmla="*/ 7226470 h 7772400"/>
              <a:gd name="connsiteX23" fmla="*/ 5445611 w 6674887"/>
              <a:gd name="connsiteY23" fmla="*/ 7133534 h 7772400"/>
              <a:gd name="connsiteX24" fmla="*/ 5456897 w 6674887"/>
              <a:gd name="connsiteY24" fmla="*/ 7172569 h 7772400"/>
              <a:gd name="connsiteX25" fmla="*/ 5424507 w 6674887"/>
              <a:gd name="connsiteY25" fmla="*/ 7193728 h 7772400"/>
              <a:gd name="connsiteX26" fmla="*/ 5424446 w 6674887"/>
              <a:gd name="connsiteY26" fmla="*/ 7193728 h 7772400"/>
              <a:gd name="connsiteX27" fmla="*/ 5412732 w 6674887"/>
              <a:gd name="connsiteY27" fmla="*/ 7155947 h 7772400"/>
              <a:gd name="connsiteX28" fmla="*/ 5445611 w 6674887"/>
              <a:gd name="connsiteY28" fmla="*/ 7133534 h 7772400"/>
              <a:gd name="connsiteX29" fmla="*/ 5587600 w 6674887"/>
              <a:gd name="connsiteY29" fmla="*/ 7133283 h 7772400"/>
              <a:gd name="connsiteX30" fmla="*/ 5598885 w 6674887"/>
              <a:gd name="connsiteY30" fmla="*/ 7172318 h 7772400"/>
              <a:gd name="connsiteX31" fmla="*/ 5584073 w 6674887"/>
              <a:gd name="connsiteY31" fmla="*/ 7192722 h 7772400"/>
              <a:gd name="connsiteX32" fmla="*/ 5566514 w 6674887"/>
              <a:gd name="connsiteY32" fmla="*/ 7193476 h 7772400"/>
              <a:gd name="connsiteX33" fmla="*/ 5553170 w 6674887"/>
              <a:gd name="connsiteY33" fmla="*/ 7181385 h 7772400"/>
              <a:gd name="connsiteX34" fmla="*/ 5554720 w 6674887"/>
              <a:gd name="connsiteY34" fmla="*/ 7155696 h 7772400"/>
              <a:gd name="connsiteX35" fmla="*/ 5587600 w 6674887"/>
              <a:gd name="connsiteY35" fmla="*/ 7133283 h 7772400"/>
              <a:gd name="connsiteX36" fmla="*/ 4866617 w 6674887"/>
              <a:gd name="connsiteY36" fmla="*/ 7129749 h 7772400"/>
              <a:gd name="connsiteX37" fmla="*/ 4889922 w 6674887"/>
              <a:gd name="connsiteY37" fmla="*/ 7157202 h 7772400"/>
              <a:gd name="connsiteX38" fmla="*/ 4880836 w 6674887"/>
              <a:gd name="connsiteY38" fmla="*/ 7164770 h 7772400"/>
              <a:gd name="connsiteX39" fmla="*/ 4838057 w 6674887"/>
              <a:gd name="connsiteY39" fmla="*/ 7164770 h 7772400"/>
              <a:gd name="connsiteX40" fmla="*/ 4837996 w 6674887"/>
              <a:gd name="connsiteY40" fmla="*/ 7164770 h 7772400"/>
              <a:gd name="connsiteX41" fmla="*/ 4866617 w 6674887"/>
              <a:gd name="connsiteY41" fmla="*/ 7129749 h 7772400"/>
              <a:gd name="connsiteX42" fmla="*/ 4405015 w 6674887"/>
              <a:gd name="connsiteY42" fmla="*/ 7123887 h 7772400"/>
              <a:gd name="connsiteX43" fmla="*/ 4415080 w 6674887"/>
              <a:gd name="connsiteY43" fmla="*/ 7158367 h 7772400"/>
              <a:gd name="connsiteX44" fmla="*/ 4385633 w 6674887"/>
              <a:gd name="connsiteY44" fmla="*/ 7177043 h 7772400"/>
              <a:gd name="connsiteX45" fmla="*/ 4375058 w 6674887"/>
              <a:gd name="connsiteY45" fmla="*/ 7143798 h 7772400"/>
              <a:gd name="connsiteX46" fmla="*/ 4405015 w 6674887"/>
              <a:gd name="connsiteY46" fmla="*/ 7123887 h 7772400"/>
              <a:gd name="connsiteX47" fmla="*/ 4988153 w 6674887"/>
              <a:gd name="connsiteY47" fmla="*/ 7114403 h 7772400"/>
              <a:gd name="connsiteX48" fmla="*/ 4937611 w 6674887"/>
              <a:gd name="connsiteY48" fmla="*/ 7154442 h 7772400"/>
              <a:gd name="connsiteX49" fmla="*/ 4981776 w 6674887"/>
              <a:gd name="connsiteY49" fmla="*/ 7202530 h 7772400"/>
              <a:gd name="connsiteX50" fmla="*/ 5009991 w 6674887"/>
              <a:gd name="connsiteY50" fmla="*/ 7228206 h 7772400"/>
              <a:gd name="connsiteX51" fmla="*/ 4993062 w 6674887"/>
              <a:gd name="connsiteY51" fmla="*/ 7242068 h 7772400"/>
              <a:gd name="connsiteX52" fmla="*/ 4952095 w 6674887"/>
              <a:gd name="connsiteY52" fmla="*/ 7211333 h 7772400"/>
              <a:gd name="connsiteX53" fmla="*/ 4936878 w 6674887"/>
              <a:gd name="connsiteY53" fmla="*/ 7227704 h 7772400"/>
              <a:gd name="connsiteX54" fmla="*/ 4989640 w 6674887"/>
              <a:gd name="connsiteY54" fmla="*/ 7257665 h 7772400"/>
              <a:gd name="connsiteX55" fmla="*/ 5041403 w 6674887"/>
              <a:gd name="connsiteY55" fmla="*/ 7216873 h 7772400"/>
              <a:gd name="connsiteX56" fmla="*/ 4995772 w 6674887"/>
              <a:gd name="connsiteY56" fmla="*/ 7167279 h 7772400"/>
              <a:gd name="connsiteX57" fmla="*/ 4995833 w 6674887"/>
              <a:gd name="connsiteY57" fmla="*/ 7167279 h 7772400"/>
              <a:gd name="connsiteX58" fmla="*/ 4967313 w 6674887"/>
              <a:gd name="connsiteY58" fmla="*/ 7143361 h 7772400"/>
              <a:gd name="connsiteX59" fmla="*/ 4982999 w 6674887"/>
              <a:gd name="connsiteY59" fmla="*/ 7129749 h 7772400"/>
              <a:gd name="connsiteX60" fmla="*/ 5026430 w 6674887"/>
              <a:gd name="connsiteY60" fmla="*/ 7161237 h 7772400"/>
              <a:gd name="connsiteX61" fmla="*/ 5039692 w 6674887"/>
              <a:gd name="connsiteY61" fmla="*/ 7145368 h 7772400"/>
              <a:gd name="connsiteX62" fmla="*/ 4988153 w 6674887"/>
              <a:gd name="connsiteY62" fmla="*/ 7114403 h 7772400"/>
              <a:gd name="connsiteX63" fmla="*/ 4868410 w 6674887"/>
              <a:gd name="connsiteY63" fmla="*/ 7114403 h 7772400"/>
              <a:gd name="connsiteX64" fmla="*/ 4801185 w 6674887"/>
              <a:gd name="connsiteY64" fmla="*/ 7185929 h 7772400"/>
              <a:gd name="connsiteX65" fmla="*/ 4869897 w 6674887"/>
              <a:gd name="connsiteY65" fmla="*/ 7257686 h 7772400"/>
              <a:gd name="connsiteX66" fmla="*/ 4923616 w 6674887"/>
              <a:gd name="connsiteY66" fmla="*/ 7226721 h 7772400"/>
              <a:gd name="connsiteX67" fmla="*/ 4921416 w 6674887"/>
              <a:gd name="connsiteY67" fmla="*/ 7213633 h 7772400"/>
              <a:gd name="connsiteX68" fmla="*/ 4883872 w 6674887"/>
              <a:gd name="connsiteY68" fmla="*/ 7227223 h 7772400"/>
              <a:gd name="connsiteX69" fmla="*/ 4837507 w 6674887"/>
              <a:gd name="connsiteY69" fmla="*/ 7180640 h 7772400"/>
              <a:gd name="connsiteX70" fmla="*/ 4911597 w 6674887"/>
              <a:gd name="connsiteY70" fmla="*/ 7180640 h 7772400"/>
              <a:gd name="connsiteX71" fmla="*/ 4924126 w 6674887"/>
              <a:gd name="connsiteY71" fmla="*/ 7167029 h 7772400"/>
              <a:gd name="connsiteX72" fmla="*/ 4868410 w 6674887"/>
              <a:gd name="connsiteY72" fmla="*/ 7114403 h 7772400"/>
              <a:gd name="connsiteX73" fmla="*/ 5500594 w 6674887"/>
              <a:gd name="connsiteY73" fmla="*/ 7113922 h 7772400"/>
              <a:gd name="connsiteX74" fmla="*/ 5480467 w 6674887"/>
              <a:gd name="connsiteY74" fmla="*/ 7117435 h 7772400"/>
              <a:gd name="connsiteX75" fmla="*/ 5435650 w 6674887"/>
              <a:gd name="connsiteY75" fmla="*/ 7117435 h 7772400"/>
              <a:gd name="connsiteX76" fmla="*/ 5375045 w 6674887"/>
              <a:gd name="connsiteY76" fmla="*/ 7164541 h 7772400"/>
              <a:gd name="connsiteX77" fmla="*/ 5399817 w 6674887"/>
              <a:gd name="connsiteY77" fmla="*/ 7203325 h 7772400"/>
              <a:gd name="connsiteX78" fmla="*/ 5375371 w 6674887"/>
              <a:gd name="connsiteY78" fmla="*/ 7230505 h 7772400"/>
              <a:gd name="connsiteX79" fmla="*/ 5398920 w 6674887"/>
              <a:gd name="connsiteY79" fmla="*/ 7252919 h 7772400"/>
              <a:gd name="connsiteX80" fmla="*/ 5371439 w 6674887"/>
              <a:gd name="connsiteY80" fmla="*/ 7281877 h 7772400"/>
              <a:gd name="connsiteX81" fmla="*/ 5428377 w 6674887"/>
              <a:gd name="connsiteY81" fmla="*/ 7313615 h 7772400"/>
              <a:gd name="connsiteX82" fmla="*/ 5503955 w 6674887"/>
              <a:gd name="connsiteY82" fmla="*/ 7266509 h 7772400"/>
              <a:gd name="connsiteX83" fmla="*/ 5459383 w 6674887"/>
              <a:gd name="connsiteY83" fmla="*/ 7225738 h 7772400"/>
              <a:gd name="connsiteX84" fmla="*/ 5418640 w 6674887"/>
              <a:gd name="connsiteY84" fmla="*/ 7222205 h 7772400"/>
              <a:gd name="connsiteX85" fmla="*/ 5419373 w 6674887"/>
              <a:gd name="connsiteY85" fmla="*/ 7209869 h 7772400"/>
              <a:gd name="connsiteX86" fmla="*/ 5435080 w 6674887"/>
              <a:gd name="connsiteY86" fmla="*/ 7211375 h 7772400"/>
              <a:gd name="connsiteX87" fmla="*/ 5495195 w 6674887"/>
              <a:gd name="connsiteY87" fmla="*/ 7164039 h 7772400"/>
              <a:gd name="connsiteX88" fmla="*/ 5487841 w 6674887"/>
              <a:gd name="connsiteY88" fmla="*/ 7140873 h 7772400"/>
              <a:gd name="connsiteX89" fmla="*/ 5486988 w 6674887"/>
              <a:gd name="connsiteY89" fmla="*/ 7139609 h 7772400"/>
              <a:gd name="connsiteX90" fmla="*/ 5488819 w 6674887"/>
              <a:gd name="connsiteY90" fmla="*/ 7135332 h 7772400"/>
              <a:gd name="connsiteX91" fmla="*/ 5505014 w 6674887"/>
              <a:gd name="connsiteY91" fmla="*/ 7118710 h 7772400"/>
              <a:gd name="connsiteX92" fmla="*/ 5505027 w 6674887"/>
              <a:gd name="connsiteY92" fmla="*/ 7118234 h 7772400"/>
              <a:gd name="connsiteX93" fmla="*/ 5500594 w 6674887"/>
              <a:gd name="connsiteY93" fmla="*/ 7113922 h 7772400"/>
              <a:gd name="connsiteX94" fmla="*/ 5642663 w 6674887"/>
              <a:gd name="connsiteY94" fmla="*/ 7113671 h 7772400"/>
              <a:gd name="connsiteX95" fmla="*/ 5622537 w 6674887"/>
              <a:gd name="connsiteY95" fmla="*/ 7117184 h 7772400"/>
              <a:gd name="connsiteX96" fmla="*/ 5577720 w 6674887"/>
              <a:gd name="connsiteY96" fmla="*/ 7117184 h 7772400"/>
              <a:gd name="connsiteX97" fmla="*/ 5517115 w 6674887"/>
              <a:gd name="connsiteY97" fmla="*/ 7164290 h 7772400"/>
              <a:gd name="connsiteX98" fmla="*/ 5541907 w 6674887"/>
              <a:gd name="connsiteY98" fmla="*/ 7203074 h 7772400"/>
              <a:gd name="connsiteX99" fmla="*/ 5517359 w 6674887"/>
              <a:gd name="connsiteY99" fmla="*/ 7230255 h 7772400"/>
              <a:gd name="connsiteX100" fmla="*/ 5540909 w 6674887"/>
              <a:gd name="connsiteY100" fmla="*/ 7252668 h 7772400"/>
              <a:gd name="connsiteX101" fmla="*/ 5513428 w 6674887"/>
              <a:gd name="connsiteY101" fmla="*/ 7281626 h 7772400"/>
              <a:gd name="connsiteX102" fmla="*/ 5570366 w 6674887"/>
              <a:gd name="connsiteY102" fmla="*/ 7313343 h 7772400"/>
              <a:gd name="connsiteX103" fmla="*/ 5645943 w 6674887"/>
              <a:gd name="connsiteY103" fmla="*/ 7266258 h 7772400"/>
              <a:gd name="connsiteX104" fmla="*/ 5646025 w 6674887"/>
              <a:gd name="connsiteY104" fmla="*/ 7266258 h 7772400"/>
              <a:gd name="connsiteX105" fmla="*/ 5601615 w 6674887"/>
              <a:gd name="connsiteY105" fmla="*/ 7225571 h 7772400"/>
              <a:gd name="connsiteX106" fmla="*/ 5560873 w 6674887"/>
              <a:gd name="connsiteY106" fmla="*/ 7222038 h 7772400"/>
              <a:gd name="connsiteX107" fmla="*/ 5561606 w 6674887"/>
              <a:gd name="connsiteY107" fmla="*/ 7209702 h 7772400"/>
              <a:gd name="connsiteX108" fmla="*/ 5577312 w 6674887"/>
              <a:gd name="connsiteY108" fmla="*/ 7211207 h 7772400"/>
              <a:gd name="connsiteX109" fmla="*/ 5637428 w 6674887"/>
              <a:gd name="connsiteY109" fmla="*/ 7163871 h 7772400"/>
              <a:gd name="connsiteX110" fmla="*/ 5630074 w 6674887"/>
              <a:gd name="connsiteY110" fmla="*/ 7140684 h 7772400"/>
              <a:gd name="connsiteX111" fmla="*/ 5629251 w 6674887"/>
              <a:gd name="connsiteY111" fmla="*/ 7139467 h 7772400"/>
              <a:gd name="connsiteX112" fmla="*/ 5631052 w 6674887"/>
              <a:gd name="connsiteY112" fmla="*/ 7135144 h 7772400"/>
              <a:gd name="connsiteX113" fmla="*/ 5647247 w 6674887"/>
              <a:gd name="connsiteY113" fmla="*/ 7118417 h 7772400"/>
              <a:gd name="connsiteX114" fmla="*/ 5647249 w 6674887"/>
              <a:gd name="connsiteY114" fmla="*/ 7117766 h 7772400"/>
              <a:gd name="connsiteX115" fmla="*/ 5642663 w 6674887"/>
              <a:gd name="connsiteY115" fmla="*/ 7113671 h 7772400"/>
              <a:gd name="connsiteX116" fmla="*/ 5103821 w 6674887"/>
              <a:gd name="connsiteY116" fmla="*/ 7081661 h 7772400"/>
              <a:gd name="connsiteX117" fmla="*/ 5096473 w 6674887"/>
              <a:gd name="connsiteY117" fmla="*/ 7086330 h 7772400"/>
              <a:gd name="connsiteX118" fmla="*/ 5096447 w 6674887"/>
              <a:gd name="connsiteY118" fmla="*/ 7086449 h 7772400"/>
              <a:gd name="connsiteX119" fmla="*/ 5053667 w 6674887"/>
              <a:gd name="connsiteY119" fmla="*/ 7119693 h 7772400"/>
              <a:gd name="connsiteX120" fmla="*/ 5046068 w 6674887"/>
              <a:gd name="connsiteY120" fmla="*/ 7126739 h 7772400"/>
              <a:gd name="connsiteX121" fmla="*/ 5053911 w 6674887"/>
              <a:gd name="connsiteY121" fmla="*/ 7133534 h 7772400"/>
              <a:gd name="connsiteX122" fmla="*/ 5061286 w 6674887"/>
              <a:gd name="connsiteY122" fmla="*/ 7133534 h 7772400"/>
              <a:gd name="connsiteX123" fmla="*/ 5069129 w 6674887"/>
              <a:gd name="connsiteY123" fmla="*/ 7141353 h 7772400"/>
              <a:gd name="connsiteX124" fmla="*/ 5069129 w 6674887"/>
              <a:gd name="connsiteY124" fmla="*/ 7218922 h 7772400"/>
              <a:gd name="connsiteX125" fmla="*/ 5106673 w 6674887"/>
              <a:gd name="connsiteY125" fmla="*/ 7257184 h 7772400"/>
              <a:gd name="connsiteX126" fmla="*/ 5149860 w 6674887"/>
              <a:gd name="connsiteY126" fmla="*/ 7235022 h 7772400"/>
              <a:gd name="connsiteX127" fmla="*/ 5145837 w 6674887"/>
              <a:gd name="connsiteY127" fmla="*/ 7230345 h 7772400"/>
              <a:gd name="connsiteX128" fmla="*/ 5145440 w 6674887"/>
              <a:gd name="connsiteY128" fmla="*/ 7230338 h 7772400"/>
              <a:gd name="connsiteX129" fmla="*/ 5125333 w 6674887"/>
              <a:gd name="connsiteY129" fmla="*/ 7234854 h 7772400"/>
              <a:gd name="connsiteX130" fmla="*/ 5108140 w 6674887"/>
              <a:gd name="connsiteY130" fmla="*/ 7217731 h 7772400"/>
              <a:gd name="connsiteX131" fmla="*/ 5108140 w 6674887"/>
              <a:gd name="connsiteY131" fmla="*/ 7135290 h 7772400"/>
              <a:gd name="connsiteX132" fmla="*/ 5142995 w 6674887"/>
              <a:gd name="connsiteY132" fmla="*/ 7135290 h 7772400"/>
              <a:gd name="connsiteX133" fmla="*/ 5150594 w 6674887"/>
              <a:gd name="connsiteY133" fmla="*/ 7128244 h 7772400"/>
              <a:gd name="connsiteX134" fmla="*/ 5150594 w 6674887"/>
              <a:gd name="connsiteY134" fmla="*/ 7124209 h 7772400"/>
              <a:gd name="connsiteX135" fmla="*/ 5142751 w 6674887"/>
              <a:gd name="connsiteY135" fmla="*/ 7117163 h 7772400"/>
              <a:gd name="connsiteX136" fmla="*/ 5142812 w 6674887"/>
              <a:gd name="connsiteY136" fmla="*/ 7117100 h 7772400"/>
              <a:gd name="connsiteX137" fmla="*/ 5107895 w 6674887"/>
              <a:gd name="connsiteY137" fmla="*/ 7117100 h 7772400"/>
              <a:gd name="connsiteX138" fmla="*/ 5107895 w 6674887"/>
              <a:gd name="connsiteY138" fmla="*/ 7087202 h 7772400"/>
              <a:gd name="connsiteX139" fmla="*/ 5103821 w 6674887"/>
              <a:gd name="connsiteY139" fmla="*/ 7081661 h 7772400"/>
              <a:gd name="connsiteX140" fmla="*/ 4692239 w 6674887"/>
              <a:gd name="connsiteY140" fmla="*/ 7073340 h 7772400"/>
              <a:gd name="connsiteX141" fmla="*/ 4699226 w 6674887"/>
              <a:gd name="connsiteY141" fmla="*/ 7073340 h 7772400"/>
              <a:gd name="connsiteX142" fmla="*/ 4737932 w 6674887"/>
              <a:gd name="connsiteY142" fmla="*/ 7107859 h 7772400"/>
              <a:gd name="connsiteX143" fmla="*/ 4697943 w 6674887"/>
              <a:gd name="connsiteY143" fmla="*/ 7140078 h 7772400"/>
              <a:gd name="connsiteX144" fmla="*/ 4684620 w 6674887"/>
              <a:gd name="connsiteY144" fmla="*/ 7140078 h 7772400"/>
              <a:gd name="connsiteX145" fmla="*/ 4684620 w 6674887"/>
              <a:gd name="connsiteY145" fmla="*/ 7081410 h 7772400"/>
              <a:gd name="connsiteX146" fmla="*/ 4692239 w 6674887"/>
              <a:gd name="connsiteY146" fmla="*/ 7073340 h 7772400"/>
              <a:gd name="connsiteX147" fmla="*/ 4634195 w 6674887"/>
              <a:gd name="connsiteY147" fmla="*/ 7055702 h 7772400"/>
              <a:gd name="connsiteX148" fmla="*/ 4628680 w 6674887"/>
              <a:gd name="connsiteY148" fmla="*/ 7060502 h 7772400"/>
              <a:gd name="connsiteX149" fmla="*/ 4642695 w 6674887"/>
              <a:gd name="connsiteY149" fmla="*/ 7081159 h 7772400"/>
              <a:gd name="connsiteX150" fmla="*/ 4642940 w 6674887"/>
              <a:gd name="connsiteY150" fmla="*/ 7228979 h 7772400"/>
              <a:gd name="connsiteX151" fmla="*/ 4628924 w 6674887"/>
              <a:gd name="connsiteY151" fmla="*/ 7249636 h 7772400"/>
              <a:gd name="connsiteX152" fmla="*/ 4628938 w 6674887"/>
              <a:gd name="connsiteY152" fmla="*/ 7249772 h 7772400"/>
              <a:gd name="connsiteX153" fmla="*/ 4634567 w 6674887"/>
              <a:gd name="connsiteY153" fmla="*/ 7254382 h 7772400"/>
              <a:gd name="connsiteX154" fmla="*/ 4701548 w 6674887"/>
              <a:gd name="connsiteY154" fmla="*/ 7254382 h 7772400"/>
              <a:gd name="connsiteX155" fmla="*/ 4790143 w 6674887"/>
              <a:gd name="connsiteY155" fmla="*/ 7198976 h 7772400"/>
              <a:gd name="connsiteX156" fmla="*/ 4741741 w 6674887"/>
              <a:gd name="connsiteY156" fmla="*/ 7147396 h 7772400"/>
              <a:gd name="connsiteX157" fmla="*/ 4780997 w 6674887"/>
              <a:gd name="connsiteY157" fmla="*/ 7104325 h 7772400"/>
              <a:gd name="connsiteX158" fmla="*/ 4697474 w 6674887"/>
              <a:gd name="connsiteY158" fmla="*/ 7055714 h 7772400"/>
              <a:gd name="connsiteX159" fmla="*/ 4634323 w 6674887"/>
              <a:gd name="connsiteY159" fmla="*/ 7055714 h 7772400"/>
              <a:gd name="connsiteX160" fmla="*/ 4634195 w 6674887"/>
              <a:gd name="connsiteY160" fmla="*/ 7055702 h 7772400"/>
              <a:gd name="connsiteX161" fmla="*/ 5218261 w 6674887"/>
              <a:gd name="connsiteY161" fmla="*/ 7054705 h 7772400"/>
              <a:gd name="connsiteX162" fmla="*/ 5212930 w 6674887"/>
              <a:gd name="connsiteY162" fmla="*/ 7059498 h 7772400"/>
              <a:gd name="connsiteX163" fmla="*/ 5226905 w 6674887"/>
              <a:gd name="connsiteY163" fmla="*/ 7080156 h 7772400"/>
              <a:gd name="connsiteX164" fmla="*/ 5226905 w 6674887"/>
              <a:gd name="connsiteY164" fmla="*/ 7227996 h 7772400"/>
              <a:gd name="connsiteX165" fmla="*/ 5212930 w 6674887"/>
              <a:gd name="connsiteY165" fmla="*/ 7248654 h 7772400"/>
              <a:gd name="connsiteX166" fmla="*/ 5212932 w 6674887"/>
              <a:gd name="connsiteY166" fmla="*/ 7248681 h 7772400"/>
              <a:gd name="connsiteX167" fmla="*/ 5218328 w 6674887"/>
              <a:gd name="connsiteY167" fmla="*/ 7253442 h 7772400"/>
              <a:gd name="connsiteX168" fmla="*/ 5349112 w 6674887"/>
              <a:gd name="connsiteY168" fmla="*/ 7253442 h 7772400"/>
              <a:gd name="connsiteX169" fmla="*/ 5363841 w 6674887"/>
              <a:gd name="connsiteY169" fmla="*/ 7238806 h 7772400"/>
              <a:gd name="connsiteX170" fmla="*/ 5363841 w 6674887"/>
              <a:gd name="connsiteY170" fmla="*/ 7203848 h 7772400"/>
              <a:gd name="connsiteX171" fmla="*/ 5354022 w 6674887"/>
              <a:gd name="connsiteY171" fmla="*/ 7201067 h 7772400"/>
              <a:gd name="connsiteX172" fmla="*/ 5336604 w 6674887"/>
              <a:gd name="connsiteY172" fmla="*/ 7224191 h 7772400"/>
              <a:gd name="connsiteX173" fmla="*/ 5306170 w 6674887"/>
              <a:gd name="connsiteY173" fmla="*/ 7235795 h 7772400"/>
              <a:gd name="connsiteX174" fmla="*/ 5279422 w 6674887"/>
              <a:gd name="connsiteY174" fmla="*/ 7235795 h 7772400"/>
              <a:gd name="connsiteX175" fmla="*/ 5269114 w 6674887"/>
              <a:gd name="connsiteY175" fmla="*/ 7225216 h 7772400"/>
              <a:gd name="connsiteX176" fmla="*/ 5269114 w 6674887"/>
              <a:gd name="connsiteY176" fmla="*/ 7156972 h 7772400"/>
              <a:gd name="connsiteX177" fmla="*/ 5293377 w 6674887"/>
              <a:gd name="connsiteY177" fmla="*/ 7156972 h 7772400"/>
              <a:gd name="connsiteX178" fmla="*/ 5306618 w 6674887"/>
              <a:gd name="connsiteY178" fmla="*/ 7164290 h 7772400"/>
              <a:gd name="connsiteX179" fmla="*/ 5320613 w 6674887"/>
              <a:gd name="connsiteY179" fmla="*/ 7183420 h 7772400"/>
              <a:gd name="connsiteX180" fmla="*/ 5331410 w 6674887"/>
              <a:gd name="connsiteY180" fmla="*/ 7180159 h 7772400"/>
              <a:gd name="connsiteX181" fmla="*/ 5331410 w 6674887"/>
              <a:gd name="connsiteY181" fmla="*/ 7116159 h 7772400"/>
              <a:gd name="connsiteX182" fmla="*/ 5320613 w 6674887"/>
              <a:gd name="connsiteY182" fmla="*/ 7112877 h 7772400"/>
              <a:gd name="connsiteX183" fmla="*/ 5306618 w 6674887"/>
              <a:gd name="connsiteY183" fmla="*/ 7132028 h 7772400"/>
              <a:gd name="connsiteX184" fmla="*/ 5293377 w 6674887"/>
              <a:gd name="connsiteY184" fmla="*/ 7139074 h 7772400"/>
              <a:gd name="connsiteX185" fmla="*/ 5269073 w 6674887"/>
              <a:gd name="connsiteY185" fmla="*/ 7139074 h 7772400"/>
              <a:gd name="connsiteX186" fmla="*/ 5269073 w 6674887"/>
              <a:gd name="connsiteY186" fmla="*/ 7080406 h 7772400"/>
              <a:gd name="connsiteX187" fmla="*/ 5269073 w 6674887"/>
              <a:gd name="connsiteY187" fmla="*/ 7078811 h 7772400"/>
              <a:gd name="connsiteX188" fmla="*/ 5276692 w 6674887"/>
              <a:gd name="connsiteY188" fmla="*/ 7072587 h 7772400"/>
              <a:gd name="connsiteX189" fmla="*/ 5309083 w 6674887"/>
              <a:gd name="connsiteY189" fmla="*/ 7072587 h 7772400"/>
              <a:gd name="connsiteX190" fmla="*/ 5336116 w 6674887"/>
              <a:gd name="connsiteY190" fmla="*/ 7083417 h 7772400"/>
              <a:gd name="connsiteX191" fmla="*/ 5355000 w 6674887"/>
              <a:gd name="connsiteY191" fmla="*/ 7104827 h 7772400"/>
              <a:gd name="connsiteX192" fmla="*/ 5364819 w 6674887"/>
              <a:gd name="connsiteY192" fmla="*/ 7101545 h 7772400"/>
              <a:gd name="connsiteX193" fmla="*/ 5364819 w 6674887"/>
              <a:gd name="connsiteY193" fmla="*/ 7068301 h 7772400"/>
              <a:gd name="connsiteX194" fmla="*/ 5350579 w 6674887"/>
              <a:gd name="connsiteY194" fmla="*/ 7054710 h 7772400"/>
              <a:gd name="connsiteX195" fmla="*/ 5218328 w 6674887"/>
              <a:gd name="connsiteY195" fmla="*/ 7054710 h 7772400"/>
              <a:gd name="connsiteX196" fmla="*/ 5218261 w 6674887"/>
              <a:gd name="connsiteY196" fmla="*/ 7054705 h 7772400"/>
              <a:gd name="connsiteX197" fmla="*/ 4281691 w 6674887"/>
              <a:gd name="connsiteY197" fmla="*/ 7026253 h 7772400"/>
              <a:gd name="connsiteX198" fmla="*/ 4275652 w 6674887"/>
              <a:gd name="connsiteY198" fmla="*/ 7031731 h 7772400"/>
              <a:gd name="connsiteX199" fmla="*/ 4275645 w 6674887"/>
              <a:gd name="connsiteY199" fmla="*/ 7032071 h 7772400"/>
              <a:gd name="connsiteX200" fmla="*/ 4275645 w 6674887"/>
              <a:gd name="connsiteY200" fmla="*/ 7064592 h 7772400"/>
              <a:gd name="connsiteX201" fmla="*/ 4281181 w 6674887"/>
              <a:gd name="connsiteY201" fmla="*/ 7070386 h 7772400"/>
              <a:gd name="connsiteX202" fmla="*/ 4368775 w 6674887"/>
              <a:gd name="connsiteY202" fmla="*/ 7099369 h 7772400"/>
              <a:gd name="connsiteX203" fmla="*/ 4281181 w 6674887"/>
              <a:gd name="connsiteY203" fmla="*/ 7128612 h 7772400"/>
              <a:gd name="connsiteX204" fmla="*/ 4275645 w 6674887"/>
              <a:gd name="connsiteY204" fmla="*/ 7134157 h 7772400"/>
              <a:gd name="connsiteX205" fmla="*/ 4275645 w 6674887"/>
              <a:gd name="connsiteY205" fmla="*/ 7167189 h 7772400"/>
              <a:gd name="connsiteX206" fmla="*/ 4281181 w 6674887"/>
              <a:gd name="connsiteY206" fmla="*/ 7172733 h 7772400"/>
              <a:gd name="connsiteX207" fmla="*/ 4368775 w 6674887"/>
              <a:gd name="connsiteY207" fmla="*/ 7201977 h 7772400"/>
              <a:gd name="connsiteX208" fmla="*/ 4281181 w 6674887"/>
              <a:gd name="connsiteY208" fmla="*/ 7231209 h 7772400"/>
              <a:gd name="connsiteX209" fmla="*/ 4275644 w 6674887"/>
              <a:gd name="connsiteY209" fmla="*/ 7236964 h 7772400"/>
              <a:gd name="connsiteX210" fmla="*/ 4275645 w 6674887"/>
              <a:gd name="connsiteY210" fmla="*/ 7237015 h 7772400"/>
              <a:gd name="connsiteX211" fmla="*/ 4275645 w 6674887"/>
              <a:gd name="connsiteY211" fmla="*/ 7269536 h 7772400"/>
              <a:gd name="connsiteX212" fmla="*/ 4281691 w 6674887"/>
              <a:gd name="connsiteY212" fmla="*/ 7275330 h 7772400"/>
              <a:gd name="connsiteX213" fmla="*/ 4393184 w 6674887"/>
              <a:gd name="connsiteY213" fmla="*/ 7222138 h 7772400"/>
              <a:gd name="connsiteX214" fmla="*/ 4394505 w 6674887"/>
              <a:gd name="connsiteY214" fmla="*/ 7221442 h 7772400"/>
              <a:gd name="connsiteX215" fmla="*/ 4395199 w 6674887"/>
              <a:gd name="connsiteY215" fmla="*/ 7222138 h 7772400"/>
              <a:gd name="connsiteX216" fmla="*/ 4506692 w 6674887"/>
              <a:gd name="connsiteY216" fmla="*/ 7275330 h 7772400"/>
              <a:gd name="connsiteX217" fmla="*/ 4512731 w 6674887"/>
              <a:gd name="connsiteY217" fmla="*/ 7269852 h 7772400"/>
              <a:gd name="connsiteX218" fmla="*/ 4512738 w 6674887"/>
              <a:gd name="connsiteY218" fmla="*/ 7269536 h 7772400"/>
              <a:gd name="connsiteX219" fmla="*/ 4512738 w 6674887"/>
              <a:gd name="connsiteY219" fmla="*/ 7236766 h 7772400"/>
              <a:gd name="connsiteX220" fmla="*/ 4507202 w 6674887"/>
              <a:gd name="connsiteY220" fmla="*/ 7230960 h 7772400"/>
              <a:gd name="connsiteX221" fmla="*/ 4419608 w 6674887"/>
              <a:gd name="connsiteY221" fmla="*/ 7201977 h 7772400"/>
              <a:gd name="connsiteX222" fmla="*/ 4507202 w 6674887"/>
              <a:gd name="connsiteY222" fmla="*/ 7172733 h 7772400"/>
              <a:gd name="connsiteX223" fmla="*/ 4512738 w 6674887"/>
              <a:gd name="connsiteY223" fmla="*/ 7167825 h 7772400"/>
              <a:gd name="connsiteX224" fmla="*/ 4512738 w 6674887"/>
              <a:gd name="connsiteY224" fmla="*/ 7167189 h 7772400"/>
              <a:gd name="connsiteX225" fmla="*/ 4512738 w 6674887"/>
              <a:gd name="connsiteY225" fmla="*/ 7134157 h 7772400"/>
              <a:gd name="connsiteX226" fmla="*/ 4507202 w 6674887"/>
              <a:gd name="connsiteY226" fmla="*/ 7128612 h 7772400"/>
              <a:gd name="connsiteX227" fmla="*/ 4419608 w 6674887"/>
              <a:gd name="connsiteY227" fmla="*/ 7099369 h 7772400"/>
              <a:gd name="connsiteX228" fmla="*/ 4507202 w 6674887"/>
              <a:gd name="connsiteY228" fmla="*/ 7070184 h 7772400"/>
              <a:gd name="connsiteX229" fmla="*/ 4512741 w 6674887"/>
              <a:gd name="connsiteY229" fmla="*/ 7064430 h 7772400"/>
              <a:gd name="connsiteX230" fmla="*/ 4512738 w 6674887"/>
              <a:gd name="connsiteY230" fmla="*/ 7064331 h 7772400"/>
              <a:gd name="connsiteX231" fmla="*/ 4512738 w 6674887"/>
              <a:gd name="connsiteY231" fmla="*/ 7032071 h 7772400"/>
              <a:gd name="connsiteX232" fmla="*/ 4506695 w 6674887"/>
              <a:gd name="connsiteY232" fmla="*/ 7026253 h 7772400"/>
              <a:gd name="connsiteX233" fmla="*/ 4506692 w 6674887"/>
              <a:gd name="connsiteY233" fmla="*/ 7026253 h 7772400"/>
              <a:gd name="connsiteX234" fmla="*/ 4395199 w 6674887"/>
              <a:gd name="connsiteY234" fmla="*/ 7079445 h 7772400"/>
              <a:gd name="connsiteX235" fmla="*/ 4393879 w 6674887"/>
              <a:gd name="connsiteY235" fmla="*/ 7080141 h 7772400"/>
              <a:gd name="connsiteX236" fmla="*/ 4393184 w 6674887"/>
              <a:gd name="connsiteY236" fmla="*/ 7079445 h 7772400"/>
              <a:gd name="connsiteX237" fmla="*/ 4281691 w 6674887"/>
              <a:gd name="connsiteY237" fmla="*/ 7026253 h 7772400"/>
              <a:gd name="connsiteX238" fmla="*/ 5849455 w 6674887"/>
              <a:gd name="connsiteY238" fmla="*/ 7016742 h 7772400"/>
              <a:gd name="connsiteX239" fmla="*/ 5849455 w 6674887"/>
              <a:gd name="connsiteY239" fmla="*/ 7336782 h 7772400"/>
              <a:gd name="connsiteX240" fmla="*/ 5858599 w 6674887"/>
              <a:gd name="connsiteY240" fmla="*/ 7336782 h 7772400"/>
              <a:gd name="connsiteX241" fmla="*/ 5858599 w 6674887"/>
              <a:gd name="connsiteY241" fmla="*/ 7016742 h 7772400"/>
              <a:gd name="connsiteX242" fmla="*/ 0 w 6674887"/>
              <a:gd name="connsiteY242" fmla="*/ 0 h 7772400"/>
              <a:gd name="connsiteX243" fmla="*/ 6674887 w 6674887"/>
              <a:gd name="connsiteY243" fmla="*/ 0 h 7772400"/>
              <a:gd name="connsiteX244" fmla="*/ 6674887 w 6674887"/>
              <a:gd name="connsiteY244" fmla="*/ 7772400 h 7772400"/>
              <a:gd name="connsiteX245" fmla="*/ 0 w 6674887"/>
              <a:gd name="connsiteY245" fmla="*/ 7772400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6674887" h="7772400">
                <a:moveTo>
                  <a:pt x="5414382" y="7253337"/>
                </a:moveTo>
                <a:lnTo>
                  <a:pt x="5447812" y="7256181"/>
                </a:lnTo>
                <a:cubicBezTo>
                  <a:pt x="5465718" y="7258209"/>
                  <a:pt x="5469894" y="7265443"/>
                  <a:pt x="5469894" y="7273806"/>
                </a:cubicBezTo>
                <a:lnTo>
                  <a:pt x="5469833" y="7273806"/>
                </a:lnTo>
                <a:cubicBezTo>
                  <a:pt x="5469833" y="7287166"/>
                  <a:pt x="5457732" y="7297913"/>
                  <a:pt x="5435691" y="7297913"/>
                </a:cubicBezTo>
                <a:cubicBezTo>
                  <a:pt x="5413649" y="7297913"/>
                  <a:pt x="5403097" y="7289341"/>
                  <a:pt x="5403097" y="7275249"/>
                </a:cubicBezTo>
                <a:cubicBezTo>
                  <a:pt x="5403097" y="7266426"/>
                  <a:pt x="5405541" y="7258627"/>
                  <a:pt x="5414382" y="7253337"/>
                </a:cubicBezTo>
                <a:close/>
                <a:moveTo>
                  <a:pt x="5556432" y="7253170"/>
                </a:moveTo>
                <a:lnTo>
                  <a:pt x="5589800" y="7255930"/>
                </a:lnTo>
                <a:cubicBezTo>
                  <a:pt x="5607727" y="7257958"/>
                  <a:pt x="5611903" y="7265192"/>
                  <a:pt x="5611903" y="7273555"/>
                </a:cubicBezTo>
                <a:lnTo>
                  <a:pt x="5611923" y="7273555"/>
                </a:lnTo>
                <a:cubicBezTo>
                  <a:pt x="5611923" y="7286915"/>
                  <a:pt x="5599782" y="7297746"/>
                  <a:pt x="5577740" y="7297746"/>
                </a:cubicBezTo>
                <a:cubicBezTo>
                  <a:pt x="5555698" y="7297746"/>
                  <a:pt x="5545146" y="7289173"/>
                  <a:pt x="5545146" y="7275081"/>
                </a:cubicBezTo>
                <a:cubicBezTo>
                  <a:pt x="5545146" y="7266258"/>
                  <a:pt x="5547611" y="7258460"/>
                  <a:pt x="5556432" y="7253170"/>
                </a:cubicBezTo>
                <a:close/>
                <a:moveTo>
                  <a:pt x="5566514" y="7193476"/>
                </a:moveTo>
                <a:lnTo>
                  <a:pt x="5566515" y="7193477"/>
                </a:lnTo>
                <a:lnTo>
                  <a:pt x="5566495" y="7193477"/>
                </a:lnTo>
                <a:close/>
                <a:moveTo>
                  <a:pt x="4684864" y="7158205"/>
                </a:moveTo>
                <a:lnTo>
                  <a:pt x="4700815" y="7158205"/>
                </a:lnTo>
                <a:cubicBezTo>
                  <a:pt x="4731739" y="7158205"/>
                  <a:pt x="4744980" y="7174075"/>
                  <a:pt x="4744980" y="7200021"/>
                </a:cubicBezTo>
                <a:cubicBezTo>
                  <a:pt x="4744980" y="7221431"/>
                  <a:pt x="4734937" y="7236611"/>
                  <a:pt x="4707191" y="7236548"/>
                </a:cubicBezTo>
                <a:lnTo>
                  <a:pt x="4695172" y="7236548"/>
                </a:lnTo>
                <a:cubicBezTo>
                  <a:pt x="4688551" y="7236548"/>
                  <a:pt x="4684864" y="7233265"/>
                  <a:pt x="4684864" y="7226470"/>
                </a:cubicBezTo>
                <a:close/>
                <a:moveTo>
                  <a:pt x="5445611" y="7133534"/>
                </a:moveTo>
                <a:cubicBezTo>
                  <a:pt x="5459342" y="7138573"/>
                  <a:pt x="5460075" y="7160986"/>
                  <a:pt x="5456897" y="7172569"/>
                </a:cubicBezTo>
                <a:cubicBezTo>
                  <a:pt x="5450765" y="7194983"/>
                  <a:pt x="5434326" y="7197513"/>
                  <a:pt x="5424507" y="7193728"/>
                </a:cubicBezTo>
                <a:lnTo>
                  <a:pt x="5424446" y="7193728"/>
                </a:lnTo>
                <a:cubicBezTo>
                  <a:pt x="5414138" y="7189693"/>
                  <a:pt x="5403097" y="7177859"/>
                  <a:pt x="5412732" y="7155947"/>
                </a:cubicBezTo>
                <a:cubicBezTo>
                  <a:pt x="5417397" y="7144866"/>
                  <a:pt x="5432839" y="7128746"/>
                  <a:pt x="5445611" y="7133534"/>
                </a:cubicBezTo>
                <a:close/>
                <a:moveTo>
                  <a:pt x="5587600" y="7133283"/>
                </a:moveTo>
                <a:cubicBezTo>
                  <a:pt x="5601330" y="7138322"/>
                  <a:pt x="5602084" y="7160735"/>
                  <a:pt x="5598885" y="7172318"/>
                </a:cubicBezTo>
                <a:cubicBezTo>
                  <a:pt x="5595819" y="7183525"/>
                  <a:pt x="5590177" y="7189761"/>
                  <a:pt x="5584073" y="7192722"/>
                </a:cubicBezTo>
                <a:lnTo>
                  <a:pt x="5566514" y="7193476"/>
                </a:lnTo>
                <a:lnTo>
                  <a:pt x="5553170" y="7181385"/>
                </a:lnTo>
                <a:cubicBezTo>
                  <a:pt x="5550315" y="7175214"/>
                  <a:pt x="5549943" y="7166778"/>
                  <a:pt x="5554720" y="7155696"/>
                </a:cubicBezTo>
                <a:cubicBezTo>
                  <a:pt x="5559385" y="7144615"/>
                  <a:pt x="5574847" y="7128495"/>
                  <a:pt x="5587600" y="7133283"/>
                </a:cubicBezTo>
                <a:close/>
                <a:moveTo>
                  <a:pt x="4866617" y="7129749"/>
                </a:moveTo>
                <a:cubicBezTo>
                  <a:pt x="4882568" y="7129749"/>
                  <a:pt x="4889922" y="7141855"/>
                  <a:pt x="4889922" y="7157202"/>
                </a:cubicBezTo>
                <a:cubicBezTo>
                  <a:pt x="4889922" y="7162241"/>
                  <a:pt x="4887966" y="7164770"/>
                  <a:pt x="4880836" y="7164770"/>
                </a:cubicBezTo>
                <a:lnTo>
                  <a:pt x="4838057" y="7164770"/>
                </a:lnTo>
                <a:lnTo>
                  <a:pt x="4837996" y="7164770"/>
                </a:lnTo>
                <a:cubicBezTo>
                  <a:pt x="4838505" y="7142106"/>
                  <a:pt x="4850667" y="7129749"/>
                  <a:pt x="4866617" y="7129749"/>
                </a:cubicBezTo>
                <a:close/>
                <a:moveTo>
                  <a:pt x="4405015" y="7123887"/>
                </a:moveTo>
                <a:cubicBezTo>
                  <a:pt x="4417605" y="7128363"/>
                  <a:pt x="4418102" y="7148025"/>
                  <a:pt x="4415080" y="7158367"/>
                </a:cubicBezTo>
                <a:cubicBezTo>
                  <a:pt x="4409603" y="7178231"/>
                  <a:pt x="4394690" y="7180297"/>
                  <a:pt x="4385633" y="7177043"/>
                </a:cubicBezTo>
                <a:cubicBezTo>
                  <a:pt x="4376327" y="7173766"/>
                  <a:pt x="4366511" y="7163175"/>
                  <a:pt x="4375058" y="7143798"/>
                </a:cubicBezTo>
                <a:cubicBezTo>
                  <a:pt x="4379338" y="7133967"/>
                  <a:pt x="4393433" y="7119601"/>
                  <a:pt x="4405015" y="7123887"/>
                </a:cubicBezTo>
                <a:close/>
                <a:moveTo>
                  <a:pt x="4988153" y="7114403"/>
                </a:moveTo>
                <a:cubicBezTo>
                  <a:pt x="4957983" y="7114403"/>
                  <a:pt x="4937611" y="7128244"/>
                  <a:pt x="4937611" y="7154442"/>
                </a:cubicBezTo>
                <a:cubicBezTo>
                  <a:pt x="4937611" y="7175099"/>
                  <a:pt x="4950119" y="7187435"/>
                  <a:pt x="4981776" y="7202530"/>
                </a:cubicBezTo>
                <a:cubicBezTo>
                  <a:pt x="5003126" y="7212838"/>
                  <a:pt x="5009991" y="7218901"/>
                  <a:pt x="5009991" y="7228206"/>
                </a:cubicBezTo>
                <a:cubicBezTo>
                  <a:pt x="5009991" y="7236569"/>
                  <a:pt x="5003879" y="7242068"/>
                  <a:pt x="4993062" y="7242068"/>
                </a:cubicBezTo>
                <a:cubicBezTo>
                  <a:pt x="4967802" y="7242068"/>
                  <a:pt x="4970002" y="7211333"/>
                  <a:pt x="4952095" y="7211333"/>
                </a:cubicBezTo>
                <a:cubicBezTo>
                  <a:pt x="4943499" y="7211333"/>
                  <a:pt x="4936878" y="7218128"/>
                  <a:pt x="4936878" y="7227704"/>
                </a:cubicBezTo>
                <a:cubicBezTo>
                  <a:pt x="4936878" y="7248612"/>
                  <a:pt x="4967802" y="7257665"/>
                  <a:pt x="4989640" y="7257665"/>
                </a:cubicBezTo>
                <a:cubicBezTo>
                  <a:pt x="5020299" y="7257665"/>
                  <a:pt x="5041403" y="7242569"/>
                  <a:pt x="5041403" y="7216873"/>
                </a:cubicBezTo>
                <a:cubicBezTo>
                  <a:pt x="5041648" y="7197011"/>
                  <a:pt x="5028895" y="7182250"/>
                  <a:pt x="4995772" y="7167279"/>
                </a:cubicBezTo>
                <a:lnTo>
                  <a:pt x="4995833" y="7167279"/>
                </a:lnTo>
                <a:cubicBezTo>
                  <a:pt x="4973017" y="7157202"/>
                  <a:pt x="4967313" y="7150908"/>
                  <a:pt x="4967313" y="7143361"/>
                </a:cubicBezTo>
                <a:cubicBezTo>
                  <a:pt x="4967313" y="7134788"/>
                  <a:pt x="4973933" y="7129749"/>
                  <a:pt x="4982999" y="7129749"/>
                </a:cubicBezTo>
                <a:cubicBezTo>
                  <a:pt x="5005835" y="7129749"/>
                  <a:pt x="5007444" y="7161237"/>
                  <a:pt x="5026430" y="7161237"/>
                </a:cubicBezTo>
                <a:cubicBezTo>
                  <a:pt x="5034783" y="7161237"/>
                  <a:pt x="5039692" y="7154965"/>
                  <a:pt x="5039692" y="7145368"/>
                </a:cubicBezTo>
                <a:cubicBezTo>
                  <a:pt x="5039692" y="7123205"/>
                  <a:pt x="5012211" y="7114152"/>
                  <a:pt x="4988153" y="7114403"/>
                </a:cubicBezTo>
                <a:close/>
                <a:moveTo>
                  <a:pt x="4868410" y="7114403"/>
                </a:moveTo>
                <a:cubicBezTo>
                  <a:pt x="4828910" y="7114403"/>
                  <a:pt x="4801185" y="7143612"/>
                  <a:pt x="4801185" y="7185929"/>
                </a:cubicBezTo>
                <a:cubicBezTo>
                  <a:pt x="4801185" y="7227474"/>
                  <a:pt x="4828910" y="7257686"/>
                  <a:pt x="4869897" y="7257686"/>
                </a:cubicBezTo>
                <a:cubicBezTo>
                  <a:pt x="4896889" y="7257686"/>
                  <a:pt x="4915773" y="7244848"/>
                  <a:pt x="4923616" y="7226721"/>
                </a:cubicBezTo>
                <a:cubicBezTo>
                  <a:pt x="4927792" y="7218149"/>
                  <a:pt x="4925592" y="7213612"/>
                  <a:pt x="4921416" y="7213633"/>
                </a:cubicBezTo>
                <a:cubicBezTo>
                  <a:pt x="4914551" y="7213633"/>
                  <a:pt x="4907421" y="7227223"/>
                  <a:pt x="4883872" y="7227223"/>
                </a:cubicBezTo>
                <a:cubicBezTo>
                  <a:pt x="4857878" y="7227223"/>
                  <a:pt x="4838484" y="7211103"/>
                  <a:pt x="4837507" y="7180640"/>
                </a:cubicBezTo>
                <a:lnTo>
                  <a:pt x="4911597" y="7180640"/>
                </a:lnTo>
                <a:cubicBezTo>
                  <a:pt x="4920683" y="7180640"/>
                  <a:pt x="4924126" y="7177859"/>
                  <a:pt x="4924126" y="7167029"/>
                </a:cubicBezTo>
                <a:cubicBezTo>
                  <a:pt x="4924126" y="7141855"/>
                  <a:pt x="4906199" y="7114403"/>
                  <a:pt x="4868410" y="7114403"/>
                </a:cubicBezTo>
                <a:close/>
                <a:moveTo>
                  <a:pt x="5500594" y="7113922"/>
                </a:moveTo>
                <a:cubicBezTo>
                  <a:pt x="5495929" y="7113922"/>
                  <a:pt x="5491264" y="7117435"/>
                  <a:pt x="5480467" y="7117435"/>
                </a:cubicBezTo>
                <a:lnTo>
                  <a:pt x="5435650" y="7117435"/>
                </a:lnTo>
                <a:cubicBezTo>
                  <a:pt x="5401528" y="7117435"/>
                  <a:pt x="5375045" y="7136586"/>
                  <a:pt x="5375045" y="7164541"/>
                </a:cubicBezTo>
                <a:cubicBezTo>
                  <a:pt x="5375045" y="7181162"/>
                  <a:pt x="5384864" y="7194753"/>
                  <a:pt x="5399817" y="7203325"/>
                </a:cubicBezTo>
                <a:cubicBezTo>
                  <a:pt x="5384681" y="7208343"/>
                  <a:pt x="5375371" y="7218922"/>
                  <a:pt x="5375371" y="7230505"/>
                </a:cubicBezTo>
                <a:cubicBezTo>
                  <a:pt x="5375371" y="7240562"/>
                  <a:pt x="5382623" y="7250389"/>
                  <a:pt x="5398920" y="7252919"/>
                </a:cubicBezTo>
                <a:cubicBezTo>
                  <a:pt x="5381258" y="7259212"/>
                  <a:pt x="5371439" y="7269792"/>
                  <a:pt x="5371439" y="7281877"/>
                </a:cubicBezTo>
                <a:cubicBezTo>
                  <a:pt x="5371439" y="7300506"/>
                  <a:pt x="5392300" y="7313615"/>
                  <a:pt x="5428377" y="7313615"/>
                </a:cubicBezTo>
                <a:cubicBezTo>
                  <a:pt x="5476209" y="7313615"/>
                  <a:pt x="5503955" y="7294714"/>
                  <a:pt x="5503955" y="7266509"/>
                </a:cubicBezTo>
                <a:cubicBezTo>
                  <a:pt x="5503446" y="7245099"/>
                  <a:pt x="5488982" y="7228247"/>
                  <a:pt x="5459383" y="7225738"/>
                </a:cubicBezTo>
                <a:lnTo>
                  <a:pt x="5418640" y="7222205"/>
                </a:lnTo>
                <a:cubicBezTo>
                  <a:pt x="5406621" y="7221452"/>
                  <a:pt x="5408576" y="7208113"/>
                  <a:pt x="5419373" y="7209869"/>
                </a:cubicBezTo>
                <a:cubicBezTo>
                  <a:pt x="5424566" y="7210767"/>
                  <a:pt x="5429816" y="7211270"/>
                  <a:pt x="5435080" y="7211375"/>
                </a:cubicBezTo>
                <a:cubicBezTo>
                  <a:pt x="5468713" y="7211375"/>
                  <a:pt x="5495195" y="7191219"/>
                  <a:pt x="5495195" y="7164039"/>
                </a:cubicBezTo>
                <a:cubicBezTo>
                  <a:pt x="5495236" y="7155706"/>
                  <a:pt x="5492657" y="7147582"/>
                  <a:pt x="5487841" y="7140873"/>
                </a:cubicBezTo>
                <a:cubicBezTo>
                  <a:pt x="5487464" y="7140526"/>
                  <a:pt x="5487171" y="7140093"/>
                  <a:pt x="5486988" y="7139609"/>
                </a:cubicBezTo>
                <a:cubicBezTo>
                  <a:pt x="5486342" y="7137909"/>
                  <a:pt x="5487163" y="7135994"/>
                  <a:pt x="5488819" y="7135332"/>
                </a:cubicBezTo>
                <a:cubicBezTo>
                  <a:pt x="5497640" y="7129791"/>
                  <a:pt x="5505014" y="7124502"/>
                  <a:pt x="5505014" y="7118710"/>
                </a:cubicBezTo>
                <a:cubicBezTo>
                  <a:pt x="5505027" y="7118552"/>
                  <a:pt x="5505031" y="7118393"/>
                  <a:pt x="5505027" y="7118234"/>
                </a:cubicBezTo>
                <a:cubicBezTo>
                  <a:pt x="5504963" y="7115787"/>
                  <a:pt x="5502977" y="7113856"/>
                  <a:pt x="5500594" y="7113922"/>
                </a:cubicBezTo>
                <a:close/>
                <a:moveTo>
                  <a:pt x="5642663" y="7113671"/>
                </a:moveTo>
                <a:cubicBezTo>
                  <a:pt x="5637998" y="7113671"/>
                  <a:pt x="5633354" y="7117184"/>
                  <a:pt x="5622537" y="7117184"/>
                </a:cubicBezTo>
                <a:lnTo>
                  <a:pt x="5577720" y="7117184"/>
                </a:lnTo>
                <a:cubicBezTo>
                  <a:pt x="5543598" y="7117184"/>
                  <a:pt x="5517115" y="7136336"/>
                  <a:pt x="5517115" y="7164290"/>
                </a:cubicBezTo>
                <a:cubicBezTo>
                  <a:pt x="5517115" y="7180912"/>
                  <a:pt x="5526934" y="7194502"/>
                  <a:pt x="5541907" y="7203074"/>
                </a:cubicBezTo>
                <a:cubicBezTo>
                  <a:pt x="5526689" y="7208092"/>
                  <a:pt x="5517359" y="7218651"/>
                  <a:pt x="5517359" y="7230255"/>
                </a:cubicBezTo>
                <a:cubicBezTo>
                  <a:pt x="5517359" y="7240311"/>
                  <a:pt x="5524713" y="7250138"/>
                  <a:pt x="5540909" y="7252668"/>
                </a:cubicBezTo>
                <a:cubicBezTo>
                  <a:pt x="5523247" y="7258961"/>
                  <a:pt x="5513428" y="7269541"/>
                  <a:pt x="5513428" y="7281626"/>
                </a:cubicBezTo>
                <a:cubicBezTo>
                  <a:pt x="5513428" y="7300255"/>
                  <a:pt x="5534288" y="7313343"/>
                  <a:pt x="5570366" y="7313343"/>
                </a:cubicBezTo>
                <a:cubicBezTo>
                  <a:pt x="5618218" y="7313343"/>
                  <a:pt x="5645943" y="7294463"/>
                  <a:pt x="5645943" y="7266258"/>
                </a:cubicBezTo>
                <a:lnTo>
                  <a:pt x="5646025" y="7266258"/>
                </a:lnTo>
                <a:cubicBezTo>
                  <a:pt x="5645536" y="7245099"/>
                  <a:pt x="5631296" y="7227976"/>
                  <a:pt x="5601615" y="7225571"/>
                </a:cubicBezTo>
                <a:lnTo>
                  <a:pt x="5560873" y="7222038"/>
                </a:lnTo>
                <a:cubicBezTo>
                  <a:pt x="5548853" y="7221285"/>
                  <a:pt x="5550809" y="7207946"/>
                  <a:pt x="5561606" y="7209702"/>
                </a:cubicBezTo>
                <a:cubicBezTo>
                  <a:pt x="5566799" y="7210600"/>
                  <a:pt x="5572048" y="7211103"/>
                  <a:pt x="5577312" y="7211207"/>
                </a:cubicBezTo>
                <a:cubicBezTo>
                  <a:pt x="5610945" y="7211207"/>
                  <a:pt x="5637428" y="7191052"/>
                  <a:pt x="5637428" y="7163871"/>
                </a:cubicBezTo>
                <a:cubicBezTo>
                  <a:pt x="5637475" y="7155531"/>
                  <a:pt x="5634896" y="7147398"/>
                  <a:pt x="5630074" y="7140684"/>
                </a:cubicBezTo>
                <a:cubicBezTo>
                  <a:pt x="5629713" y="7140347"/>
                  <a:pt x="5629432" y="7139931"/>
                  <a:pt x="5629251" y="7139467"/>
                </a:cubicBezTo>
                <a:cubicBezTo>
                  <a:pt x="5628585" y="7137763"/>
                  <a:pt x="5629392" y="7135827"/>
                  <a:pt x="5631052" y="7135144"/>
                </a:cubicBezTo>
                <a:cubicBezTo>
                  <a:pt x="5639893" y="7129499"/>
                  <a:pt x="5647247" y="7124230"/>
                  <a:pt x="5647247" y="7118417"/>
                </a:cubicBezTo>
                <a:cubicBezTo>
                  <a:pt x="5647263" y="7118200"/>
                  <a:pt x="5647265" y="7117983"/>
                  <a:pt x="5647249" y="7117766"/>
                </a:cubicBezTo>
                <a:cubicBezTo>
                  <a:pt x="5647084" y="7115335"/>
                  <a:pt x="5645033" y="7113502"/>
                  <a:pt x="5642663" y="7113671"/>
                </a:cubicBezTo>
                <a:close/>
                <a:moveTo>
                  <a:pt x="5103821" y="7081661"/>
                </a:moveTo>
                <a:cubicBezTo>
                  <a:pt x="5100535" y="7080868"/>
                  <a:pt x="5097245" y="7082958"/>
                  <a:pt x="5096473" y="7086330"/>
                </a:cubicBezTo>
                <a:cubicBezTo>
                  <a:pt x="5096463" y="7086370"/>
                  <a:pt x="5096455" y="7086409"/>
                  <a:pt x="5096447" y="7086449"/>
                </a:cubicBezTo>
                <a:cubicBezTo>
                  <a:pt x="5089093" y="7119693"/>
                  <a:pt x="5053667" y="7119693"/>
                  <a:pt x="5053667" y="7119693"/>
                </a:cubicBezTo>
                <a:cubicBezTo>
                  <a:pt x="5048778" y="7119693"/>
                  <a:pt x="5046068" y="7122202"/>
                  <a:pt x="5046068" y="7126739"/>
                </a:cubicBezTo>
                <a:cubicBezTo>
                  <a:pt x="5046068" y="7131276"/>
                  <a:pt x="5048778" y="7133534"/>
                  <a:pt x="5053911" y="7133534"/>
                </a:cubicBezTo>
                <a:lnTo>
                  <a:pt x="5061286" y="7133534"/>
                </a:lnTo>
                <a:cubicBezTo>
                  <a:pt x="5065527" y="7133543"/>
                  <a:pt x="5068996" y="7137003"/>
                  <a:pt x="5069129" y="7141353"/>
                </a:cubicBezTo>
                <a:lnTo>
                  <a:pt x="5069129" y="7218922"/>
                </a:lnTo>
                <a:cubicBezTo>
                  <a:pt x="5069129" y="7246354"/>
                  <a:pt x="5084346" y="7257184"/>
                  <a:pt x="5106673" y="7257184"/>
                </a:cubicBezTo>
                <a:cubicBezTo>
                  <a:pt x="5130243" y="7257184"/>
                  <a:pt x="5149860" y="7245601"/>
                  <a:pt x="5149860" y="7235022"/>
                </a:cubicBezTo>
                <a:cubicBezTo>
                  <a:pt x="5150007" y="7232590"/>
                  <a:pt x="5148206" y="7230496"/>
                  <a:pt x="5145837" y="7230345"/>
                </a:cubicBezTo>
                <a:cubicBezTo>
                  <a:pt x="5145705" y="7230336"/>
                  <a:pt x="5145572" y="7230334"/>
                  <a:pt x="5145440" y="7230338"/>
                </a:cubicBezTo>
                <a:cubicBezTo>
                  <a:pt x="5140775" y="7230338"/>
                  <a:pt x="5136130" y="7234854"/>
                  <a:pt x="5125333" y="7234854"/>
                </a:cubicBezTo>
                <a:cubicBezTo>
                  <a:pt x="5114048" y="7234854"/>
                  <a:pt x="5108140" y="7229815"/>
                  <a:pt x="5108140" y="7217731"/>
                </a:cubicBezTo>
                <a:lnTo>
                  <a:pt x="5108140" y="7135290"/>
                </a:lnTo>
                <a:lnTo>
                  <a:pt x="5142995" y="7135290"/>
                </a:lnTo>
                <a:cubicBezTo>
                  <a:pt x="5147905" y="7135290"/>
                  <a:pt x="5150594" y="7132781"/>
                  <a:pt x="5150594" y="7128244"/>
                </a:cubicBezTo>
                <a:lnTo>
                  <a:pt x="5150594" y="7124209"/>
                </a:lnTo>
                <a:cubicBezTo>
                  <a:pt x="5150594" y="7119693"/>
                  <a:pt x="5147660" y="7117163"/>
                  <a:pt x="5142751" y="7117163"/>
                </a:cubicBezTo>
                <a:lnTo>
                  <a:pt x="5142812" y="7117100"/>
                </a:lnTo>
                <a:lnTo>
                  <a:pt x="5107895" y="7117100"/>
                </a:lnTo>
                <a:lnTo>
                  <a:pt x="5107895" y="7087202"/>
                </a:lnTo>
                <a:cubicBezTo>
                  <a:pt x="5107895" y="7083166"/>
                  <a:pt x="5105858" y="7081912"/>
                  <a:pt x="5103821" y="7081661"/>
                </a:cubicBezTo>
                <a:close/>
                <a:moveTo>
                  <a:pt x="4692239" y="7073340"/>
                </a:moveTo>
                <a:lnTo>
                  <a:pt x="4699226" y="7073340"/>
                </a:lnTo>
                <a:cubicBezTo>
                  <a:pt x="4727624" y="7073340"/>
                  <a:pt x="4737687" y="7085696"/>
                  <a:pt x="4737932" y="7107859"/>
                </a:cubicBezTo>
                <a:cubicBezTo>
                  <a:pt x="4737932" y="7128997"/>
                  <a:pt x="4723712" y="7140078"/>
                  <a:pt x="4697943" y="7140078"/>
                </a:cubicBezTo>
                <a:lnTo>
                  <a:pt x="4684620" y="7140078"/>
                </a:lnTo>
                <a:lnTo>
                  <a:pt x="4684620" y="7081410"/>
                </a:lnTo>
                <a:cubicBezTo>
                  <a:pt x="4684620" y="7076371"/>
                  <a:pt x="4687329" y="7073340"/>
                  <a:pt x="4692239" y="7073340"/>
                </a:cubicBezTo>
                <a:close/>
                <a:moveTo>
                  <a:pt x="4634195" y="7055702"/>
                </a:moveTo>
                <a:cubicBezTo>
                  <a:pt x="4631380" y="7055464"/>
                  <a:pt x="4628911" y="7057613"/>
                  <a:pt x="4628680" y="7060502"/>
                </a:cubicBezTo>
                <a:cubicBezTo>
                  <a:pt x="4628680" y="7069346"/>
                  <a:pt x="4642675" y="7069827"/>
                  <a:pt x="4642695" y="7081159"/>
                </a:cubicBezTo>
                <a:lnTo>
                  <a:pt x="4642940" y="7228979"/>
                </a:lnTo>
                <a:cubicBezTo>
                  <a:pt x="4642940" y="7240311"/>
                  <a:pt x="4628924" y="7241587"/>
                  <a:pt x="4628924" y="7249636"/>
                </a:cubicBezTo>
                <a:cubicBezTo>
                  <a:pt x="4628928" y="7249681"/>
                  <a:pt x="4628933" y="7249727"/>
                  <a:pt x="4628938" y="7249772"/>
                </a:cubicBezTo>
                <a:cubicBezTo>
                  <a:pt x="4629252" y="7252641"/>
                  <a:pt x="4631772" y="7254705"/>
                  <a:pt x="4634567" y="7254382"/>
                </a:cubicBezTo>
                <a:lnTo>
                  <a:pt x="4701548" y="7254382"/>
                </a:lnTo>
                <a:cubicBezTo>
                  <a:pt x="4760442" y="7254382"/>
                  <a:pt x="4790143" y="7233725"/>
                  <a:pt x="4790143" y="7198976"/>
                </a:cubicBezTo>
                <a:cubicBezTo>
                  <a:pt x="4789899" y="7173322"/>
                  <a:pt x="4776637" y="7152978"/>
                  <a:pt x="4741741" y="7147396"/>
                </a:cubicBezTo>
                <a:cubicBezTo>
                  <a:pt x="4770933" y="7138824"/>
                  <a:pt x="4780997" y="7123143"/>
                  <a:pt x="4780997" y="7104325"/>
                </a:cubicBezTo>
                <a:cubicBezTo>
                  <a:pt x="4780997" y="7074531"/>
                  <a:pt x="4753903" y="7055463"/>
                  <a:pt x="4697474" y="7055714"/>
                </a:cubicBezTo>
                <a:lnTo>
                  <a:pt x="4634323" y="7055714"/>
                </a:lnTo>
                <a:cubicBezTo>
                  <a:pt x="4634280" y="7055709"/>
                  <a:pt x="4634238" y="7055705"/>
                  <a:pt x="4634195" y="7055702"/>
                </a:cubicBezTo>
                <a:close/>
                <a:moveTo>
                  <a:pt x="5218261" y="7054705"/>
                </a:moveTo>
                <a:cubicBezTo>
                  <a:pt x="5215499" y="7054518"/>
                  <a:pt x="5213113" y="7056664"/>
                  <a:pt x="5212930" y="7059498"/>
                </a:cubicBezTo>
                <a:cubicBezTo>
                  <a:pt x="5212930" y="7067799"/>
                  <a:pt x="5226905" y="7068050"/>
                  <a:pt x="5226905" y="7080156"/>
                </a:cubicBezTo>
                <a:lnTo>
                  <a:pt x="5226905" y="7227996"/>
                </a:lnTo>
                <a:cubicBezTo>
                  <a:pt x="5226905" y="7239078"/>
                  <a:pt x="5212930" y="7239830"/>
                  <a:pt x="5212930" y="7248654"/>
                </a:cubicBezTo>
                <a:cubicBezTo>
                  <a:pt x="5212930" y="7248663"/>
                  <a:pt x="5212932" y="7248672"/>
                  <a:pt x="5212932" y="7248681"/>
                </a:cubicBezTo>
                <a:cubicBezTo>
                  <a:pt x="5213142" y="7251525"/>
                  <a:pt x="5215558" y="7253657"/>
                  <a:pt x="5218328" y="7253442"/>
                </a:cubicBezTo>
                <a:lnTo>
                  <a:pt x="5349112" y="7253442"/>
                </a:lnTo>
                <a:cubicBezTo>
                  <a:pt x="5357954" y="7253442"/>
                  <a:pt x="5363841" y="7249385"/>
                  <a:pt x="5363841" y="7238806"/>
                </a:cubicBezTo>
                <a:lnTo>
                  <a:pt x="5363841" y="7203848"/>
                </a:lnTo>
                <a:cubicBezTo>
                  <a:pt x="5363841" y="7197554"/>
                  <a:pt x="5357709" y="7196028"/>
                  <a:pt x="5354022" y="7201067"/>
                </a:cubicBezTo>
                <a:lnTo>
                  <a:pt x="5336604" y="7224191"/>
                </a:lnTo>
                <a:cubicBezTo>
                  <a:pt x="5328008" y="7235795"/>
                  <a:pt x="5318393" y="7235795"/>
                  <a:pt x="5306170" y="7235795"/>
                </a:cubicBezTo>
                <a:lnTo>
                  <a:pt x="5279422" y="7235795"/>
                </a:lnTo>
                <a:cubicBezTo>
                  <a:pt x="5272801" y="7235795"/>
                  <a:pt x="5269114" y="7232513"/>
                  <a:pt x="5269114" y="7225216"/>
                </a:cubicBezTo>
                <a:lnTo>
                  <a:pt x="5269114" y="7156972"/>
                </a:lnTo>
                <a:lnTo>
                  <a:pt x="5293377" y="7156972"/>
                </a:lnTo>
                <a:cubicBezTo>
                  <a:pt x="5298759" y="7156754"/>
                  <a:pt x="5303831" y="7159557"/>
                  <a:pt x="5306618" y="7164290"/>
                </a:cubicBezTo>
                <a:lnTo>
                  <a:pt x="5320613" y="7183420"/>
                </a:lnTo>
                <a:cubicBezTo>
                  <a:pt x="5324524" y="7188961"/>
                  <a:pt x="5331410" y="7186703"/>
                  <a:pt x="5331410" y="7180159"/>
                </a:cubicBezTo>
                <a:lnTo>
                  <a:pt x="5331410" y="7116159"/>
                </a:lnTo>
                <a:cubicBezTo>
                  <a:pt x="5331410" y="7109113"/>
                  <a:pt x="5324524" y="7107085"/>
                  <a:pt x="5320613" y="7112877"/>
                </a:cubicBezTo>
                <a:lnTo>
                  <a:pt x="5306618" y="7132028"/>
                </a:lnTo>
                <a:cubicBezTo>
                  <a:pt x="5303847" y="7136748"/>
                  <a:pt x="5298730" y="7139471"/>
                  <a:pt x="5293377" y="7139074"/>
                </a:cubicBezTo>
                <a:lnTo>
                  <a:pt x="5269073" y="7139074"/>
                </a:lnTo>
                <a:lnTo>
                  <a:pt x="5269073" y="7080406"/>
                </a:lnTo>
                <a:cubicBezTo>
                  <a:pt x="5269014" y="7079876"/>
                  <a:pt x="5269014" y="7079341"/>
                  <a:pt x="5269073" y="7078811"/>
                </a:cubicBezTo>
                <a:cubicBezTo>
                  <a:pt x="5269503" y="7074933"/>
                  <a:pt x="5272913" y="7072146"/>
                  <a:pt x="5276692" y="7072587"/>
                </a:cubicBezTo>
                <a:lnTo>
                  <a:pt x="5309083" y="7072587"/>
                </a:lnTo>
                <a:cubicBezTo>
                  <a:pt x="5319676" y="7072587"/>
                  <a:pt x="5328252" y="7074092"/>
                  <a:pt x="5336116" y="7083417"/>
                </a:cubicBezTo>
                <a:lnTo>
                  <a:pt x="5355000" y="7104827"/>
                </a:lnTo>
                <a:cubicBezTo>
                  <a:pt x="5358931" y="7109364"/>
                  <a:pt x="5364819" y="7107336"/>
                  <a:pt x="5364819" y="7101545"/>
                </a:cubicBezTo>
                <a:lnTo>
                  <a:pt x="5364819" y="7068301"/>
                </a:lnTo>
                <a:cubicBezTo>
                  <a:pt x="5364819" y="7058495"/>
                  <a:pt x="5361376" y="7054710"/>
                  <a:pt x="5350579" y="7054710"/>
                </a:cubicBezTo>
                <a:lnTo>
                  <a:pt x="5218328" y="7054710"/>
                </a:lnTo>
                <a:cubicBezTo>
                  <a:pt x="5218306" y="7054709"/>
                  <a:pt x="5218284" y="7054707"/>
                  <a:pt x="5218261" y="7054705"/>
                </a:cubicBezTo>
                <a:close/>
                <a:moveTo>
                  <a:pt x="4281691" y="7026253"/>
                </a:moveTo>
                <a:cubicBezTo>
                  <a:pt x="4278513" y="7026096"/>
                  <a:pt x="4275809" y="7028548"/>
                  <a:pt x="4275652" y="7031731"/>
                </a:cubicBezTo>
                <a:cubicBezTo>
                  <a:pt x="4275646" y="7031844"/>
                  <a:pt x="4275644" y="7031958"/>
                  <a:pt x="4275645" y="7032071"/>
                </a:cubicBezTo>
                <a:lnTo>
                  <a:pt x="4275645" y="7064592"/>
                </a:lnTo>
                <a:cubicBezTo>
                  <a:pt x="4275740" y="7067657"/>
                  <a:pt x="4278128" y="7070157"/>
                  <a:pt x="4281181" y="7070386"/>
                </a:cubicBezTo>
                <a:cubicBezTo>
                  <a:pt x="4341640" y="7071645"/>
                  <a:pt x="4368775" y="7093574"/>
                  <a:pt x="4368775" y="7099369"/>
                </a:cubicBezTo>
                <a:cubicBezTo>
                  <a:pt x="4368775" y="7105163"/>
                  <a:pt x="4341593" y="7128612"/>
                  <a:pt x="4281181" y="7128612"/>
                </a:cubicBezTo>
                <a:cubicBezTo>
                  <a:pt x="4275645" y="7128612"/>
                  <a:pt x="4275645" y="7134157"/>
                  <a:pt x="4275645" y="7134157"/>
                </a:cubicBezTo>
                <a:lnTo>
                  <a:pt x="4275645" y="7167189"/>
                </a:lnTo>
                <a:cubicBezTo>
                  <a:pt x="4275645" y="7172484"/>
                  <a:pt x="4281181" y="7172733"/>
                  <a:pt x="4281181" y="7172733"/>
                </a:cubicBezTo>
                <a:cubicBezTo>
                  <a:pt x="4341640" y="7173992"/>
                  <a:pt x="4368775" y="7196171"/>
                  <a:pt x="4368775" y="7201977"/>
                </a:cubicBezTo>
                <a:cubicBezTo>
                  <a:pt x="4368775" y="7207783"/>
                  <a:pt x="4341593" y="7229701"/>
                  <a:pt x="4281181" y="7231209"/>
                </a:cubicBezTo>
                <a:cubicBezTo>
                  <a:pt x="4278065" y="7231267"/>
                  <a:pt x="4275586" y="7233844"/>
                  <a:pt x="4275644" y="7236964"/>
                </a:cubicBezTo>
                <a:cubicBezTo>
                  <a:pt x="4275644" y="7236982"/>
                  <a:pt x="4275645" y="7236998"/>
                  <a:pt x="4275645" y="7237015"/>
                </a:cubicBezTo>
                <a:lnTo>
                  <a:pt x="4275645" y="7269536"/>
                </a:lnTo>
                <a:cubicBezTo>
                  <a:pt x="4275723" y="7272806"/>
                  <a:pt x="4278426" y="7275396"/>
                  <a:pt x="4281691" y="7275330"/>
                </a:cubicBezTo>
                <a:cubicBezTo>
                  <a:pt x="4303836" y="7274321"/>
                  <a:pt x="4380085" y="7267767"/>
                  <a:pt x="4393184" y="7222138"/>
                </a:cubicBezTo>
                <a:cubicBezTo>
                  <a:pt x="4393357" y="7221581"/>
                  <a:pt x="4393948" y="7221269"/>
                  <a:pt x="4394505" y="7221442"/>
                </a:cubicBezTo>
                <a:cubicBezTo>
                  <a:pt x="4394837" y="7221545"/>
                  <a:pt x="4395096" y="7221805"/>
                  <a:pt x="4395199" y="7222138"/>
                </a:cubicBezTo>
                <a:cubicBezTo>
                  <a:pt x="4408239" y="7267767"/>
                  <a:pt x="4484797" y="7274380"/>
                  <a:pt x="4506692" y="7275330"/>
                </a:cubicBezTo>
                <a:cubicBezTo>
                  <a:pt x="4509871" y="7275488"/>
                  <a:pt x="4512575" y="7273035"/>
                  <a:pt x="4512731" y="7269852"/>
                </a:cubicBezTo>
                <a:cubicBezTo>
                  <a:pt x="4512737" y="7269746"/>
                  <a:pt x="4512738" y="7269642"/>
                  <a:pt x="4512738" y="7269536"/>
                </a:cubicBezTo>
                <a:lnTo>
                  <a:pt x="4512738" y="7236766"/>
                </a:lnTo>
                <a:cubicBezTo>
                  <a:pt x="4512649" y="7233696"/>
                  <a:pt x="4510259" y="7231190"/>
                  <a:pt x="4507202" y="7230960"/>
                </a:cubicBezTo>
                <a:cubicBezTo>
                  <a:pt x="4446743" y="7229701"/>
                  <a:pt x="4419608" y="7207771"/>
                  <a:pt x="4419608" y="7201977"/>
                </a:cubicBezTo>
                <a:cubicBezTo>
                  <a:pt x="4419608" y="7196183"/>
                  <a:pt x="4446791" y="7173992"/>
                  <a:pt x="4507202" y="7172733"/>
                </a:cubicBezTo>
                <a:cubicBezTo>
                  <a:pt x="4510084" y="7172909"/>
                  <a:pt x="4512563" y="7170711"/>
                  <a:pt x="4512738" y="7167825"/>
                </a:cubicBezTo>
                <a:cubicBezTo>
                  <a:pt x="4512751" y="7167614"/>
                  <a:pt x="4512751" y="7167401"/>
                  <a:pt x="4512738" y="7167189"/>
                </a:cubicBezTo>
                <a:lnTo>
                  <a:pt x="4512738" y="7134157"/>
                </a:lnTo>
                <a:cubicBezTo>
                  <a:pt x="4512738" y="7128612"/>
                  <a:pt x="4507202" y="7128612"/>
                  <a:pt x="4507202" y="7128612"/>
                </a:cubicBezTo>
                <a:cubicBezTo>
                  <a:pt x="4446743" y="7127354"/>
                  <a:pt x="4419608" y="7105175"/>
                  <a:pt x="4419608" y="7099369"/>
                </a:cubicBezTo>
                <a:cubicBezTo>
                  <a:pt x="4419608" y="7093563"/>
                  <a:pt x="4446791" y="7071645"/>
                  <a:pt x="4507202" y="7070184"/>
                </a:cubicBezTo>
                <a:cubicBezTo>
                  <a:pt x="4510317" y="7070127"/>
                  <a:pt x="4512797" y="7067551"/>
                  <a:pt x="4512741" y="7064430"/>
                </a:cubicBezTo>
                <a:cubicBezTo>
                  <a:pt x="4512741" y="7064397"/>
                  <a:pt x="4512739" y="7064364"/>
                  <a:pt x="4512738" y="7064331"/>
                </a:cubicBezTo>
                <a:lnTo>
                  <a:pt x="4512738" y="7032071"/>
                </a:lnTo>
                <a:cubicBezTo>
                  <a:pt x="4512673" y="7028793"/>
                  <a:pt x="4509968" y="7026188"/>
                  <a:pt x="4506695" y="7026253"/>
                </a:cubicBezTo>
                <a:cubicBezTo>
                  <a:pt x="4506693" y="7026253"/>
                  <a:pt x="4506693" y="7026253"/>
                  <a:pt x="4506692" y="7026253"/>
                </a:cubicBezTo>
                <a:cubicBezTo>
                  <a:pt x="4484548" y="7027262"/>
                  <a:pt x="4408299" y="7033816"/>
                  <a:pt x="4395199" y="7079445"/>
                </a:cubicBezTo>
                <a:cubicBezTo>
                  <a:pt x="4395026" y="7080003"/>
                  <a:pt x="4394436" y="7080314"/>
                  <a:pt x="4393879" y="7080141"/>
                </a:cubicBezTo>
                <a:cubicBezTo>
                  <a:pt x="4393547" y="7080038"/>
                  <a:pt x="4393287" y="7079778"/>
                  <a:pt x="4393184" y="7079445"/>
                </a:cubicBezTo>
                <a:cubicBezTo>
                  <a:pt x="4380096" y="7033828"/>
                  <a:pt x="4303587" y="7027274"/>
                  <a:pt x="4281691" y="7026253"/>
                </a:cubicBezTo>
                <a:close/>
                <a:moveTo>
                  <a:pt x="5849455" y="7016742"/>
                </a:moveTo>
                <a:lnTo>
                  <a:pt x="5849455" y="7336782"/>
                </a:lnTo>
                <a:lnTo>
                  <a:pt x="5858599" y="7336782"/>
                </a:lnTo>
                <a:lnTo>
                  <a:pt x="5858599" y="7016742"/>
                </a:lnTo>
                <a:close/>
                <a:moveTo>
                  <a:pt x="0" y="0"/>
                </a:moveTo>
                <a:lnTo>
                  <a:pt x="6674887" y="0"/>
                </a:lnTo>
                <a:lnTo>
                  <a:pt x="6674887" y="777240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6B2310E-7C5F-43F3-AF53-3091F448E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D7A16CE3-6F48-4676-9111-3264A88F50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3" y="7382201"/>
            <a:ext cx="621792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0AEBA92-2052-47D6-811E-7C6559B52FD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1286" y="1690687"/>
            <a:ext cx="6217327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DDB5F6D7-8DCD-41DA-B5FC-EC8FA6C27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6217327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FFBF58E-A4BC-4352-A39F-C803819B79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BC11D2D-2DBA-4768-ADC7-61E260629A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280" y="482652"/>
            <a:ext cx="6217920" cy="9144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Line Headline. No Sub-headline Georgia Bold  32.</a:t>
            </a:r>
          </a:p>
        </p:txBody>
      </p:sp>
    </p:spTree>
    <p:extLst>
      <p:ext uri="{BB962C8B-B14F-4D97-AF65-F5344CB8AC3E}">
        <p14:creationId xmlns:p14="http://schemas.microsoft.com/office/powerpoint/2010/main" val="177383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404">
          <p15:clr>
            <a:srgbClr val="FBAE40"/>
          </p15:clr>
        </p15:guide>
        <p15:guide id="10" orient="horz" pos="4319">
          <p15:clr>
            <a:srgbClr val="FBAE40"/>
          </p15:clr>
        </p15:guide>
        <p15:guide id="11" orient="horz" pos="809">
          <p15:clr>
            <a:srgbClr val="FBAE40"/>
          </p15:clr>
        </p15:guide>
        <p15:guide id="14" orient="horz" pos="4032">
          <p15:clr>
            <a:srgbClr val="FBAE40"/>
          </p15:clr>
        </p15:guide>
        <p15:guide id="15" orient="horz" pos="4751">
          <p15:clr>
            <a:srgbClr val="FBAE40"/>
          </p15:clr>
        </p15:guide>
        <p15:guide id="16" orient="horz" pos="143" userDrawn="1">
          <p15:clr>
            <a:srgbClr val="FBAE40"/>
          </p15:clr>
        </p15:guide>
        <p15:guide id="18" pos="4498" userDrawn="1">
          <p15:clr>
            <a:srgbClr val="FBAE40"/>
          </p15:clr>
        </p15:guide>
        <p15:guide id="19" pos="4210" userDrawn="1">
          <p15:clr>
            <a:srgbClr val="FBAE40"/>
          </p15:clr>
        </p15:guide>
        <p15:guide id="20" orient="horz" pos="1096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Line Headline NO Sub-Headline with Image and Body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F56D141-D810-447F-9011-6EDB70BBF3EF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-1" y="0"/>
            <a:ext cx="6674887" cy="77724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AEC19D0-FC0A-4949-B6B8-F1F07B950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7400" y="6856406"/>
            <a:ext cx="3840163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77FD550-B2ED-4D3E-B262-84AA96938F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37399" y="1233763"/>
            <a:ext cx="6216651" cy="51663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E5F4714E-46A1-4EF2-81B0-CD00FC5EB9F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37400" y="7382201"/>
            <a:ext cx="3840163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AE822-4075-442A-8629-22BE7B2134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34225" y="192796"/>
            <a:ext cx="6222673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7831161-EE40-4360-A4E6-E4DD07F49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F390304-826D-4F0D-AC6B-C4727841D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6130" y="484238"/>
            <a:ext cx="6217920" cy="4572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Single Line Headline</a:t>
            </a:r>
          </a:p>
        </p:txBody>
      </p:sp>
    </p:spTree>
    <p:extLst>
      <p:ext uri="{BB962C8B-B14F-4D97-AF65-F5344CB8AC3E}">
        <p14:creationId xmlns:p14="http://schemas.microsoft.com/office/powerpoint/2010/main" val="2578075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404">
          <p15:clr>
            <a:srgbClr val="FBAE40"/>
          </p15:clr>
        </p15:guide>
        <p15:guide id="10" orient="horz" pos="4319">
          <p15:clr>
            <a:srgbClr val="FBAE40"/>
          </p15:clr>
        </p15:guide>
        <p15:guide id="11" orient="horz" pos="809">
          <p15:clr>
            <a:srgbClr val="FBAE40"/>
          </p15:clr>
        </p15:guide>
        <p15:guide id="14" orient="horz" pos="4032">
          <p15:clr>
            <a:srgbClr val="FBAE40"/>
          </p15:clr>
        </p15:guide>
        <p15:guide id="15" orient="horz" pos="4751">
          <p15:clr>
            <a:srgbClr val="FBAE40"/>
          </p15:clr>
        </p15:guide>
        <p15:guide id="16" orient="horz" pos="143" userDrawn="1">
          <p15:clr>
            <a:srgbClr val="FBAE40"/>
          </p15:clr>
        </p15:guide>
        <p15:guide id="17" pos="4206" userDrawn="1">
          <p15:clr>
            <a:srgbClr val="FBAE40"/>
          </p15:clr>
        </p15:guide>
        <p15:guide id="18" pos="4494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&amp; Sub-Headline with Image and Body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9E1D9C5-E172-4F6F-AC73-385B1B5E6A1F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418356" y="7016742"/>
            <a:ext cx="1582956" cy="320040"/>
            <a:chOff x="11418356" y="7016742"/>
            <a:chExt cx="1582956" cy="320040"/>
          </a:xfrm>
          <a:solidFill>
            <a:schemeClr val="bg1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108EEDD-9E89-437F-8F12-74207CC79E0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992168" y="7016742"/>
              <a:ext cx="9144" cy="32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5" name="Graphic 24">
              <a:extLst>
                <a:ext uri="{FF2B5EF4-FFF2-40B4-BE49-F238E27FC236}">
                  <a16:creationId xmlns:a16="http://schemas.microsoft.com/office/drawing/2014/main" id="{CAF1D9F8-94B6-42AE-9C83-EBAB58850DF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418356" y="7026246"/>
              <a:ext cx="237104" cy="249091"/>
            </a:xfrm>
            <a:custGeom>
              <a:avLst/>
              <a:gdLst>
                <a:gd name="connsiteX0" fmla="*/ 231559 w 237104"/>
                <a:gd name="connsiteY0" fmla="*/ 102366 h 249091"/>
                <a:gd name="connsiteX1" fmla="*/ 143965 w 237104"/>
                <a:gd name="connsiteY1" fmla="*/ 73123 h 249091"/>
                <a:gd name="connsiteX2" fmla="*/ 231559 w 237104"/>
                <a:gd name="connsiteY2" fmla="*/ 43938 h 249091"/>
                <a:gd name="connsiteX3" fmla="*/ 237098 w 237104"/>
                <a:gd name="connsiteY3" fmla="*/ 38184 h 249091"/>
                <a:gd name="connsiteX4" fmla="*/ 237095 w 237104"/>
                <a:gd name="connsiteY4" fmla="*/ 38085 h 249091"/>
                <a:gd name="connsiteX5" fmla="*/ 237095 w 237104"/>
                <a:gd name="connsiteY5" fmla="*/ 5825 h 249091"/>
                <a:gd name="connsiteX6" fmla="*/ 231052 w 237104"/>
                <a:gd name="connsiteY6" fmla="*/ 7 h 249091"/>
                <a:gd name="connsiteX7" fmla="*/ 231049 w 237104"/>
                <a:gd name="connsiteY7" fmla="*/ 7 h 249091"/>
                <a:gd name="connsiteX8" fmla="*/ 119556 w 237104"/>
                <a:gd name="connsiteY8" fmla="*/ 53199 h 249091"/>
                <a:gd name="connsiteX9" fmla="*/ 118236 w 237104"/>
                <a:gd name="connsiteY9" fmla="*/ 53895 h 249091"/>
                <a:gd name="connsiteX10" fmla="*/ 117541 w 237104"/>
                <a:gd name="connsiteY10" fmla="*/ 53199 h 249091"/>
                <a:gd name="connsiteX11" fmla="*/ 6048 w 237104"/>
                <a:gd name="connsiteY11" fmla="*/ 7 h 249091"/>
                <a:gd name="connsiteX12" fmla="*/ 9 w 237104"/>
                <a:gd name="connsiteY12" fmla="*/ 5485 h 249091"/>
                <a:gd name="connsiteX13" fmla="*/ 2 w 237104"/>
                <a:gd name="connsiteY13" fmla="*/ 5825 h 249091"/>
                <a:gd name="connsiteX14" fmla="*/ 2 w 237104"/>
                <a:gd name="connsiteY14" fmla="*/ 38346 h 249091"/>
                <a:gd name="connsiteX15" fmla="*/ 5538 w 237104"/>
                <a:gd name="connsiteY15" fmla="*/ 44140 h 249091"/>
                <a:gd name="connsiteX16" fmla="*/ 93132 w 237104"/>
                <a:gd name="connsiteY16" fmla="*/ 73123 h 249091"/>
                <a:gd name="connsiteX17" fmla="*/ 5538 w 237104"/>
                <a:gd name="connsiteY17" fmla="*/ 102366 h 249091"/>
                <a:gd name="connsiteX18" fmla="*/ 2 w 237104"/>
                <a:gd name="connsiteY18" fmla="*/ 107911 h 249091"/>
                <a:gd name="connsiteX19" fmla="*/ 2 w 237104"/>
                <a:gd name="connsiteY19" fmla="*/ 140943 h 249091"/>
                <a:gd name="connsiteX20" fmla="*/ 5538 w 237104"/>
                <a:gd name="connsiteY20" fmla="*/ 146487 h 249091"/>
                <a:gd name="connsiteX21" fmla="*/ 93132 w 237104"/>
                <a:gd name="connsiteY21" fmla="*/ 175731 h 249091"/>
                <a:gd name="connsiteX22" fmla="*/ 5538 w 237104"/>
                <a:gd name="connsiteY22" fmla="*/ 204963 h 249091"/>
                <a:gd name="connsiteX23" fmla="*/ 1 w 237104"/>
                <a:gd name="connsiteY23" fmla="*/ 210718 h 249091"/>
                <a:gd name="connsiteX24" fmla="*/ 2 w 237104"/>
                <a:gd name="connsiteY24" fmla="*/ 210769 h 249091"/>
                <a:gd name="connsiteX25" fmla="*/ 2 w 237104"/>
                <a:gd name="connsiteY25" fmla="*/ 243290 h 249091"/>
                <a:gd name="connsiteX26" fmla="*/ 6048 w 237104"/>
                <a:gd name="connsiteY26" fmla="*/ 249084 h 249091"/>
                <a:gd name="connsiteX27" fmla="*/ 117541 w 237104"/>
                <a:gd name="connsiteY27" fmla="*/ 195892 h 249091"/>
                <a:gd name="connsiteX28" fmla="*/ 118862 w 237104"/>
                <a:gd name="connsiteY28" fmla="*/ 195196 h 249091"/>
                <a:gd name="connsiteX29" fmla="*/ 119556 w 237104"/>
                <a:gd name="connsiteY29" fmla="*/ 195892 h 249091"/>
                <a:gd name="connsiteX30" fmla="*/ 231049 w 237104"/>
                <a:gd name="connsiteY30" fmla="*/ 249084 h 249091"/>
                <a:gd name="connsiteX31" fmla="*/ 237088 w 237104"/>
                <a:gd name="connsiteY31" fmla="*/ 243606 h 249091"/>
                <a:gd name="connsiteX32" fmla="*/ 237095 w 237104"/>
                <a:gd name="connsiteY32" fmla="*/ 243290 h 249091"/>
                <a:gd name="connsiteX33" fmla="*/ 237095 w 237104"/>
                <a:gd name="connsiteY33" fmla="*/ 210520 h 249091"/>
                <a:gd name="connsiteX34" fmla="*/ 231559 w 237104"/>
                <a:gd name="connsiteY34" fmla="*/ 204714 h 249091"/>
                <a:gd name="connsiteX35" fmla="*/ 143965 w 237104"/>
                <a:gd name="connsiteY35" fmla="*/ 175731 h 249091"/>
                <a:gd name="connsiteX36" fmla="*/ 231559 w 237104"/>
                <a:gd name="connsiteY36" fmla="*/ 146487 h 249091"/>
                <a:gd name="connsiteX37" fmla="*/ 237095 w 237104"/>
                <a:gd name="connsiteY37" fmla="*/ 141579 h 249091"/>
                <a:gd name="connsiteX38" fmla="*/ 237095 w 237104"/>
                <a:gd name="connsiteY38" fmla="*/ 140943 h 249091"/>
                <a:gd name="connsiteX39" fmla="*/ 237095 w 237104"/>
                <a:gd name="connsiteY39" fmla="*/ 107911 h 249091"/>
                <a:gd name="connsiteX40" fmla="*/ 231559 w 237104"/>
                <a:gd name="connsiteY40" fmla="*/ 102366 h 249091"/>
                <a:gd name="connsiteX41" fmla="*/ 139437 w 237104"/>
                <a:gd name="connsiteY41" fmla="*/ 132121 h 249091"/>
                <a:gd name="connsiteX42" fmla="*/ 109990 w 237104"/>
                <a:gd name="connsiteY42" fmla="*/ 150797 h 249091"/>
                <a:gd name="connsiteX43" fmla="*/ 99415 w 237104"/>
                <a:gd name="connsiteY43" fmla="*/ 117552 h 249091"/>
                <a:gd name="connsiteX44" fmla="*/ 129372 w 237104"/>
                <a:gd name="connsiteY44" fmla="*/ 97641 h 249091"/>
                <a:gd name="connsiteX45" fmla="*/ 139437 w 237104"/>
                <a:gd name="connsiteY45" fmla="*/ 132121 h 24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7104" h="249091">
                  <a:moveTo>
                    <a:pt x="231559" y="102366"/>
                  </a:moveTo>
                  <a:cubicBezTo>
                    <a:pt x="171100" y="101108"/>
                    <a:pt x="143965" y="78929"/>
                    <a:pt x="143965" y="73123"/>
                  </a:cubicBezTo>
                  <a:cubicBezTo>
                    <a:pt x="143965" y="67317"/>
                    <a:pt x="171148" y="45399"/>
                    <a:pt x="231559" y="43938"/>
                  </a:cubicBezTo>
                  <a:cubicBezTo>
                    <a:pt x="234674" y="43881"/>
                    <a:pt x="237154" y="41305"/>
                    <a:pt x="237098" y="38184"/>
                  </a:cubicBezTo>
                  <a:cubicBezTo>
                    <a:pt x="237098" y="38151"/>
                    <a:pt x="237096" y="38118"/>
                    <a:pt x="237095" y="38085"/>
                  </a:cubicBezTo>
                  <a:lnTo>
                    <a:pt x="237095" y="5825"/>
                  </a:lnTo>
                  <a:cubicBezTo>
                    <a:pt x="237030" y="2547"/>
                    <a:pt x="234325" y="-58"/>
                    <a:pt x="231052" y="7"/>
                  </a:cubicBezTo>
                  <a:cubicBezTo>
                    <a:pt x="231050" y="7"/>
                    <a:pt x="231050" y="7"/>
                    <a:pt x="231049" y="7"/>
                  </a:cubicBezTo>
                  <a:cubicBezTo>
                    <a:pt x="208905" y="1016"/>
                    <a:pt x="132656" y="7570"/>
                    <a:pt x="119556" y="53199"/>
                  </a:cubicBezTo>
                  <a:cubicBezTo>
                    <a:pt x="119383" y="53757"/>
                    <a:pt x="118793" y="54068"/>
                    <a:pt x="118236" y="53895"/>
                  </a:cubicBezTo>
                  <a:cubicBezTo>
                    <a:pt x="117904" y="53792"/>
                    <a:pt x="117644" y="53532"/>
                    <a:pt x="117541" y="53199"/>
                  </a:cubicBezTo>
                  <a:cubicBezTo>
                    <a:pt x="104453" y="7582"/>
                    <a:pt x="27944" y="1028"/>
                    <a:pt x="6048" y="7"/>
                  </a:cubicBezTo>
                  <a:cubicBezTo>
                    <a:pt x="2870" y="-150"/>
                    <a:pt x="166" y="2302"/>
                    <a:pt x="9" y="5485"/>
                  </a:cubicBezTo>
                  <a:cubicBezTo>
                    <a:pt x="3" y="5598"/>
                    <a:pt x="1" y="5712"/>
                    <a:pt x="2" y="5825"/>
                  </a:cubicBezTo>
                  <a:lnTo>
                    <a:pt x="2" y="38346"/>
                  </a:lnTo>
                  <a:cubicBezTo>
                    <a:pt x="97" y="41411"/>
                    <a:pt x="2485" y="43911"/>
                    <a:pt x="5538" y="44140"/>
                  </a:cubicBezTo>
                  <a:cubicBezTo>
                    <a:pt x="65997" y="45399"/>
                    <a:pt x="93132" y="67328"/>
                    <a:pt x="93132" y="73123"/>
                  </a:cubicBezTo>
                  <a:cubicBezTo>
                    <a:pt x="93132" y="78917"/>
                    <a:pt x="65950" y="102366"/>
                    <a:pt x="5538" y="102366"/>
                  </a:cubicBezTo>
                  <a:cubicBezTo>
                    <a:pt x="2" y="102366"/>
                    <a:pt x="2" y="107911"/>
                    <a:pt x="2" y="107911"/>
                  </a:cubicBezTo>
                  <a:lnTo>
                    <a:pt x="2" y="140943"/>
                  </a:lnTo>
                  <a:cubicBezTo>
                    <a:pt x="2" y="146238"/>
                    <a:pt x="5538" y="146487"/>
                    <a:pt x="5538" y="146487"/>
                  </a:cubicBezTo>
                  <a:cubicBezTo>
                    <a:pt x="65997" y="147746"/>
                    <a:pt x="93132" y="169925"/>
                    <a:pt x="93132" y="175731"/>
                  </a:cubicBezTo>
                  <a:cubicBezTo>
                    <a:pt x="93132" y="181537"/>
                    <a:pt x="65950" y="203455"/>
                    <a:pt x="5538" y="204963"/>
                  </a:cubicBezTo>
                  <a:cubicBezTo>
                    <a:pt x="2422" y="205021"/>
                    <a:pt x="-57" y="207598"/>
                    <a:pt x="1" y="210718"/>
                  </a:cubicBezTo>
                  <a:cubicBezTo>
                    <a:pt x="1" y="210736"/>
                    <a:pt x="2" y="210752"/>
                    <a:pt x="2" y="210769"/>
                  </a:cubicBezTo>
                  <a:lnTo>
                    <a:pt x="2" y="243290"/>
                  </a:lnTo>
                  <a:cubicBezTo>
                    <a:pt x="80" y="246560"/>
                    <a:pt x="2783" y="249150"/>
                    <a:pt x="6048" y="249084"/>
                  </a:cubicBezTo>
                  <a:cubicBezTo>
                    <a:pt x="28193" y="248075"/>
                    <a:pt x="104442" y="241521"/>
                    <a:pt x="117541" y="195892"/>
                  </a:cubicBezTo>
                  <a:cubicBezTo>
                    <a:pt x="117714" y="195335"/>
                    <a:pt x="118305" y="195023"/>
                    <a:pt x="118862" y="195196"/>
                  </a:cubicBezTo>
                  <a:cubicBezTo>
                    <a:pt x="119194" y="195299"/>
                    <a:pt x="119453" y="195559"/>
                    <a:pt x="119556" y="195892"/>
                  </a:cubicBezTo>
                  <a:cubicBezTo>
                    <a:pt x="132596" y="241521"/>
                    <a:pt x="209154" y="248134"/>
                    <a:pt x="231049" y="249084"/>
                  </a:cubicBezTo>
                  <a:cubicBezTo>
                    <a:pt x="234228" y="249242"/>
                    <a:pt x="236932" y="246789"/>
                    <a:pt x="237088" y="243606"/>
                  </a:cubicBezTo>
                  <a:cubicBezTo>
                    <a:pt x="237094" y="243500"/>
                    <a:pt x="237095" y="243396"/>
                    <a:pt x="237095" y="243290"/>
                  </a:cubicBezTo>
                  <a:lnTo>
                    <a:pt x="237095" y="210520"/>
                  </a:lnTo>
                  <a:cubicBezTo>
                    <a:pt x="237006" y="207450"/>
                    <a:pt x="234616" y="204944"/>
                    <a:pt x="231559" y="204714"/>
                  </a:cubicBezTo>
                  <a:cubicBezTo>
                    <a:pt x="171100" y="203455"/>
                    <a:pt x="143965" y="181525"/>
                    <a:pt x="143965" y="175731"/>
                  </a:cubicBezTo>
                  <a:cubicBezTo>
                    <a:pt x="143965" y="169937"/>
                    <a:pt x="171148" y="147746"/>
                    <a:pt x="231559" y="146487"/>
                  </a:cubicBezTo>
                  <a:cubicBezTo>
                    <a:pt x="234441" y="146663"/>
                    <a:pt x="236920" y="144465"/>
                    <a:pt x="237095" y="141579"/>
                  </a:cubicBezTo>
                  <a:cubicBezTo>
                    <a:pt x="237108" y="141368"/>
                    <a:pt x="237108" y="141155"/>
                    <a:pt x="237095" y="140943"/>
                  </a:cubicBezTo>
                  <a:lnTo>
                    <a:pt x="237095" y="107911"/>
                  </a:lnTo>
                  <a:cubicBezTo>
                    <a:pt x="237095" y="102366"/>
                    <a:pt x="231559" y="102366"/>
                    <a:pt x="231559" y="102366"/>
                  </a:cubicBezTo>
                  <a:close/>
                  <a:moveTo>
                    <a:pt x="139437" y="132121"/>
                  </a:moveTo>
                  <a:cubicBezTo>
                    <a:pt x="133960" y="151985"/>
                    <a:pt x="119047" y="154051"/>
                    <a:pt x="109990" y="150797"/>
                  </a:cubicBezTo>
                  <a:cubicBezTo>
                    <a:pt x="100684" y="147520"/>
                    <a:pt x="90868" y="136929"/>
                    <a:pt x="99415" y="117552"/>
                  </a:cubicBezTo>
                  <a:cubicBezTo>
                    <a:pt x="103695" y="107721"/>
                    <a:pt x="117790" y="93355"/>
                    <a:pt x="129372" y="97641"/>
                  </a:cubicBezTo>
                  <a:cubicBezTo>
                    <a:pt x="141962" y="102117"/>
                    <a:pt x="142459" y="121779"/>
                    <a:pt x="139437" y="132121"/>
                  </a:cubicBezTo>
                  <a:close/>
                </a:path>
              </a:pathLst>
            </a:custGeom>
            <a:grpFill/>
            <a:ln w="11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Graphic 25">
              <a:extLst>
                <a:ext uri="{FF2B5EF4-FFF2-40B4-BE49-F238E27FC236}">
                  <a16:creationId xmlns:a16="http://schemas.microsoft.com/office/drawing/2014/main" id="{F6B431B2-5EAB-4BB5-989C-28E920C3639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771393" y="7054694"/>
              <a:ext cx="1018580" cy="258921"/>
            </a:xfrm>
            <a:custGeom>
              <a:avLst/>
              <a:gdLst>
                <a:gd name="connsiteX0" fmla="*/ 736139 w 1018580"/>
                <a:gd name="connsiteY0" fmla="*/ 13607 h 258921"/>
                <a:gd name="connsiteX1" fmla="*/ 736139 w 1018580"/>
                <a:gd name="connsiteY1" fmla="*/ 46851 h 258921"/>
                <a:gd name="connsiteX2" fmla="*/ 726320 w 1018580"/>
                <a:gd name="connsiteY2" fmla="*/ 50133 h 258921"/>
                <a:gd name="connsiteX3" fmla="*/ 707436 w 1018580"/>
                <a:gd name="connsiteY3" fmla="*/ 28723 h 258921"/>
                <a:gd name="connsiteX4" fmla="*/ 680403 w 1018580"/>
                <a:gd name="connsiteY4" fmla="*/ 17893 h 258921"/>
                <a:gd name="connsiteX5" fmla="*/ 648012 w 1018580"/>
                <a:gd name="connsiteY5" fmla="*/ 17893 h 258921"/>
                <a:gd name="connsiteX6" fmla="*/ 640393 w 1018580"/>
                <a:gd name="connsiteY6" fmla="*/ 24117 h 258921"/>
                <a:gd name="connsiteX7" fmla="*/ 640393 w 1018580"/>
                <a:gd name="connsiteY7" fmla="*/ 25712 h 258921"/>
                <a:gd name="connsiteX8" fmla="*/ 640393 w 1018580"/>
                <a:gd name="connsiteY8" fmla="*/ 84380 h 258921"/>
                <a:gd name="connsiteX9" fmla="*/ 664697 w 1018580"/>
                <a:gd name="connsiteY9" fmla="*/ 84380 h 258921"/>
                <a:gd name="connsiteX10" fmla="*/ 677938 w 1018580"/>
                <a:gd name="connsiteY10" fmla="*/ 77334 h 258921"/>
                <a:gd name="connsiteX11" fmla="*/ 691933 w 1018580"/>
                <a:gd name="connsiteY11" fmla="*/ 58183 h 258921"/>
                <a:gd name="connsiteX12" fmla="*/ 702730 w 1018580"/>
                <a:gd name="connsiteY12" fmla="*/ 61465 h 258921"/>
                <a:gd name="connsiteX13" fmla="*/ 702730 w 1018580"/>
                <a:gd name="connsiteY13" fmla="*/ 125465 h 258921"/>
                <a:gd name="connsiteX14" fmla="*/ 691933 w 1018580"/>
                <a:gd name="connsiteY14" fmla="*/ 128726 h 258921"/>
                <a:gd name="connsiteX15" fmla="*/ 677938 w 1018580"/>
                <a:gd name="connsiteY15" fmla="*/ 109596 h 258921"/>
                <a:gd name="connsiteX16" fmla="*/ 664697 w 1018580"/>
                <a:gd name="connsiteY16" fmla="*/ 102278 h 258921"/>
                <a:gd name="connsiteX17" fmla="*/ 640434 w 1018580"/>
                <a:gd name="connsiteY17" fmla="*/ 102278 h 258921"/>
                <a:gd name="connsiteX18" fmla="*/ 640434 w 1018580"/>
                <a:gd name="connsiteY18" fmla="*/ 170522 h 258921"/>
                <a:gd name="connsiteX19" fmla="*/ 650742 w 1018580"/>
                <a:gd name="connsiteY19" fmla="*/ 181101 h 258921"/>
                <a:gd name="connsiteX20" fmla="*/ 677490 w 1018580"/>
                <a:gd name="connsiteY20" fmla="*/ 181101 h 258921"/>
                <a:gd name="connsiteX21" fmla="*/ 707924 w 1018580"/>
                <a:gd name="connsiteY21" fmla="*/ 169497 h 258921"/>
                <a:gd name="connsiteX22" fmla="*/ 725342 w 1018580"/>
                <a:gd name="connsiteY22" fmla="*/ 146373 h 258921"/>
                <a:gd name="connsiteX23" fmla="*/ 735161 w 1018580"/>
                <a:gd name="connsiteY23" fmla="*/ 149154 h 258921"/>
                <a:gd name="connsiteX24" fmla="*/ 735161 w 1018580"/>
                <a:gd name="connsiteY24" fmla="*/ 184112 h 258921"/>
                <a:gd name="connsiteX25" fmla="*/ 720432 w 1018580"/>
                <a:gd name="connsiteY25" fmla="*/ 198748 h 258921"/>
                <a:gd name="connsiteX26" fmla="*/ 589648 w 1018580"/>
                <a:gd name="connsiteY26" fmla="*/ 198748 h 258921"/>
                <a:gd name="connsiteX27" fmla="*/ 584252 w 1018580"/>
                <a:gd name="connsiteY27" fmla="*/ 193987 h 258921"/>
                <a:gd name="connsiteX28" fmla="*/ 584250 w 1018580"/>
                <a:gd name="connsiteY28" fmla="*/ 193960 h 258921"/>
                <a:gd name="connsiteX29" fmla="*/ 598225 w 1018580"/>
                <a:gd name="connsiteY29" fmla="*/ 173302 h 258921"/>
                <a:gd name="connsiteX30" fmla="*/ 598225 w 1018580"/>
                <a:gd name="connsiteY30" fmla="*/ 25462 h 258921"/>
                <a:gd name="connsiteX31" fmla="*/ 584250 w 1018580"/>
                <a:gd name="connsiteY31" fmla="*/ 4804 h 258921"/>
                <a:gd name="connsiteX32" fmla="*/ 589581 w 1018580"/>
                <a:gd name="connsiteY32" fmla="*/ 11 h 258921"/>
                <a:gd name="connsiteX33" fmla="*/ 589648 w 1018580"/>
                <a:gd name="connsiteY33" fmla="*/ 16 h 258921"/>
                <a:gd name="connsiteX34" fmla="*/ 721899 w 1018580"/>
                <a:gd name="connsiteY34" fmla="*/ 16 h 258921"/>
                <a:gd name="connsiteX35" fmla="*/ 736139 w 1018580"/>
                <a:gd name="connsiteY35" fmla="*/ 13607 h 258921"/>
                <a:gd name="connsiteX36" fmla="*/ 1017263 w 1018580"/>
                <a:gd name="connsiteY36" fmla="*/ 211564 h 258921"/>
                <a:gd name="connsiteX37" fmla="*/ 941686 w 1018580"/>
                <a:gd name="connsiteY37" fmla="*/ 258649 h 258921"/>
                <a:gd name="connsiteX38" fmla="*/ 884748 w 1018580"/>
                <a:gd name="connsiteY38" fmla="*/ 226932 h 258921"/>
                <a:gd name="connsiteX39" fmla="*/ 912229 w 1018580"/>
                <a:gd name="connsiteY39" fmla="*/ 197974 h 258921"/>
                <a:gd name="connsiteX40" fmla="*/ 888679 w 1018580"/>
                <a:gd name="connsiteY40" fmla="*/ 175561 h 258921"/>
                <a:gd name="connsiteX41" fmla="*/ 913227 w 1018580"/>
                <a:gd name="connsiteY41" fmla="*/ 148380 h 258921"/>
                <a:gd name="connsiteX42" fmla="*/ 888435 w 1018580"/>
                <a:gd name="connsiteY42" fmla="*/ 109596 h 258921"/>
                <a:gd name="connsiteX43" fmla="*/ 949040 w 1018580"/>
                <a:gd name="connsiteY43" fmla="*/ 62490 h 258921"/>
                <a:gd name="connsiteX44" fmla="*/ 993857 w 1018580"/>
                <a:gd name="connsiteY44" fmla="*/ 62490 h 258921"/>
                <a:gd name="connsiteX45" fmla="*/ 1013983 w 1018580"/>
                <a:gd name="connsiteY45" fmla="*/ 58977 h 258921"/>
                <a:gd name="connsiteX46" fmla="*/ 1018569 w 1018580"/>
                <a:gd name="connsiteY46" fmla="*/ 63072 h 258921"/>
                <a:gd name="connsiteX47" fmla="*/ 1018567 w 1018580"/>
                <a:gd name="connsiteY47" fmla="*/ 63723 h 258921"/>
                <a:gd name="connsiteX48" fmla="*/ 1002372 w 1018580"/>
                <a:gd name="connsiteY48" fmla="*/ 80450 h 258921"/>
                <a:gd name="connsiteX49" fmla="*/ 1000571 w 1018580"/>
                <a:gd name="connsiteY49" fmla="*/ 84773 h 258921"/>
                <a:gd name="connsiteX50" fmla="*/ 1001394 w 1018580"/>
                <a:gd name="connsiteY50" fmla="*/ 85990 h 258921"/>
                <a:gd name="connsiteX51" fmla="*/ 1008748 w 1018580"/>
                <a:gd name="connsiteY51" fmla="*/ 109177 h 258921"/>
                <a:gd name="connsiteX52" fmla="*/ 948632 w 1018580"/>
                <a:gd name="connsiteY52" fmla="*/ 156513 h 258921"/>
                <a:gd name="connsiteX53" fmla="*/ 932926 w 1018580"/>
                <a:gd name="connsiteY53" fmla="*/ 155008 h 258921"/>
                <a:gd name="connsiteX54" fmla="*/ 932193 w 1018580"/>
                <a:gd name="connsiteY54" fmla="*/ 167344 h 258921"/>
                <a:gd name="connsiteX55" fmla="*/ 972935 w 1018580"/>
                <a:gd name="connsiteY55" fmla="*/ 170877 h 258921"/>
                <a:gd name="connsiteX56" fmla="*/ 1017345 w 1018580"/>
                <a:gd name="connsiteY56" fmla="*/ 211564 h 258921"/>
                <a:gd name="connsiteX57" fmla="*/ 937815 w 1018580"/>
                <a:gd name="connsiteY57" fmla="*/ 138783 h 258921"/>
                <a:gd name="connsiteX58" fmla="*/ 970205 w 1018580"/>
                <a:gd name="connsiteY58" fmla="*/ 117624 h 258921"/>
                <a:gd name="connsiteX59" fmla="*/ 958920 w 1018580"/>
                <a:gd name="connsiteY59" fmla="*/ 78589 h 258921"/>
                <a:gd name="connsiteX60" fmla="*/ 926040 w 1018580"/>
                <a:gd name="connsiteY60" fmla="*/ 101002 h 258921"/>
                <a:gd name="connsiteX61" fmla="*/ 937835 w 1018580"/>
                <a:gd name="connsiteY61" fmla="*/ 138783 h 258921"/>
                <a:gd name="connsiteX62" fmla="*/ 983223 w 1018580"/>
                <a:gd name="connsiteY62" fmla="*/ 218861 h 258921"/>
                <a:gd name="connsiteX63" fmla="*/ 961120 w 1018580"/>
                <a:gd name="connsiteY63" fmla="*/ 201236 h 258921"/>
                <a:gd name="connsiteX64" fmla="*/ 927752 w 1018580"/>
                <a:gd name="connsiteY64" fmla="*/ 198476 h 258921"/>
                <a:gd name="connsiteX65" fmla="*/ 916466 w 1018580"/>
                <a:gd name="connsiteY65" fmla="*/ 220387 h 258921"/>
                <a:gd name="connsiteX66" fmla="*/ 949060 w 1018580"/>
                <a:gd name="connsiteY66" fmla="*/ 243052 h 258921"/>
                <a:gd name="connsiteX67" fmla="*/ 983243 w 1018580"/>
                <a:gd name="connsiteY67" fmla="*/ 218861 h 258921"/>
                <a:gd name="connsiteX68" fmla="*/ 161463 w 1018580"/>
                <a:gd name="connsiteY68" fmla="*/ 144282 h 258921"/>
                <a:gd name="connsiteX69" fmla="*/ 72868 w 1018580"/>
                <a:gd name="connsiteY69" fmla="*/ 199688 h 258921"/>
                <a:gd name="connsiteX70" fmla="*/ 5887 w 1018580"/>
                <a:gd name="connsiteY70" fmla="*/ 199688 h 258921"/>
                <a:gd name="connsiteX71" fmla="*/ 258 w 1018580"/>
                <a:gd name="connsiteY71" fmla="*/ 195078 h 258921"/>
                <a:gd name="connsiteX72" fmla="*/ 244 w 1018580"/>
                <a:gd name="connsiteY72" fmla="*/ 194942 h 258921"/>
                <a:gd name="connsiteX73" fmla="*/ 14260 w 1018580"/>
                <a:gd name="connsiteY73" fmla="*/ 174285 h 258921"/>
                <a:gd name="connsiteX74" fmla="*/ 14015 w 1018580"/>
                <a:gd name="connsiteY74" fmla="*/ 26465 h 258921"/>
                <a:gd name="connsiteX75" fmla="*/ 0 w 1018580"/>
                <a:gd name="connsiteY75" fmla="*/ 5808 h 258921"/>
                <a:gd name="connsiteX76" fmla="*/ 5515 w 1018580"/>
                <a:gd name="connsiteY76" fmla="*/ 1008 h 258921"/>
                <a:gd name="connsiteX77" fmla="*/ 5643 w 1018580"/>
                <a:gd name="connsiteY77" fmla="*/ 1020 h 258921"/>
                <a:gd name="connsiteX78" fmla="*/ 68794 w 1018580"/>
                <a:gd name="connsiteY78" fmla="*/ 1020 h 258921"/>
                <a:gd name="connsiteX79" fmla="*/ 152317 w 1018580"/>
                <a:gd name="connsiteY79" fmla="*/ 49631 h 258921"/>
                <a:gd name="connsiteX80" fmla="*/ 113061 w 1018580"/>
                <a:gd name="connsiteY80" fmla="*/ 92702 h 258921"/>
                <a:gd name="connsiteX81" fmla="*/ 161463 w 1018580"/>
                <a:gd name="connsiteY81" fmla="*/ 144282 h 258921"/>
                <a:gd name="connsiteX82" fmla="*/ 55940 w 1018580"/>
                <a:gd name="connsiteY82" fmla="*/ 85384 h 258921"/>
                <a:gd name="connsiteX83" fmla="*/ 69263 w 1018580"/>
                <a:gd name="connsiteY83" fmla="*/ 85384 h 258921"/>
                <a:gd name="connsiteX84" fmla="*/ 109252 w 1018580"/>
                <a:gd name="connsiteY84" fmla="*/ 53165 h 258921"/>
                <a:gd name="connsiteX85" fmla="*/ 70546 w 1018580"/>
                <a:gd name="connsiteY85" fmla="*/ 18646 h 258921"/>
                <a:gd name="connsiteX86" fmla="*/ 63559 w 1018580"/>
                <a:gd name="connsiteY86" fmla="*/ 18646 h 258921"/>
                <a:gd name="connsiteX87" fmla="*/ 55940 w 1018580"/>
                <a:gd name="connsiteY87" fmla="*/ 26716 h 258921"/>
                <a:gd name="connsiteX88" fmla="*/ 116300 w 1018580"/>
                <a:gd name="connsiteY88" fmla="*/ 145327 h 258921"/>
                <a:gd name="connsiteX89" fmla="*/ 72135 w 1018580"/>
                <a:gd name="connsiteY89" fmla="*/ 103511 h 258921"/>
                <a:gd name="connsiteX90" fmla="*/ 56184 w 1018580"/>
                <a:gd name="connsiteY90" fmla="*/ 103511 h 258921"/>
                <a:gd name="connsiteX91" fmla="*/ 56184 w 1018580"/>
                <a:gd name="connsiteY91" fmla="*/ 171776 h 258921"/>
                <a:gd name="connsiteX92" fmla="*/ 66492 w 1018580"/>
                <a:gd name="connsiteY92" fmla="*/ 181854 h 258921"/>
                <a:gd name="connsiteX93" fmla="*/ 78511 w 1018580"/>
                <a:gd name="connsiteY93" fmla="*/ 181854 h 258921"/>
                <a:gd name="connsiteX94" fmla="*/ 116300 w 1018580"/>
                <a:gd name="connsiteY94" fmla="*/ 145327 h 258921"/>
                <a:gd name="connsiteX95" fmla="*/ 294936 w 1018580"/>
                <a:gd name="connsiteY95" fmla="*/ 172027 h 258921"/>
                <a:gd name="connsiteX96" fmla="*/ 241217 w 1018580"/>
                <a:gd name="connsiteY96" fmla="*/ 202992 h 258921"/>
                <a:gd name="connsiteX97" fmla="*/ 172505 w 1018580"/>
                <a:gd name="connsiteY97" fmla="*/ 131235 h 258921"/>
                <a:gd name="connsiteX98" fmla="*/ 239730 w 1018580"/>
                <a:gd name="connsiteY98" fmla="*/ 59709 h 258921"/>
                <a:gd name="connsiteX99" fmla="*/ 295446 w 1018580"/>
                <a:gd name="connsiteY99" fmla="*/ 112335 h 258921"/>
                <a:gd name="connsiteX100" fmla="*/ 282917 w 1018580"/>
                <a:gd name="connsiteY100" fmla="*/ 125946 h 258921"/>
                <a:gd name="connsiteX101" fmla="*/ 208827 w 1018580"/>
                <a:gd name="connsiteY101" fmla="*/ 125946 h 258921"/>
                <a:gd name="connsiteX102" fmla="*/ 255192 w 1018580"/>
                <a:gd name="connsiteY102" fmla="*/ 172529 h 258921"/>
                <a:gd name="connsiteX103" fmla="*/ 292736 w 1018580"/>
                <a:gd name="connsiteY103" fmla="*/ 158939 h 258921"/>
                <a:gd name="connsiteX104" fmla="*/ 294936 w 1018580"/>
                <a:gd name="connsiteY104" fmla="*/ 172027 h 258921"/>
                <a:gd name="connsiteX105" fmla="*/ 209377 w 1018580"/>
                <a:gd name="connsiteY105" fmla="*/ 110076 h 258921"/>
                <a:gd name="connsiteX106" fmla="*/ 252156 w 1018580"/>
                <a:gd name="connsiteY106" fmla="*/ 110076 h 258921"/>
                <a:gd name="connsiteX107" fmla="*/ 261242 w 1018580"/>
                <a:gd name="connsiteY107" fmla="*/ 102508 h 258921"/>
                <a:gd name="connsiteX108" fmla="*/ 237937 w 1018580"/>
                <a:gd name="connsiteY108" fmla="*/ 75055 h 258921"/>
                <a:gd name="connsiteX109" fmla="*/ 209316 w 1018580"/>
                <a:gd name="connsiteY109" fmla="*/ 110076 h 258921"/>
                <a:gd name="connsiteX110" fmla="*/ 367153 w 1018580"/>
                <a:gd name="connsiteY110" fmla="*/ 112585 h 258921"/>
                <a:gd name="connsiteX111" fmla="*/ 338633 w 1018580"/>
                <a:gd name="connsiteY111" fmla="*/ 88667 h 258921"/>
                <a:gd name="connsiteX112" fmla="*/ 354319 w 1018580"/>
                <a:gd name="connsiteY112" fmla="*/ 75055 h 258921"/>
                <a:gd name="connsiteX113" fmla="*/ 397750 w 1018580"/>
                <a:gd name="connsiteY113" fmla="*/ 106543 h 258921"/>
                <a:gd name="connsiteX114" fmla="*/ 411012 w 1018580"/>
                <a:gd name="connsiteY114" fmla="*/ 90674 h 258921"/>
                <a:gd name="connsiteX115" fmla="*/ 359473 w 1018580"/>
                <a:gd name="connsiteY115" fmla="*/ 59709 h 258921"/>
                <a:gd name="connsiteX116" fmla="*/ 308931 w 1018580"/>
                <a:gd name="connsiteY116" fmla="*/ 99748 h 258921"/>
                <a:gd name="connsiteX117" fmla="*/ 353096 w 1018580"/>
                <a:gd name="connsiteY117" fmla="*/ 147836 h 258921"/>
                <a:gd name="connsiteX118" fmla="*/ 381311 w 1018580"/>
                <a:gd name="connsiteY118" fmla="*/ 173512 h 258921"/>
                <a:gd name="connsiteX119" fmla="*/ 364382 w 1018580"/>
                <a:gd name="connsiteY119" fmla="*/ 187374 h 258921"/>
                <a:gd name="connsiteX120" fmla="*/ 323415 w 1018580"/>
                <a:gd name="connsiteY120" fmla="*/ 156639 h 258921"/>
                <a:gd name="connsiteX121" fmla="*/ 308198 w 1018580"/>
                <a:gd name="connsiteY121" fmla="*/ 173010 h 258921"/>
                <a:gd name="connsiteX122" fmla="*/ 360960 w 1018580"/>
                <a:gd name="connsiteY122" fmla="*/ 202971 h 258921"/>
                <a:gd name="connsiteX123" fmla="*/ 412723 w 1018580"/>
                <a:gd name="connsiteY123" fmla="*/ 162179 h 258921"/>
                <a:gd name="connsiteX124" fmla="*/ 367092 w 1018580"/>
                <a:gd name="connsiteY124" fmla="*/ 112585 h 258921"/>
                <a:gd name="connsiteX125" fmla="*/ 514132 w 1018580"/>
                <a:gd name="connsiteY125" fmla="*/ 62406 h 258921"/>
                <a:gd name="connsiteX126" fmla="*/ 479215 w 1018580"/>
                <a:gd name="connsiteY126" fmla="*/ 62406 h 258921"/>
                <a:gd name="connsiteX127" fmla="*/ 479215 w 1018580"/>
                <a:gd name="connsiteY127" fmla="*/ 32508 h 258921"/>
                <a:gd name="connsiteX128" fmla="*/ 475141 w 1018580"/>
                <a:gd name="connsiteY128" fmla="*/ 26967 h 258921"/>
                <a:gd name="connsiteX129" fmla="*/ 467793 w 1018580"/>
                <a:gd name="connsiteY129" fmla="*/ 31636 h 258921"/>
                <a:gd name="connsiteX130" fmla="*/ 467767 w 1018580"/>
                <a:gd name="connsiteY130" fmla="*/ 31755 h 258921"/>
                <a:gd name="connsiteX131" fmla="*/ 424987 w 1018580"/>
                <a:gd name="connsiteY131" fmla="*/ 64999 h 258921"/>
                <a:gd name="connsiteX132" fmla="*/ 417388 w 1018580"/>
                <a:gd name="connsiteY132" fmla="*/ 72045 h 258921"/>
                <a:gd name="connsiteX133" fmla="*/ 425231 w 1018580"/>
                <a:gd name="connsiteY133" fmla="*/ 78840 h 258921"/>
                <a:gd name="connsiteX134" fmla="*/ 432606 w 1018580"/>
                <a:gd name="connsiteY134" fmla="*/ 78840 h 258921"/>
                <a:gd name="connsiteX135" fmla="*/ 440449 w 1018580"/>
                <a:gd name="connsiteY135" fmla="*/ 86659 h 258921"/>
                <a:gd name="connsiteX136" fmla="*/ 440449 w 1018580"/>
                <a:gd name="connsiteY136" fmla="*/ 164228 h 258921"/>
                <a:gd name="connsiteX137" fmla="*/ 477993 w 1018580"/>
                <a:gd name="connsiteY137" fmla="*/ 202490 h 258921"/>
                <a:gd name="connsiteX138" fmla="*/ 521180 w 1018580"/>
                <a:gd name="connsiteY138" fmla="*/ 180328 h 258921"/>
                <a:gd name="connsiteX139" fmla="*/ 517157 w 1018580"/>
                <a:gd name="connsiteY139" fmla="*/ 175651 h 258921"/>
                <a:gd name="connsiteX140" fmla="*/ 516760 w 1018580"/>
                <a:gd name="connsiteY140" fmla="*/ 175644 h 258921"/>
                <a:gd name="connsiteX141" fmla="*/ 496653 w 1018580"/>
                <a:gd name="connsiteY141" fmla="*/ 180160 h 258921"/>
                <a:gd name="connsiteX142" fmla="*/ 479460 w 1018580"/>
                <a:gd name="connsiteY142" fmla="*/ 163037 h 258921"/>
                <a:gd name="connsiteX143" fmla="*/ 479460 w 1018580"/>
                <a:gd name="connsiteY143" fmla="*/ 80596 h 258921"/>
                <a:gd name="connsiteX144" fmla="*/ 514315 w 1018580"/>
                <a:gd name="connsiteY144" fmla="*/ 80596 h 258921"/>
                <a:gd name="connsiteX145" fmla="*/ 521914 w 1018580"/>
                <a:gd name="connsiteY145" fmla="*/ 73550 h 258921"/>
                <a:gd name="connsiteX146" fmla="*/ 521914 w 1018580"/>
                <a:gd name="connsiteY146" fmla="*/ 69515 h 258921"/>
                <a:gd name="connsiteX147" fmla="*/ 514071 w 1018580"/>
                <a:gd name="connsiteY147" fmla="*/ 62469 h 258921"/>
                <a:gd name="connsiteX148" fmla="*/ 875275 w 1018580"/>
                <a:gd name="connsiteY148" fmla="*/ 211815 h 258921"/>
                <a:gd name="connsiteX149" fmla="*/ 799697 w 1018580"/>
                <a:gd name="connsiteY149" fmla="*/ 258921 h 258921"/>
                <a:gd name="connsiteX150" fmla="*/ 742759 w 1018580"/>
                <a:gd name="connsiteY150" fmla="*/ 227183 h 258921"/>
                <a:gd name="connsiteX151" fmla="*/ 770240 w 1018580"/>
                <a:gd name="connsiteY151" fmla="*/ 198225 h 258921"/>
                <a:gd name="connsiteX152" fmla="*/ 746691 w 1018580"/>
                <a:gd name="connsiteY152" fmla="*/ 175811 h 258921"/>
                <a:gd name="connsiteX153" fmla="*/ 771137 w 1018580"/>
                <a:gd name="connsiteY153" fmla="*/ 148631 h 258921"/>
                <a:gd name="connsiteX154" fmla="*/ 746365 w 1018580"/>
                <a:gd name="connsiteY154" fmla="*/ 109847 h 258921"/>
                <a:gd name="connsiteX155" fmla="*/ 806970 w 1018580"/>
                <a:gd name="connsiteY155" fmla="*/ 62741 h 258921"/>
                <a:gd name="connsiteX156" fmla="*/ 851787 w 1018580"/>
                <a:gd name="connsiteY156" fmla="*/ 62741 h 258921"/>
                <a:gd name="connsiteX157" fmla="*/ 871914 w 1018580"/>
                <a:gd name="connsiteY157" fmla="*/ 59228 h 258921"/>
                <a:gd name="connsiteX158" fmla="*/ 876347 w 1018580"/>
                <a:gd name="connsiteY158" fmla="*/ 63540 h 258921"/>
                <a:gd name="connsiteX159" fmla="*/ 876334 w 1018580"/>
                <a:gd name="connsiteY159" fmla="*/ 64016 h 258921"/>
                <a:gd name="connsiteX160" fmla="*/ 860139 w 1018580"/>
                <a:gd name="connsiteY160" fmla="*/ 80638 h 258921"/>
                <a:gd name="connsiteX161" fmla="*/ 858308 w 1018580"/>
                <a:gd name="connsiteY161" fmla="*/ 84915 h 258921"/>
                <a:gd name="connsiteX162" fmla="*/ 859161 w 1018580"/>
                <a:gd name="connsiteY162" fmla="*/ 86179 h 258921"/>
                <a:gd name="connsiteX163" fmla="*/ 866515 w 1018580"/>
                <a:gd name="connsiteY163" fmla="*/ 109345 h 258921"/>
                <a:gd name="connsiteX164" fmla="*/ 806400 w 1018580"/>
                <a:gd name="connsiteY164" fmla="*/ 156681 h 258921"/>
                <a:gd name="connsiteX165" fmla="*/ 790693 w 1018580"/>
                <a:gd name="connsiteY165" fmla="*/ 155175 h 258921"/>
                <a:gd name="connsiteX166" fmla="*/ 789960 w 1018580"/>
                <a:gd name="connsiteY166" fmla="*/ 167511 h 258921"/>
                <a:gd name="connsiteX167" fmla="*/ 830703 w 1018580"/>
                <a:gd name="connsiteY167" fmla="*/ 171044 h 258921"/>
                <a:gd name="connsiteX168" fmla="*/ 875275 w 1018580"/>
                <a:gd name="connsiteY168" fmla="*/ 211815 h 258921"/>
                <a:gd name="connsiteX169" fmla="*/ 795827 w 1018580"/>
                <a:gd name="connsiteY169" fmla="*/ 139034 h 258921"/>
                <a:gd name="connsiteX170" fmla="*/ 828217 w 1018580"/>
                <a:gd name="connsiteY170" fmla="*/ 117875 h 258921"/>
                <a:gd name="connsiteX171" fmla="*/ 816931 w 1018580"/>
                <a:gd name="connsiteY171" fmla="*/ 78840 h 258921"/>
                <a:gd name="connsiteX172" fmla="*/ 784052 w 1018580"/>
                <a:gd name="connsiteY172" fmla="*/ 101253 h 258921"/>
                <a:gd name="connsiteX173" fmla="*/ 795766 w 1018580"/>
                <a:gd name="connsiteY173" fmla="*/ 139034 h 258921"/>
                <a:gd name="connsiteX174" fmla="*/ 841214 w 1018580"/>
                <a:gd name="connsiteY174" fmla="*/ 219112 h 258921"/>
                <a:gd name="connsiteX175" fmla="*/ 819132 w 1018580"/>
                <a:gd name="connsiteY175" fmla="*/ 201487 h 258921"/>
                <a:gd name="connsiteX176" fmla="*/ 785702 w 1018580"/>
                <a:gd name="connsiteY176" fmla="*/ 198643 h 258921"/>
                <a:gd name="connsiteX177" fmla="*/ 774417 w 1018580"/>
                <a:gd name="connsiteY177" fmla="*/ 220555 h 258921"/>
                <a:gd name="connsiteX178" fmla="*/ 807011 w 1018580"/>
                <a:gd name="connsiteY178" fmla="*/ 243219 h 258921"/>
                <a:gd name="connsiteX179" fmla="*/ 841153 w 1018580"/>
                <a:gd name="connsiteY179" fmla="*/ 219112 h 25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018580" h="258921">
                  <a:moveTo>
                    <a:pt x="736139" y="13607"/>
                  </a:moveTo>
                  <a:lnTo>
                    <a:pt x="736139" y="46851"/>
                  </a:lnTo>
                  <a:cubicBezTo>
                    <a:pt x="736139" y="52642"/>
                    <a:pt x="730251" y="54670"/>
                    <a:pt x="726320" y="50133"/>
                  </a:cubicBezTo>
                  <a:lnTo>
                    <a:pt x="707436" y="28723"/>
                  </a:lnTo>
                  <a:cubicBezTo>
                    <a:pt x="699572" y="19398"/>
                    <a:pt x="690996" y="17893"/>
                    <a:pt x="680403" y="17893"/>
                  </a:cubicBezTo>
                  <a:lnTo>
                    <a:pt x="648012" y="17893"/>
                  </a:lnTo>
                  <a:cubicBezTo>
                    <a:pt x="644233" y="17452"/>
                    <a:pt x="640823" y="20239"/>
                    <a:pt x="640393" y="24117"/>
                  </a:cubicBezTo>
                  <a:cubicBezTo>
                    <a:pt x="640334" y="24647"/>
                    <a:pt x="640334" y="25182"/>
                    <a:pt x="640393" y="25712"/>
                  </a:cubicBezTo>
                  <a:lnTo>
                    <a:pt x="640393" y="84380"/>
                  </a:lnTo>
                  <a:lnTo>
                    <a:pt x="664697" y="84380"/>
                  </a:lnTo>
                  <a:cubicBezTo>
                    <a:pt x="670050" y="84777"/>
                    <a:pt x="675167" y="82054"/>
                    <a:pt x="677938" y="77334"/>
                  </a:cubicBezTo>
                  <a:lnTo>
                    <a:pt x="691933" y="58183"/>
                  </a:lnTo>
                  <a:cubicBezTo>
                    <a:pt x="695844" y="52391"/>
                    <a:pt x="702730" y="54419"/>
                    <a:pt x="702730" y="61465"/>
                  </a:cubicBezTo>
                  <a:lnTo>
                    <a:pt x="702730" y="125465"/>
                  </a:lnTo>
                  <a:cubicBezTo>
                    <a:pt x="702730" y="132009"/>
                    <a:pt x="695844" y="134267"/>
                    <a:pt x="691933" y="128726"/>
                  </a:cubicBezTo>
                  <a:lnTo>
                    <a:pt x="677938" y="109596"/>
                  </a:lnTo>
                  <a:cubicBezTo>
                    <a:pt x="675151" y="104863"/>
                    <a:pt x="670079" y="102060"/>
                    <a:pt x="664697" y="102278"/>
                  </a:cubicBezTo>
                  <a:lnTo>
                    <a:pt x="640434" y="102278"/>
                  </a:lnTo>
                  <a:lnTo>
                    <a:pt x="640434" y="170522"/>
                  </a:lnTo>
                  <a:cubicBezTo>
                    <a:pt x="640434" y="177819"/>
                    <a:pt x="644121" y="181101"/>
                    <a:pt x="650742" y="181101"/>
                  </a:cubicBezTo>
                  <a:lnTo>
                    <a:pt x="677490" y="181101"/>
                  </a:lnTo>
                  <a:cubicBezTo>
                    <a:pt x="689713" y="181101"/>
                    <a:pt x="699328" y="181101"/>
                    <a:pt x="707924" y="169497"/>
                  </a:cubicBezTo>
                  <a:lnTo>
                    <a:pt x="725342" y="146373"/>
                  </a:lnTo>
                  <a:cubicBezTo>
                    <a:pt x="729029" y="141334"/>
                    <a:pt x="735161" y="142860"/>
                    <a:pt x="735161" y="149154"/>
                  </a:cubicBezTo>
                  <a:lnTo>
                    <a:pt x="735161" y="184112"/>
                  </a:lnTo>
                  <a:cubicBezTo>
                    <a:pt x="735161" y="194691"/>
                    <a:pt x="729274" y="198748"/>
                    <a:pt x="720432" y="198748"/>
                  </a:cubicBezTo>
                  <a:lnTo>
                    <a:pt x="589648" y="198748"/>
                  </a:lnTo>
                  <a:cubicBezTo>
                    <a:pt x="586878" y="198963"/>
                    <a:pt x="584462" y="196831"/>
                    <a:pt x="584252" y="193987"/>
                  </a:cubicBezTo>
                  <a:cubicBezTo>
                    <a:pt x="584252" y="193978"/>
                    <a:pt x="584250" y="193969"/>
                    <a:pt x="584250" y="193960"/>
                  </a:cubicBezTo>
                  <a:cubicBezTo>
                    <a:pt x="584250" y="185136"/>
                    <a:pt x="598225" y="184384"/>
                    <a:pt x="598225" y="173302"/>
                  </a:cubicBezTo>
                  <a:lnTo>
                    <a:pt x="598225" y="25462"/>
                  </a:lnTo>
                  <a:cubicBezTo>
                    <a:pt x="598225" y="13356"/>
                    <a:pt x="584250" y="13105"/>
                    <a:pt x="584250" y="4804"/>
                  </a:cubicBezTo>
                  <a:cubicBezTo>
                    <a:pt x="584433" y="1970"/>
                    <a:pt x="586819" y="-176"/>
                    <a:pt x="589581" y="11"/>
                  </a:cubicBezTo>
                  <a:cubicBezTo>
                    <a:pt x="589604" y="13"/>
                    <a:pt x="589626" y="15"/>
                    <a:pt x="589648" y="16"/>
                  </a:cubicBezTo>
                  <a:lnTo>
                    <a:pt x="721899" y="16"/>
                  </a:lnTo>
                  <a:cubicBezTo>
                    <a:pt x="732696" y="16"/>
                    <a:pt x="736139" y="3801"/>
                    <a:pt x="736139" y="13607"/>
                  </a:cubicBezTo>
                  <a:close/>
                  <a:moveTo>
                    <a:pt x="1017263" y="211564"/>
                  </a:moveTo>
                  <a:cubicBezTo>
                    <a:pt x="1017263" y="239769"/>
                    <a:pt x="989538" y="258649"/>
                    <a:pt x="941686" y="258649"/>
                  </a:cubicBezTo>
                  <a:cubicBezTo>
                    <a:pt x="905608" y="258649"/>
                    <a:pt x="884748" y="245561"/>
                    <a:pt x="884748" y="226932"/>
                  </a:cubicBezTo>
                  <a:cubicBezTo>
                    <a:pt x="884748" y="214847"/>
                    <a:pt x="894567" y="204267"/>
                    <a:pt x="912229" y="197974"/>
                  </a:cubicBezTo>
                  <a:cubicBezTo>
                    <a:pt x="896033" y="195444"/>
                    <a:pt x="888679" y="185617"/>
                    <a:pt x="888679" y="175561"/>
                  </a:cubicBezTo>
                  <a:cubicBezTo>
                    <a:pt x="888679" y="163957"/>
                    <a:pt x="898009" y="153398"/>
                    <a:pt x="913227" y="148380"/>
                  </a:cubicBezTo>
                  <a:cubicBezTo>
                    <a:pt x="898254" y="139808"/>
                    <a:pt x="888435" y="126218"/>
                    <a:pt x="888435" y="109596"/>
                  </a:cubicBezTo>
                  <a:cubicBezTo>
                    <a:pt x="888435" y="81642"/>
                    <a:pt x="914918" y="62490"/>
                    <a:pt x="949040" y="62490"/>
                  </a:cubicBezTo>
                  <a:lnTo>
                    <a:pt x="993857" y="62490"/>
                  </a:lnTo>
                  <a:cubicBezTo>
                    <a:pt x="1004674" y="62490"/>
                    <a:pt x="1009318" y="58977"/>
                    <a:pt x="1013983" y="58977"/>
                  </a:cubicBezTo>
                  <a:cubicBezTo>
                    <a:pt x="1016353" y="58808"/>
                    <a:pt x="1018404" y="60641"/>
                    <a:pt x="1018569" y="63072"/>
                  </a:cubicBezTo>
                  <a:cubicBezTo>
                    <a:pt x="1018585" y="63289"/>
                    <a:pt x="1018583" y="63506"/>
                    <a:pt x="1018567" y="63723"/>
                  </a:cubicBezTo>
                  <a:cubicBezTo>
                    <a:pt x="1018567" y="69536"/>
                    <a:pt x="1011213" y="74805"/>
                    <a:pt x="1002372" y="80450"/>
                  </a:cubicBezTo>
                  <a:cubicBezTo>
                    <a:pt x="1000712" y="81133"/>
                    <a:pt x="999905" y="83069"/>
                    <a:pt x="1000571" y="84773"/>
                  </a:cubicBezTo>
                  <a:cubicBezTo>
                    <a:pt x="1000752" y="85237"/>
                    <a:pt x="1001033" y="85653"/>
                    <a:pt x="1001394" y="85990"/>
                  </a:cubicBezTo>
                  <a:cubicBezTo>
                    <a:pt x="1006216" y="92704"/>
                    <a:pt x="1008795" y="100837"/>
                    <a:pt x="1008748" y="109177"/>
                  </a:cubicBezTo>
                  <a:cubicBezTo>
                    <a:pt x="1008748" y="136358"/>
                    <a:pt x="982265" y="156513"/>
                    <a:pt x="948632" y="156513"/>
                  </a:cubicBezTo>
                  <a:cubicBezTo>
                    <a:pt x="943368" y="156409"/>
                    <a:pt x="938119" y="155906"/>
                    <a:pt x="932926" y="155008"/>
                  </a:cubicBezTo>
                  <a:cubicBezTo>
                    <a:pt x="922129" y="153252"/>
                    <a:pt x="920173" y="166591"/>
                    <a:pt x="932193" y="167344"/>
                  </a:cubicBezTo>
                  <a:lnTo>
                    <a:pt x="972935" y="170877"/>
                  </a:lnTo>
                  <a:cubicBezTo>
                    <a:pt x="1002616" y="173282"/>
                    <a:pt x="1016856" y="190405"/>
                    <a:pt x="1017345" y="211564"/>
                  </a:cubicBezTo>
                  <a:close/>
                  <a:moveTo>
                    <a:pt x="937815" y="138783"/>
                  </a:moveTo>
                  <a:cubicBezTo>
                    <a:pt x="947634" y="142568"/>
                    <a:pt x="964074" y="140038"/>
                    <a:pt x="970205" y="117624"/>
                  </a:cubicBezTo>
                  <a:cubicBezTo>
                    <a:pt x="973404" y="106041"/>
                    <a:pt x="972650" y="83628"/>
                    <a:pt x="958920" y="78589"/>
                  </a:cubicBezTo>
                  <a:cubicBezTo>
                    <a:pt x="946167" y="73801"/>
                    <a:pt x="930705" y="89921"/>
                    <a:pt x="926040" y="101002"/>
                  </a:cubicBezTo>
                  <a:cubicBezTo>
                    <a:pt x="916486" y="123165"/>
                    <a:pt x="927528" y="134748"/>
                    <a:pt x="937835" y="138783"/>
                  </a:cubicBezTo>
                  <a:close/>
                  <a:moveTo>
                    <a:pt x="983223" y="218861"/>
                  </a:moveTo>
                  <a:cubicBezTo>
                    <a:pt x="983223" y="210498"/>
                    <a:pt x="979047" y="203264"/>
                    <a:pt x="961120" y="201236"/>
                  </a:cubicBezTo>
                  <a:lnTo>
                    <a:pt x="927752" y="198476"/>
                  </a:lnTo>
                  <a:cubicBezTo>
                    <a:pt x="918931" y="203766"/>
                    <a:pt x="916466" y="211564"/>
                    <a:pt x="916466" y="220387"/>
                  </a:cubicBezTo>
                  <a:cubicBezTo>
                    <a:pt x="916466" y="234479"/>
                    <a:pt x="927018" y="243052"/>
                    <a:pt x="949060" y="243052"/>
                  </a:cubicBezTo>
                  <a:cubicBezTo>
                    <a:pt x="971102" y="243052"/>
                    <a:pt x="983243" y="232221"/>
                    <a:pt x="983243" y="218861"/>
                  </a:cubicBezTo>
                  <a:close/>
                  <a:moveTo>
                    <a:pt x="161463" y="144282"/>
                  </a:moveTo>
                  <a:cubicBezTo>
                    <a:pt x="161463" y="179031"/>
                    <a:pt x="131762" y="199688"/>
                    <a:pt x="72868" y="199688"/>
                  </a:cubicBezTo>
                  <a:lnTo>
                    <a:pt x="5887" y="199688"/>
                  </a:lnTo>
                  <a:cubicBezTo>
                    <a:pt x="3092" y="200011"/>
                    <a:pt x="572" y="197947"/>
                    <a:pt x="258" y="195078"/>
                  </a:cubicBezTo>
                  <a:cubicBezTo>
                    <a:pt x="253" y="195033"/>
                    <a:pt x="248" y="194987"/>
                    <a:pt x="244" y="194942"/>
                  </a:cubicBezTo>
                  <a:cubicBezTo>
                    <a:pt x="244" y="186893"/>
                    <a:pt x="14260" y="185617"/>
                    <a:pt x="14260" y="174285"/>
                  </a:cubicBezTo>
                  <a:lnTo>
                    <a:pt x="14015" y="26465"/>
                  </a:lnTo>
                  <a:cubicBezTo>
                    <a:pt x="13995" y="15133"/>
                    <a:pt x="0" y="14652"/>
                    <a:pt x="0" y="5808"/>
                  </a:cubicBezTo>
                  <a:cubicBezTo>
                    <a:pt x="231" y="2919"/>
                    <a:pt x="2700" y="770"/>
                    <a:pt x="5515" y="1008"/>
                  </a:cubicBezTo>
                  <a:cubicBezTo>
                    <a:pt x="5558" y="1011"/>
                    <a:pt x="5600" y="1015"/>
                    <a:pt x="5643" y="1020"/>
                  </a:cubicBezTo>
                  <a:lnTo>
                    <a:pt x="68794" y="1020"/>
                  </a:lnTo>
                  <a:cubicBezTo>
                    <a:pt x="125223" y="769"/>
                    <a:pt x="152317" y="19837"/>
                    <a:pt x="152317" y="49631"/>
                  </a:cubicBezTo>
                  <a:cubicBezTo>
                    <a:pt x="152317" y="68449"/>
                    <a:pt x="142253" y="84130"/>
                    <a:pt x="113061" y="92702"/>
                  </a:cubicBezTo>
                  <a:cubicBezTo>
                    <a:pt x="147957" y="98284"/>
                    <a:pt x="161219" y="118628"/>
                    <a:pt x="161463" y="144282"/>
                  </a:cubicBezTo>
                  <a:close/>
                  <a:moveTo>
                    <a:pt x="55940" y="85384"/>
                  </a:moveTo>
                  <a:lnTo>
                    <a:pt x="69263" y="85384"/>
                  </a:lnTo>
                  <a:cubicBezTo>
                    <a:pt x="95032" y="85384"/>
                    <a:pt x="109252" y="74303"/>
                    <a:pt x="109252" y="53165"/>
                  </a:cubicBezTo>
                  <a:cubicBezTo>
                    <a:pt x="109007" y="31002"/>
                    <a:pt x="98944" y="18646"/>
                    <a:pt x="70546" y="18646"/>
                  </a:cubicBezTo>
                  <a:lnTo>
                    <a:pt x="63559" y="18646"/>
                  </a:lnTo>
                  <a:cubicBezTo>
                    <a:pt x="58649" y="18646"/>
                    <a:pt x="55940" y="21677"/>
                    <a:pt x="55940" y="26716"/>
                  </a:cubicBezTo>
                  <a:close/>
                  <a:moveTo>
                    <a:pt x="116300" y="145327"/>
                  </a:moveTo>
                  <a:cubicBezTo>
                    <a:pt x="116300" y="119381"/>
                    <a:pt x="103059" y="103511"/>
                    <a:pt x="72135" y="103511"/>
                  </a:cubicBezTo>
                  <a:lnTo>
                    <a:pt x="56184" y="103511"/>
                  </a:lnTo>
                  <a:lnTo>
                    <a:pt x="56184" y="171776"/>
                  </a:lnTo>
                  <a:cubicBezTo>
                    <a:pt x="56184" y="178571"/>
                    <a:pt x="59871" y="181854"/>
                    <a:pt x="66492" y="181854"/>
                  </a:cubicBezTo>
                  <a:lnTo>
                    <a:pt x="78511" y="181854"/>
                  </a:lnTo>
                  <a:cubicBezTo>
                    <a:pt x="106257" y="181917"/>
                    <a:pt x="116300" y="166737"/>
                    <a:pt x="116300" y="145327"/>
                  </a:cubicBezTo>
                  <a:close/>
                  <a:moveTo>
                    <a:pt x="294936" y="172027"/>
                  </a:moveTo>
                  <a:cubicBezTo>
                    <a:pt x="287093" y="190154"/>
                    <a:pt x="268209" y="202992"/>
                    <a:pt x="241217" y="202992"/>
                  </a:cubicBezTo>
                  <a:cubicBezTo>
                    <a:pt x="200230" y="202992"/>
                    <a:pt x="172505" y="172780"/>
                    <a:pt x="172505" y="131235"/>
                  </a:cubicBezTo>
                  <a:cubicBezTo>
                    <a:pt x="172505" y="88918"/>
                    <a:pt x="200230" y="59709"/>
                    <a:pt x="239730" y="59709"/>
                  </a:cubicBezTo>
                  <a:cubicBezTo>
                    <a:pt x="277519" y="59709"/>
                    <a:pt x="295446" y="87161"/>
                    <a:pt x="295446" y="112335"/>
                  </a:cubicBezTo>
                  <a:cubicBezTo>
                    <a:pt x="295446" y="123165"/>
                    <a:pt x="292003" y="125946"/>
                    <a:pt x="282917" y="125946"/>
                  </a:cubicBezTo>
                  <a:lnTo>
                    <a:pt x="208827" y="125946"/>
                  </a:lnTo>
                  <a:cubicBezTo>
                    <a:pt x="209804" y="156409"/>
                    <a:pt x="229198" y="172529"/>
                    <a:pt x="255192" y="172529"/>
                  </a:cubicBezTo>
                  <a:cubicBezTo>
                    <a:pt x="278741" y="172529"/>
                    <a:pt x="285871" y="158939"/>
                    <a:pt x="292736" y="158939"/>
                  </a:cubicBezTo>
                  <a:cubicBezTo>
                    <a:pt x="296912" y="158918"/>
                    <a:pt x="299112" y="163455"/>
                    <a:pt x="294936" y="172027"/>
                  </a:cubicBezTo>
                  <a:close/>
                  <a:moveTo>
                    <a:pt x="209377" y="110076"/>
                  </a:moveTo>
                  <a:lnTo>
                    <a:pt x="252156" y="110076"/>
                  </a:lnTo>
                  <a:cubicBezTo>
                    <a:pt x="259286" y="110076"/>
                    <a:pt x="261242" y="107547"/>
                    <a:pt x="261242" y="102508"/>
                  </a:cubicBezTo>
                  <a:cubicBezTo>
                    <a:pt x="261242" y="87161"/>
                    <a:pt x="253888" y="75055"/>
                    <a:pt x="237937" y="75055"/>
                  </a:cubicBezTo>
                  <a:cubicBezTo>
                    <a:pt x="221987" y="75055"/>
                    <a:pt x="209825" y="87412"/>
                    <a:pt x="209316" y="110076"/>
                  </a:cubicBezTo>
                  <a:close/>
                  <a:moveTo>
                    <a:pt x="367153" y="112585"/>
                  </a:moveTo>
                  <a:cubicBezTo>
                    <a:pt x="344337" y="102508"/>
                    <a:pt x="338633" y="96214"/>
                    <a:pt x="338633" y="88667"/>
                  </a:cubicBezTo>
                  <a:cubicBezTo>
                    <a:pt x="338633" y="80094"/>
                    <a:pt x="345253" y="75055"/>
                    <a:pt x="354319" y="75055"/>
                  </a:cubicBezTo>
                  <a:cubicBezTo>
                    <a:pt x="377155" y="75055"/>
                    <a:pt x="378764" y="106543"/>
                    <a:pt x="397750" y="106543"/>
                  </a:cubicBezTo>
                  <a:cubicBezTo>
                    <a:pt x="406103" y="106543"/>
                    <a:pt x="411012" y="100271"/>
                    <a:pt x="411012" y="90674"/>
                  </a:cubicBezTo>
                  <a:cubicBezTo>
                    <a:pt x="411012" y="68511"/>
                    <a:pt x="383531" y="59458"/>
                    <a:pt x="359473" y="59709"/>
                  </a:cubicBezTo>
                  <a:cubicBezTo>
                    <a:pt x="329303" y="59709"/>
                    <a:pt x="308931" y="73550"/>
                    <a:pt x="308931" y="99748"/>
                  </a:cubicBezTo>
                  <a:cubicBezTo>
                    <a:pt x="308931" y="120405"/>
                    <a:pt x="321439" y="132741"/>
                    <a:pt x="353096" y="147836"/>
                  </a:cubicBezTo>
                  <a:cubicBezTo>
                    <a:pt x="374446" y="158144"/>
                    <a:pt x="381311" y="164207"/>
                    <a:pt x="381311" y="173512"/>
                  </a:cubicBezTo>
                  <a:cubicBezTo>
                    <a:pt x="381311" y="181875"/>
                    <a:pt x="375199" y="187374"/>
                    <a:pt x="364382" y="187374"/>
                  </a:cubicBezTo>
                  <a:cubicBezTo>
                    <a:pt x="339122" y="187374"/>
                    <a:pt x="341322" y="156639"/>
                    <a:pt x="323415" y="156639"/>
                  </a:cubicBezTo>
                  <a:cubicBezTo>
                    <a:pt x="314819" y="156639"/>
                    <a:pt x="308198" y="163434"/>
                    <a:pt x="308198" y="173010"/>
                  </a:cubicBezTo>
                  <a:cubicBezTo>
                    <a:pt x="308198" y="193918"/>
                    <a:pt x="339122" y="202971"/>
                    <a:pt x="360960" y="202971"/>
                  </a:cubicBezTo>
                  <a:cubicBezTo>
                    <a:pt x="391619" y="202971"/>
                    <a:pt x="412723" y="187875"/>
                    <a:pt x="412723" y="162179"/>
                  </a:cubicBezTo>
                  <a:cubicBezTo>
                    <a:pt x="412968" y="142317"/>
                    <a:pt x="400215" y="127556"/>
                    <a:pt x="367092" y="112585"/>
                  </a:cubicBezTo>
                  <a:close/>
                  <a:moveTo>
                    <a:pt x="514132" y="62406"/>
                  </a:moveTo>
                  <a:lnTo>
                    <a:pt x="479215" y="62406"/>
                  </a:lnTo>
                  <a:lnTo>
                    <a:pt x="479215" y="32508"/>
                  </a:lnTo>
                  <a:cubicBezTo>
                    <a:pt x="479215" y="28472"/>
                    <a:pt x="477178" y="27218"/>
                    <a:pt x="475141" y="26967"/>
                  </a:cubicBezTo>
                  <a:cubicBezTo>
                    <a:pt x="471855" y="26174"/>
                    <a:pt x="468565" y="28264"/>
                    <a:pt x="467793" y="31636"/>
                  </a:cubicBezTo>
                  <a:cubicBezTo>
                    <a:pt x="467783" y="31676"/>
                    <a:pt x="467775" y="31715"/>
                    <a:pt x="467767" y="31755"/>
                  </a:cubicBezTo>
                  <a:cubicBezTo>
                    <a:pt x="460413" y="64999"/>
                    <a:pt x="424987" y="64999"/>
                    <a:pt x="424987" y="64999"/>
                  </a:cubicBezTo>
                  <a:cubicBezTo>
                    <a:pt x="420098" y="64999"/>
                    <a:pt x="417388" y="67508"/>
                    <a:pt x="417388" y="72045"/>
                  </a:cubicBezTo>
                  <a:cubicBezTo>
                    <a:pt x="417388" y="76582"/>
                    <a:pt x="420098" y="78840"/>
                    <a:pt x="425231" y="78840"/>
                  </a:cubicBezTo>
                  <a:lnTo>
                    <a:pt x="432606" y="78840"/>
                  </a:lnTo>
                  <a:cubicBezTo>
                    <a:pt x="436847" y="78849"/>
                    <a:pt x="440316" y="82309"/>
                    <a:pt x="440449" y="86659"/>
                  </a:cubicBezTo>
                  <a:lnTo>
                    <a:pt x="440449" y="164228"/>
                  </a:lnTo>
                  <a:cubicBezTo>
                    <a:pt x="440449" y="191660"/>
                    <a:pt x="455666" y="202490"/>
                    <a:pt x="477993" y="202490"/>
                  </a:cubicBezTo>
                  <a:cubicBezTo>
                    <a:pt x="501563" y="202490"/>
                    <a:pt x="521180" y="190907"/>
                    <a:pt x="521180" y="180328"/>
                  </a:cubicBezTo>
                  <a:cubicBezTo>
                    <a:pt x="521327" y="177896"/>
                    <a:pt x="519526" y="175802"/>
                    <a:pt x="517157" y="175651"/>
                  </a:cubicBezTo>
                  <a:cubicBezTo>
                    <a:pt x="517025" y="175642"/>
                    <a:pt x="516892" y="175640"/>
                    <a:pt x="516760" y="175644"/>
                  </a:cubicBezTo>
                  <a:cubicBezTo>
                    <a:pt x="512095" y="175644"/>
                    <a:pt x="507450" y="180160"/>
                    <a:pt x="496653" y="180160"/>
                  </a:cubicBezTo>
                  <a:cubicBezTo>
                    <a:pt x="485368" y="180160"/>
                    <a:pt x="479460" y="175121"/>
                    <a:pt x="479460" y="163037"/>
                  </a:cubicBezTo>
                  <a:lnTo>
                    <a:pt x="479460" y="80596"/>
                  </a:lnTo>
                  <a:lnTo>
                    <a:pt x="514315" y="80596"/>
                  </a:lnTo>
                  <a:cubicBezTo>
                    <a:pt x="519225" y="80596"/>
                    <a:pt x="521914" y="78087"/>
                    <a:pt x="521914" y="73550"/>
                  </a:cubicBezTo>
                  <a:lnTo>
                    <a:pt x="521914" y="69515"/>
                  </a:lnTo>
                  <a:cubicBezTo>
                    <a:pt x="521914" y="64999"/>
                    <a:pt x="518980" y="62469"/>
                    <a:pt x="514071" y="62469"/>
                  </a:cubicBezTo>
                  <a:close/>
                  <a:moveTo>
                    <a:pt x="875275" y="211815"/>
                  </a:moveTo>
                  <a:cubicBezTo>
                    <a:pt x="875275" y="240020"/>
                    <a:pt x="847529" y="258921"/>
                    <a:pt x="799697" y="258921"/>
                  </a:cubicBezTo>
                  <a:cubicBezTo>
                    <a:pt x="763620" y="258921"/>
                    <a:pt x="742759" y="245812"/>
                    <a:pt x="742759" y="227183"/>
                  </a:cubicBezTo>
                  <a:cubicBezTo>
                    <a:pt x="742759" y="215098"/>
                    <a:pt x="752578" y="204518"/>
                    <a:pt x="770240" y="198225"/>
                  </a:cubicBezTo>
                  <a:cubicBezTo>
                    <a:pt x="753943" y="195695"/>
                    <a:pt x="746691" y="185868"/>
                    <a:pt x="746691" y="175811"/>
                  </a:cubicBezTo>
                  <a:cubicBezTo>
                    <a:pt x="746691" y="164228"/>
                    <a:pt x="756001" y="153649"/>
                    <a:pt x="771137" y="148631"/>
                  </a:cubicBezTo>
                  <a:cubicBezTo>
                    <a:pt x="756184" y="140059"/>
                    <a:pt x="746365" y="126468"/>
                    <a:pt x="746365" y="109847"/>
                  </a:cubicBezTo>
                  <a:cubicBezTo>
                    <a:pt x="746365" y="81892"/>
                    <a:pt x="772848" y="62741"/>
                    <a:pt x="806970" y="62741"/>
                  </a:cubicBezTo>
                  <a:lnTo>
                    <a:pt x="851787" y="62741"/>
                  </a:lnTo>
                  <a:cubicBezTo>
                    <a:pt x="862584" y="62741"/>
                    <a:pt x="867249" y="59228"/>
                    <a:pt x="871914" y="59228"/>
                  </a:cubicBezTo>
                  <a:cubicBezTo>
                    <a:pt x="874297" y="59162"/>
                    <a:pt x="876283" y="61093"/>
                    <a:pt x="876347" y="63540"/>
                  </a:cubicBezTo>
                  <a:cubicBezTo>
                    <a:pt x="876351" y="63699"/>
                    <a:pt x="876347" y="63858"/>
                    <a:pt x="876334" y="64016"/>
                  </a:cubicBezTo>
                  <a:cubicBezTo>
                    <a:pt x="876334" y="69808"/>
                    <a:pt x="868960" y="75097"/>
                    <a:pt x="860139" y="80638"/>
                  </a:cubicBezTo>
                  <a:cubicBezTo>
                    <a:pt x="858483" y="81300"/>
                    <a:pt x="857662" y="83215"/>
                    <a:pt x="858308" y="84915"/>
                  </a:cubicBezTo>
                  <a:cubicBezTo>
                    <a:pt x="858491" y="85399"/>
                    <a:pt x="858784" y="85832"/>
                    <a:pt x="859161" y="86179"/>
                  </a:cubicBezTo>
                  <a:cubicBezTo>
                    <a:pt x="863977" y="92888"/>
                    <a:pt x="866556" y="101012"/>
                    <a:pt x="866515" y="109345"/>
                  </a:cubicBezTo>
                  <a:cubicBezTo>
                    <a:pt x="866515" y="136525"/>
                    <a:pt x="840033" y="156681"/>
                    <a:pt x="806400" y="156681"/>
                  </a:cubicBezTo>
                  <a:cubicBezTo>
                    <a:pt x="801136" y="156576"/>
                    <a:pt x="795886" y="156073"/>
                    <a:pt x="790693" y="155175"/>
                  </a:cubicBezTo>
                  <a:cubicBezTo>
                    <a:pt x="779896" y="153419"/>
                    <a:pt x="777941" y="166758"/>
                    <a:pt x="789960" y="167511"/>
                  </a:cubicBezTo>
                  <a:lnTo>
                    <a:pt x="830703" y="171044"/>
                  </a:lnTo>
                  <a:cubicBezTo>
                    <a:pt x="860302" y="173553"/>
                    <a:pt x="874766" y="190405"/>
                    <a:pt x="875275" y="211815"/>
                  </a:cubicBezTo>
                  <a:close/>
                  <a:moveTo>
                    <a:pt x="795827" y="139034"/>
                  </a:moveTo>
                  <a:cubicBezTo>
                    <a:pt x="805646" y="142819"/>
                    <a:pt x="822085" y="140289"/>
                    <a:pt x="828217" y="117875"/>
                  </a:cubicBezTo>
                  <a:cubicBezTo>
                    <a:pt x="831395" y="106292"/>
                    <a:pt x="830662" y="83879"/>
                    <a:pt x="816931" y="78840"/>
                  </a:cubicBezTo>
                  <a:cubicBezTo>
                    <a:pt x="804159" y="74052"/>
                    <a:pt x="788717" y="90172"/>
                    <a:pt x="784052" y="101253"/>
                  </a:cubicBezTo>
                  <a:cubicBezTo>
                    <a:pt x="774417" y="123165"/>
                    <a:pt x="785458" y="134999"/>
                    <a:pt x="795766" y="139034"/>
                  </a:cubicBezTo>
                  <a:close/>
                  <a:moveTo>
                    <a:pt x="841214" y="219112"/>
                  </a:moveTo>
                  <a:cubicBezTo>
                    <a:pt x="841214" y="210749"/>
                    <a:pt x="837038" y="203515"/>
                    <a:pt x="819132" y="201487"/>
                  </a:cubicBezTo>
                  <a:lnTo>
                    <a:pt x="785702" y="198643"/>
                  </a:lnTo>
                  <a:cubicBezTo>
                    <a:pt x="776861" y="203933"/>
                    <a:pt x="774417" y="211732"/>
                    <a:pt x="774417" y="220555"/>
                  </a:cubicBezTo>
                  <a:cubicBezTo>
                    <a:pt x="774417" y="234647"/>
                    <a:pt x="784969" y="243219"/>
                    <a:pt x="807011" y="243219"/>
                  </a:cubicBezTo>
                  <a:cubicBezTo>
                    <a:pt x="829052" y="243219"/>
                    <a:pt x="841153" y="232472"/>
                    <a:pt x="841153" y="219112"/>
                  </a:cubicBezTo>
                  <a:close/>
                </a:path>
              </a:pathLst>
            </a:custGeom>
            <a:grpFill/>
            <a:ln w="2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2" name="Picture Placeholder">
            <a:extLst>
              <a:ext uri="{FF2B5EF4-FFF2-40B4-BE49-F238E27FC236}">
                <a16:creationId xmlns:a16="http://schemas.microsoft.com/office/drawing/2014/main" id="{A47ADEE5-8C1C-4AD9-A3C5-F8E9780DF86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9060" y="3974060"/>
            <a:ext cx="4428539" cy="3798340"/>
          </a:xfrm>
          <a:custGeom>
            <a:avLst/>
            <a:gdLst>
              <a:gd name="connsiteX0" fmla="*/ 3168035 w 4428539"/>
              <a:gd name="connsiteY0" fmla="*/ 3279277 h 3798340"/>
              <a:gd name="connsiteX1" fmla="*/ 3201465 w 4428539"/>
              <a:gd name="connsiteY1" fmla="*/ 3282121 h 3798340"/>
              <a:gd name="connsiteX2" fmla="*/ 3223547 w 4428539"/>
              <a:gd name="connsiteY2" fmla="*/ 3299746 h 3798340"/>
              <a:gd name="connsiteX3" fmla="*/ 3223486 w 4428539"/>
              <a:gd name="connsiteY3" fmla="*/ 3299746 h 3798340"/>
              <a:gd name="connsiteX4" fmla="*/ 3189344 w 4428539"/>
              <a:gd name="connsiteY4" fmla="*/ 3323853 h 3798340"/>
              <a:gd name="connsiteX5" fmla="*/ 3156750 w 4428539"/>
              <a:gd name="connsiteY5" fmla="*/ 3301189 h 3798340"/>
              <a:gd name="connsiteX6" fmla="*/ 3168035 w 4428539"/>
              <a:gd name="connsiteY6" fmla="*/ 3279277 h 3798340"/>
              <a:gd name="connsiteX7" fmla="*/ 3310085 w 4428539"/>
              <a:gd name="connsiteY7" fmla="*/ 3279110 h 3798340"/>
              <a:gd name="connsiteX8" fmla="*/ 3343453 w 4428539"/>
              <a:gd name="connsiteY8" fmla="*/ 3281870 h 3798340"/>
              <a:gd name="connsiteX9" fmla="*/ 3365556 w 4428539"/>
              <a:gd name="connsiteY9" fmla="*/ 3299495 h 3798340"/>
              <a:gd name="connsiteX10" fmla="*/ 3365576 w 4428539"/>
              <a:gd name="connsiteY10" fmla="*/ 3299495 h 3798340"/>
              <a:gd name="connsiteX11" fmla="*/ 3331393 w 4428539"/>
              <a:gd name="connsiteY11" fmla="*/ 3323686 h 3798340"/>
              <a:gd name="connsiteX12" fmla="*/ 3298799 w 4428539"/>
              <a:gd name="connsiteY12" fmla="*/ 3301021 h 3798340"/>
              <a:gd name="connsiteX13" fmla="*/ 3310085 w 4428539"/>
              <a:gd name="connsiteY13" fmla="*/ 3279110 h 3798340"/>
              <a:gd name="connsiteX14" fmla="*/ 3320167 w 4428539"/>
              <a:gd name="connsiteY14" fmla="*/ 3219416 h 3798340"/>
              <a:gd name="connsiteX15" fmla="*/ 3320168 w 4428539"/>
              <a:gd name="connsiteY15" fmla="*/ 3219417 h 3798340"/>
              <a:gd name="connsiteX16" fmla="*/ 3320148 w 4428539"/>
              <a:gd name="connsiteY16" fmla="*/ 3219417 h 3798340"/>
              <a:gd name="connsiteX17" fmla="*/ 2438517 w 4428539"/>
              <a:gd name="connsiteY17" fmla="*/ 3184145 h 3798340"/>
              <a:gd name="connsiteX18" fmla="*/ 2454468 w 4428539"/>
              <a:gd name="connsiteY18" fmla="*/ 3184145 h 3798340"/>
              <a:gd name="connsiteX19" fmla="*/ 2498633 w 4428539"/>
              <a:gd name="connsiteY19" fmla="*/ 3225961 h 3798340"/>
              <a:gd name="connsiteX20" fmla="*/ 2460844 w 4428539"/>
              <a:gd name="connsiteY20" fmla="*/ 3262488 h 3798340"/>
              <a:gd name="connsiteX21" fmla="*/ 2448825 w 4428539"/>
              <a:gd name="connsiteY21" fmla="*/ 3262488 h 3798340"/>
              <a:gd name="connsiteX22" fmla="*/ 2438517 w 4428539"/>
              <a:gd name="connsiteY22" fmla="*/ 3252410 h 3798340"/>
              <a:gd name="connsiteX23" fmla="*/ 3189394 w 4428539"/>
              <a:gd name="connsiteY23" fmla="*/ 3159398 h 3798340"/>
              <a:gd name="connsiteX24" fmla="*/ 3199264 w 4428539"/>
              <a:gd name="connsiteY24" fmla="*/ 3159474 h 3798340"/>
              <a:gd name="connsiteX25" fmla="*/ 3210550 w 4428539"/>
              <a:gd name="connsiteY25" fmla="*/ 3198509 h 3798340"/>
              <a:gd name="connsiteX26" fmla="*/ 3178160 w 4428539"/>
              <a:gd name="connsiteY26" fmla="*/ 3219668 h 3798340"/>
              <a:gd name="connsiteX27" fmla="*/ 3178099 w 4428539"/>
              <a:gd name="connsiteY27" fmla="*/ 3219668 h 3798340"/>
              <a:gd name="connsiteX28" fmla="*/ 3166385 w 4428539"/>
              <a:gd name="connsiteY28" fmla="*/ 3181887 h 3798340"/>
              <a:gd name="connsiteX29" fmla="*/ 3189394 w 4428539"/>
              <a:gd name="connsiteY29" fmla="*/ 3159398 h 3798340"/>
              <a:gd name="connsiteX30" fmla="*/ 3331391 w 4428539"/>
              <a:gd name="connsiteY30" fmla="*/ 3159147 h 3798340"/>
              <a:gd name="connsiteX31" fmla="*/ 3341253 w 4428539"/>
              <a:gd name="connsiteY31" fmla="*/ 3159223 h 3798340"/>
              <a:gd name="connsiteX32" fmla="*/ 3352538 w 4428539"/>
              <a:gd name="connsiteY32" fmla="*/ 3198258 h 3798340"/>
              <a:gd name="connsiteX33" fmla="*/ 3337726 w 4428539"/>
              <a:gd name="connsiteY33" fmla="*/ 3218662 h 3798340"/>
              <a:gd name="connsiteX34" fmla="*/ 3320167 w 4428539"/>
              <a:gd name="connsiteY34" fmla="*/ 3219416 h 3798340"/>
              <a:gd name="connsiteX35" fmla="*/ 3306823 w 4428539"/>
              <a:gd name="connsiteY35" fmla="*/ 3207325 h 3798340"/>
              <a:gd name="connsiteX36" fmla="*/ 3308373 w 4428539"/>
              <a:gd name="connsiteY36" fmla="*/ 3181636 h 3798340"/>
              <a:gd name="connsiteX37" fmla="*/ 3331391 w 4428539"/>
              <a:gd name="connsiteY37" fmla="*/ 3159147 h 3798340"/>
              <a:gd name="connsiteX38" fmla="*/ 2620270 w 4428539"/>
              <a:gd name="connsiteY38" fmla="*/ 3155689 h 3798340"/>
              <a:gd name="connsiteX39" fmla="*/ 2643575 w 4428539"/>
              <a:gd name="connsiteY39" fmla="*/ 3183142 h 3798340"/>
              <a:gd name="connsiteX40" fmla="*/ 2634489 w 4428539"/>
              <a:gd name="connsiteY40" fmla="*/ 3190710 h 3798340"/>
              <a:gd name="connsiteX41" fmla="*/ 2591710 w 4428539"/>
              <a:gd name="connsiteY41" fmla="*/ 3190710 h 3798340"/>
              <a:gd name="connsiteX42" fmla="*/ 2591649 w 4428539"/>
              <a:gd name="connsiteY42" fmla="*/ 3190710 h 3798340"/>
              <a:gd name="connsiteX43" fmla="*/ 2620270 w 4428539"/>
              <a:gd name="connsiteY43" fmla="*/ 3155689 h 3798340"/>
              <a:gd name="connsiteX44" fmla="*/ 2158668 w 4428539"/>
              <a:gd name="connsiteY44" fmla="*/ 3149827 h 3798340"/>
              <a:gd name="connsiteX45" fmla="*/ 2168733 w 4428539"/>
              <a:gd name="connsiteY45" fmla="*/ 3184307 h 3798340"/>
              <a:gd name="connsiteX46" fmla="*/ 2139286 w 4428539"/>
              <a:gd name="connsiteY46" fmla="*/ 3202983 h 3798340"/>
              <a:gd name="connsiteX47" fmla="*/ 2128711 w 4428539"/>
              <a:gd name="connsiteY47" fmla="*/ 3169738 h 3798340"/>
              <a:gd name="connsiteX48" fmla="*/ 2158668 w 4428539"/>
              <a:gd name="connsiteY48" fmla="*/ 3149827 h 3798340"/>
              <a:gd name="connsiteX49" fmla="*/ 2741806 w 4428539"/>
              <a:gd name="connsiteY49" fmla="*/ 3140343 h 3798340"/>
              <a:gd name="connsiteX50" fmla="*/ 2691264 w 4428539"/>
              <a:gd name="connsiteY50" fmla="*/ 3180382 h 3798340"/>
              <a:gd name="connsiteX51" fmla="*/ 2735429 w 4428539"/>
              <a:gd name="connsiteY51" fmla="*/ 3228470 h 3798340"/>
              <a:gd name="connsiteX52" fmla="*/ 2763644 w 4428539"/>
              <a:gd name="connsiteY52" fmla="*/ 3254146 h 3798340"/>
              <a:gd name="connsiteX53" fmla="*/ 2746715 w 4428539"/>
              <a:gd name="connsiteY53" fmla="*/ 3268008 h 3798340"/>
              <a:gd name="connsiteX54" fmla="*/ 2705748 w 4428539"/>
              <a:gd name="connsiteY54" fmla="*/ 3237273 h 3798340"/>
              <a:gd name="connsiteX55" fmla="*/ 2690531 w 4428539"/>
              <a:gd name="connsiteY55" fmla="*/ 3253644 h 3798340"/>
              <a:gd name="connsiteX56" fmla="*/ 2743293 w 4428539"/>
              <a:gd name="connsiteY56" fmla="*/ 3283605 h 3798340"/>
              <a:gd name="connsiteX57" fmla="*/ 2795056 w 4428539"/>
              <a:gd name="connsiteY57" fmla="*/ 3242813 h 3798340"/>
              <a:gd name="connsiteX58" fmla="*/ 2749425 w 4428539"/>
              <a:gd name="connsiteY58" fmla="*/ 3193219 h 3798340"/>
              <a:gd name="connsiteX59" fmla="*/ 2749486 w 4428539"/>
              <a:gd name="connsiteY59" fmla="*/ 3193219 h 3798340"/>
              <a:gd name="connsiteX60" fmla="*/ 2720966 w 4428539"/>
              <a:gd name="connsiteY60" fmla="*/ 3169301 h 3798340"/>
              <a:gd name="connsiteX61" fmla="*/ 2736652 w 4428539"/>
              <a:gd name="connsiteY61" fmla="*/ 3155689 h 3798340"/>
              <a:gd name="connsiteX62" fmla="*/ 2780083 w 4428539"/>
              <a:gd name="connsiteY62" fmla="*/ 3187177 h 3798340"/>
              <a:gd name="connsiteX63" fmla="*/ 2793345 w 4428539"/>
              <a:gd name="connsiteY63" fmla="*/ 3171308 h 3798340"/>
              <a:gd name="connsiteX64" fmla="*/ 2741806 w 4428539"/>
              <a:gd name="connsiteY64" fmla="*/ 3140343 h 3798340"/>
              <a:gd name="connsiteX65" fmla="*/ 2622063 w 4428539"/>
              <a:gd name="connsiteY65" fmla="*/ 3140343 h 3798340"/>
              <a:gd name="connsiteX66" fmla="*/ 2554838 w 4428539"/>
              <a:gd name="connsiteY66" fmla="*/ 3211869 h 3798340"/>
              <a:gd name="connsiteX67" fmla="*/ 2623550 w 4428539"/>
              <a:gd name="connsiteY67" fmla="*/ 3283626 h 3798340"/>
              <a:gd name="connsiteX68" fmla="*/ 2677269 w 4428539"/>
              <a:gd name="connsiteY68" fmla="*/ 3252661 h 3798340"/>
              <a:gd name="connsiteX69" fmla="*/ 2675069 w 4428539"/>
              <a:gd name="connsiteY69" fmla="*/ 3239573 h 3798340"/>
              <a:gd name="connsiteX70" fmla="*/ 2637525 w 4428539"/>
              <a:gd name="connsiteY70" fmla="*/ 3253163 h 3798340"/>
              <a:gd name="connsiteX71" fmla="*/ 2591160 w 4428539"/>
              <a:gd name="connsiteY71" fmla="*/ 3206580 h 3798340"/>
              <a:gd name="connsiteX72" fmla="*/ 2665250 w 4428539"/>
              <a:gd name="connsiteY72" fmla="*/ 3206580 h 3798340"/>
              <a:gd name="connsiteX73" fmla="*/ 2677779 w 4428539"/>
              <a:gd name="connsiteY73" fmla="*/ 3192969 h 3798340"/>
              <a:gd name="connsiteX74" fmla="*/ 2622063 w 4428539"/>
              <a:gd name="connsiteY74" fmla="*/ 3140343 h 3798340"/>
              <a:gd name="connsiteX75" fmla="*/ 3254247 w 4428539"/>
              <a:gd name="connsiteY75" fmla="*/ 3139862 h 3798340"/>
              <a:gd name="connsiteX76" fmla="*/ 3234120 w 4428539"/>
              <a:gd name="connsiteY76" fmla="*/ 3143375 h 3798340"/>
              <a:gd name="connsiteX77" fmla="*/ 3189303 w 4428539"/>
              <a:gd name="connsiteY77" fmla="*/ 3143375 h 3798340"/>
              <a:gd name="connsiteX78" fmla="*/ 3128698 w 4428539"/>
              <a:gd name="connsiteY78" fmla="*/ 3190481 h 3798340"/>
              <a:gd name="connsiteX79" fmla="*/ 3153470 w 4428539"/>
              <a:gd name="connsiteY79" fmla="*/ 3229265 h 3798340"/>
              <a:gd name="connsiteX80" fmla="*/ 3129024 w 4428539"/>
              <a:gd name="connsiteY80" fmla="*/ 3256445 h 3798340"/>
              <a:gd name="connsiteX81" fmla="*/ 3152573 w 4428539"/>
              <a:gd name="connsiteY81" fmla="*/ 3278859 h 3798340"/>
              <a:gd name="connsiteX82" fmla="*/ 3125092 w 4428539"/>
              <a:gd name="connsiteY82" fmla="*/ 3307817 h 3798340"/>
              <a:gd name="connsiteX83" fmla="*/ 3182030 w 4428539"/>
              <a:gd name="connsiteY83" fmla="*/ 3339555 h 3798340"/>
              <a:gd name="connsiteX84" fmla="*/ 3257608 w 4428539"/>
              <a:gd name="connsiteY84" fmla="*/ 3292449 h 3798340"/>
              <a:gd name="connsiteX85" fmla="*/ 3213036 w 4428539"/>
              <a:gd name="connsiteY85" fmla="*/ 3251678 h 3798340"/>
              <a:gd name="connsiteX86" fmla="*/ 3172293 w 4428539"/>
              <a:gd name="connsiteY86" fmla="*/ 3248145 h 3798340"/>
              <a:gd name="connsiteX87" fmla="*/ 3173026 w 4428539"/>
              <a:gd name="connsiteY87" fmla="*/ 3235809 h 3798340"/>
              <a:gd name="connsiteX88" fmla="*/ 3188733 w 4428539"/>
              <a:gd name="connsiteY88" fmla="*/ 3237315 h 3798340"/>
              <a:gd name="connsiteX89" fmla="*/ 3248848 w 4428539"/>
              <a:gd name="connsiteY89" fmla="*/ 3189979 h 3798340"/>
              <a:gd name="connsiteX90" fmla="*/ 3241494 w 4428539"/>
              <a:gd name="connsiteY90" fmla="*/ 3166813 h 3798340"/>
              <a:gd name="connsiteX91" fmla="*/ 3240641 w 4428539"/>
              <a:gd name="connsiteY91" fmla="*/ 3165549 h 3798340"/>
              <a:gd name="connsiteX92" fmla="*/ 3242472 w 4428539"/>
              <a:gd name="connsiteY92" fmla="*/ 3161272 h 3798340"/>
              <a:gd name="connsiteX93" fmla="*/ 3258667 w 4428539"/>
              <a:gd name="connsiteY93" fmla="*/ 3144650 h 3798340"/>
              <a:gd name="connsiteX94" fmla="*/ 3258680 w 4428539"/>
              <a:gd name="connsiteY94" fmla="*/ 3144174 h 3798340"/>
              <a:gd name="connsiteX95" fmla="*/ 3254247 w 4428539"/>
              <a:gd name="connsiteY95" fmla="*/ 3139862 h 3798340"/>
              <a:gd name="connsiteX96" fmla="*/ 3396316 w 4428539"/>
              <a:gd name="connsiteY96" fmla="*/ 3139611 h 3798340"/>
              <a:gd name="connsiteX97" fmla="*/ 3376190 w 4428539"/>
              <a:gd name="connsiteY97" fmla="*/ 3143124 h 3798340"/>
              <a:gd name="connsiteX98" fmla="*/ 3331373 w 4428539"/>
              <a:gd name="connsiteY98" fmla="*/ 3143124 h 3798340"/>
              <a:gd name="connsiteX99" fmla="*/ 3270768 w 4428539"/>
              <a:gd name="connsiteY99" fmla="*/ 3190230 h 3798340"/>
              <a:gd name="connsiteX100" fmla="*/ 3295560 w 4428539"/>
              <a:gd name="connsiteY100" fmla="*/ 3229014 h 3798340"/>
              <a:gd name="connsiteX101" fmla="*/ 3271012 w 4428539"/>
              <a:gd name="connsiteY101" fmla="*/ 3256195 h 3798340"/>
              <a:gd name="connsiteX102" fmla="*/ 3294562 w 4428539"/>
              <a:gd name="connsiteY102" fmla="*/ 3278608 h 3798340"/>
              <a:gd name="connsiteX103" fmla="*/ 3267081 w 4428539"/>
              <a:gd name="connsiteY103" fmla="*/ 3307566 h 3798340"/>
              <a:gd name="connsiteX104" fmla="*/ 3324019 w 4428539"/>
              <a:gd name="connsiteY104" fmla="*/ 3339283 h 3798340"/>
              <a:gd name="connsiteX105" fmla="*/ 3399596 w 4428539"/>
              <a:gd name="connsiteY105" fmla="*/ 3292198 h 3798340"/>
              <a:gd name="connsiteX106" fmla="*/ 3399678 w 4428539"/>
              <a:gd name="connsiteY106" fmla="*/ 3292198 h 3798340"/>
              <a:gd name="connsiteX107" fmla="*/ 3355268 w 4428539"/>
              <a:gd name="connsiteY107" fmla="*/ 3251511 h 3798340"/>
              <a:gd name="connsiteX108" fmla="*/ 3314526 w 4428539"/>
              <a:gd name="connsiteY108" fmla="*/ 3247978 h 3798340"/>
              <a:gd name="connsiteX109" fmla="*/ 3315259 w 4428539"/>
              <a:gd name="connsiteY109" fmla="*/ 3235642 h 3798340"/>
              <a:gd name="connsiteX110" fmla="*/ 3330965 w 4428539"/>
              <a:gd name="connsiteY110" fmla="*/ 3237147 h 3798340"/>
              <a:gd name="connsiteX111" fmla="*/ 3391081 w 4428539"/>
              <a:gd name="connsiteY111" fmla="*/ 3189811 h 3798340"/>
              <a:gd name="connsiteX112" fmla="*/ 3383727 w 4428539"/>
              <a:gd name="connsiteY112" fmla="*/ 3166624 h 3798340"/>
              <a:gd name="connsiteX113" fmla="*/ 3382904 w 4428539"/>
              <a:gd name="connsiteY113" fmla="*/ 3165407 h 3798340"/>
              <a:gd name="connsiteX114" fmla="*/ 3384705 w 4428539"/>
              <a:gd name="connsiteY114" fmla="*/ 3161084 h 3798340"/>
              <a:gd name="connsiteX115" fmla="*/ 3400900 w 4428539"/>
              <a:gd name="connsiteY115" fmla="*/ 3144357 h 3798340"/>
              <a:gd name="connsiteX116" fmla="*/ 3400902 w 4428539"/>
              <a:gd name="connsiteY116" fmla="*/ 3143706 h 3798340"/>
              <a:gd name="connsiteX117" fmla="*/ 3396316 w 4428539"/>
              <a:gd name="connsiteY117" fmla="*/ 3139611 h 3798340"/>
              <a:gd name="connsiteX118" fmla="*/ 2857474 w 4428539"/>
              <a:gd name="connsiteY118" fmla="*/ 3107601 h 3798340"/>
              <a:gd name="connsiteX119" fmla="*/ 2850126 w 4428539"/>
              <a:gd name="connsiteY119" fmla="*/ 3112270 h 3798340"/>
              <a:gd name="connsiteX120" fmla="*/ 2850100 w 4428539"/>
              <a:gd name="connsiteY120" fmla="*/ 3112389 h 3798340"/>
              <a:gd name="connsiteX121" fmla="*/ 2807320 w 4428539"/>
              <a:gd name="connsiteY121" fmla="*/ 3145633 h 3798340"/>
              <a:gd name="connsiteX122" fmla="*/ 2799721 w 4428539"/>
              <a:gd name="connsiteY122" fmla="*/ 3152679 h 3798340"/>
              <a:gd name="connsiteX123" fmla="*/ 2807564 w 4428539"/>
              <a:gd name="connsiteY123" fmla="*/ 3159474 h 3798340"/>
              <a:gd name="connsiteX124" fmla="*/ 2814939 w 4428539"/>
              <a:gd name="connsiteY124" fmla="*/ 3159474 h 3798340"/>
              <a:gd name="connsiteX125" fmla="*/ 2822782 w 4428539"/>
              <a:gd name="connsiteY125" fmla="*/ 3167293 h 3798340"/>
              <a:gd name="connsiteX126" fmla="*/ 2822782 w 4428539"/>
              <a:gd name="connsiteY126" fmla="*/ 3244862 h 3798340"/>
              <a:gd name="connsiteX127" fmla="*/ 2860326 w 4428539"/>
              <a:gd name="connsiteY127" fmla="*/ 3283124 h 3798340"/>
              <a:gd name="connsiteX128" fmla="*/ 2903513 w 4428539"/>
              <a:gd name="connsiteY128" fmla="*/ 3260962 h 3798340"/>
              <a:gd name="connsiteX129" fmla="*/ 2899490 w 4428539"/>
              <a:gd name="connsiteY129" fmla="*/ 3256285 h 3798340"/>
              <a:gd name="connsiteX130" fmla="*/ 2899093 w 4428539"/>
              <a:gd name="connsiteY130" fmla="*/ 3256278 h 3798340"/>
              <a:gd name="connsiteX131" fmla="*/ 2878986 w 4428539"/>
              <a:gd name="connsiteY131" fmla="*/ 3260794 h 3798340"/>
              <a:gd name="connsiteX132" fmla="*/ 2861793 w 4428539"/>
              <a:gd name="connsiteY132" fmla="*/ 3243671 h 3798340"/>
              <a:gd name="connsiteX133" fmla="*/ 2861793 w 4428539"/>
              <a:gd name="connsiteY133" fmla="*/ 3161230 h 3798340"/>
              <a:gd name="connsiteX134" fmla="*/ 2896648 w 4428539"/>
              <a:gd name="connsiteY134" fmla="*/ 3161230 h 3798340"/>
              <a:gd name="connsiteX135" fmla="*/ 2904247 w 4428539"/>
              <a:gd name="connsiteY135" fmla="*/ 3154184 h 3798340"/>
              <a:gd name="connsiteX136" fmla="*/ 2904247 w 4428539"/>
              <a:gd name="connsiteY136" fmla="*/ 3150149 h 3798340"/>
              <a:gd name="connsiteX137" fmla="*/ 2896404 w 4428539"/>
              <a:gd name="connsiteY137" fmla="*/ 3143103 h 3798340"/>
              <a:gd name="connsiteX138" fmla="*/ 2896465 w 4428539"/>
              <a:gd name="connsiteY138" fmla="*/ 3143040 h 3798340"/>
              <a:gd name="connsiteX139" fmla="*/ 2861548 w 4428539"/>
              <a:gd name="connsiteY139" fmla="*/ 3143040 h 3798340"/>
              <a:gd name="connsiteX140" fmla="*/ 2861548 w 4428539"/>
              <a:gd name="connsiteY140" fmla="*/ 3113142 h 3798340"/>
              <a:gd name="connsiteX141" fmla="*/ 2857474 w 4428539"/>
              <a:gd name="connsiteY141" fmla="*/ 3107601 h 3798340"/>
              <a:gd name="connsiteX142" fmla="*/ 2445892 w 4428539"/>
              <a:gd name="connsiteY142" fmla="*/ 3099280 h 3798340"/>
              <a:gd name="connsiteX143" fmla="*/ 2452879 w 4428539"/>
              <a:gd name="connsiteY143" fmla="*/ 3099280 h 3798340"/>
              <a:gd name="connsiteX144" fmla="*/ 2491585 w 4428539"/>
              <a:gd name="connsiteY144" fmla="*/ 3133799 h 3798340"/>
              <a:gd name="connsiteX145" fmla="*/ 2451596 w 4428539"/>
              <a:gd name="connsiteY145" fmla="*/ 3166018 h 3798340"/>
              <a:gd name="connsiteX146" fmla="*/ 2438273 w 4428539"/>
              <a:gd name="connsiteY146" fmla="*/ 3166018 h 3798340"/>
              <a:gd name="connsiteX147" fmla="*/ 2438273 w 4428539"/>
              <a:gd name="connsiteY147" fmla="*/ 3107350 h 3798340"/>
              <a:gd name="connsiteX148" fmla="*/ 2445892 w 4428539"/>
              <a:gd name="connsiteY148" fmla="*/ 3099280 h 3798340"/>
              <a:gd name="connsiteX149" fmla="*/ 2387848 w 4428539"/>
              <a:gd name="connsiteY149" fmla="*/ 3081642 h 3798340"/>
              <a:gd name="connsiteX150" fmla="*/ 2382333 w 4428539"/>
              <a:gd name="connsiteY150" fmla="*/ 3086442 h 3798340"/>
              <a:gd name="connsiteX151" fmla="*/ 2396348 w 4428539"/>
              <a:gd name="connsiteY151" fmla="*/ 3107099 h 3798340"/>
              <a:gd name="connsiteX152" fmla="*/ 2396593 w 4428539"/>
              <a:gd name="connsiteY152" fmla="*/ 3254919 h 3798340"/>
              <a:gd name="connsiteX153" fmla="*/ 2382577 w 4428539"/>
              <a:gd name="connsiteY153" fmla="*/ 3275576 h 3798340"/>
              <a:gd name="connsiteX154" fmla="*/ 2382591 w 4428539"/>
              <a:gd name="connsiteY154" fmla="*/ 3275712 h 3798340"/>
              <a:gd name="connsiteX155" fmla="*/ 2388220 w 4428539"/>
              <a:gd name="connsiteY155" fmla="*/ 3280322 h 3798340"/>
              <a:gd name="connsiteX156" fmla="*/ 2455201 w 4428539"/>
              <a:gd name="connsiteY156" fmla="*/ 3280322 h 3798340"/>
              <a:gd name="connsiteX157" fmla="*/ 2543796 w 4428539"/>
              <a:gd name="connsiteY157" fmla="*/ 3224916 h 3798340"/>
              <a:gd name="connsiteX158" fmla="*/ 2495394 w 4428539"/>
              <a:gd name="connsiteY158" fmla="*/ 3173336 h 3798340"/>
              <a:gd name="connsiteX159" fmla="*/ 2534650 w 4428539"/>
              <a:gd name="connsiteY159" fmla="*/ 3130265 h 3798340"/>
              <a:gd name="connsiteX160" fmla="*/ 2451127 w 4428539"/>
              <a:gd name="connsiteY160" fmla="*/ 3081654 h 3798340"/>
              <a:gd name="connsiteX161" fmla="*/ 2387976 w 4428539"/>
              <a:gd name="connsiteY161" fmla="*/ 3081654 h 3798340"/>
              <a:gd name="connsiteX162" fmla="*/ 2387848 w 4428539"/>
              <a:gd name="connsiteY162" fmla="*/ 3081642 h 3798340"/>
              <a:gd name="connsiteX163" fmla="*/ 2971914 w 4428539"/>
              <a:gd name="connsiteY163" fmla="*/ 3080645 h 3798340"/>
              <a:gd name="connsiteX164" fmla="*/ 2966583 w 4428539"/>
              <a:gd name="connsiteY164" fmla="*/ 3085438 h 3798340"/>
              <a:gd name="connsiteX165" fmla="*/ 2980558 w 4428539"/>
              <a:gd name="connsiteY165" fmla="*/ 3106096 h 3798340"/>
              <a:gd name="connsiteX166" fmla="*/ 2980558 w 4428539"/>
              <a:gd name="connsiteY166" fmla="*/ 3253936 h 3798340"/>
              <a:gd name="connsiteX167" fmla="*/ 2966583 w 4428539"/>
              <a:gd name="connsiteY167" fmla="*/ 3274594 h 3798340"/>
              <a:gd name="connsiteX168" fmla="*/ 2966585 w 4428539"/>
              <a:gd name="connsiteY168" fmla="*/ 3274621 h 3798340"/>
              <a:gd name="connsiteX169" fmla="*/ 2971981 w 4428539"/>
              <a:gd name="connsiteY169" fmla="*/ 3279382 h 3798340"/>
              <a:gd name="connsiteX170" fmla="*/ 3102765 w 4428539"/>
              <a:gd name="connsiteY170" fmla="*/ 3279382 h 3798340"/>
              <a:gd name="connsiteX171" fmla="*/ 3117494 w 4428539"/>
              <a:gd name="connsiteY171" fmla="*/ 3264746 h 3798340"/>
              <a:gd name="connsiteX172" fmla="*/ 3117494 w 4428539"/>
              <a:gd name="connsiteY172" fmla="*/ 3229788 h 3798340"/>
              <a:gd name="connsiteX173" fmla="*/ 3107675 w 4428539"/>
              <a:gd name="connsiteY173" fmla="*/ 3227007 h 3798340"/>
              <a:gd name="connsiteX174" fmla="*/ 3090257 w 4428539"/>
              <a:gd name="connsiteY174" fmla="*/ 3250131 h 3798340"/>
              <a:gd name="connsiteX175" fmla="*/ 3059823 w 4428539"/>
              <a:gd name="connsiteY175" fmla="*/ 3261735 h 3798340"/>
              <a:gd name="connsiteX176" fmla="*/ 3033075 w 4428539"/>
              <a:gd name="connsiteY176" fmla="*/ 3261735 h 3798340"/>
              <a:gd name="connsiteX177" fmla="*/ 3022767 w 4428539"/>
              <a:gd name="connsiteY177" fmla="*/ 3251156 h 3798340"/>
              <a:gd name="connsiteX178" fmla="*/ 3022767 w 4428539"/>
              <a:gd name="connsiteY178" fmla="*/ 3182912 h 3798340"/>
              <a:gd name="connsiteX179" fmla="*/ 3047030 w 4428539"/>
              <a:gd name="connsiteY179" fmla="*/ 3182912 h 3798340"/>
              <a:gd name="connsiteX180" fmla="*/ 3060271 w 4428539"/>
              <a:gd name="connsiteY180" fmla="*/ 3190230 h 3798340"/>
              <a:gd name="connsiteX181" fmla="*/ 3074266 w 4428539"/>
              <a:gd name="connsiteY181" fmla="*/ 3209360 h 3798340"/>
              <a:gd name="connsiteX182" fmla="*/ 3085063 w 4428539"/>
              <a:gd name="connsiteY182" fmla="*/ 3206099 h 3798340"/>
              <a:gd name="connsiteX183" fmla="*/ 3085063 w 4428539"/>
              <a:gd name="connsiteY183" fmla="*/ 3142099 h 3798340"/>
              <a:gd name="connsiteX184" fmla="*/ 3074266 w 4428539"/>
              <a:gd name="connsiteY184" fmla="*/ 3138817 h 3798340"/>
              <a:gd name="connsiteX185" fmla="*/ 3060271 w 4428539"/>
              <a:gd name="connsiteY185" fmla="*/ 3157968 h 3798340"/>
              <a:gd name="connsiteX186" fmla="*/ 3047030 w 4428539"/>
              <a:gd name="connsiteY186" fmla="*/ 3165014 h 3798340"/>
              <a:gd name="connsiteX187" fmla="*/ 3022726 w 4428539"/>
              <a:gd name="connsiteY187" fmla="*/ 3165014 h 3798340"/>
              <a:gd name="connsiteX188" fmla="*/ 3022726 w 4428539"/>
              <a:gd name="connsiteY188" fmla="*/ 3106346 h 3798340"/>
              <a:gd name="connsiteX189" fmla="*/ 3022726 w 4428539"/>
              <a:gd name="connsiteY189" fmla="*/ 3104751 h 3798340"/>
              <a:gd name="connsiteX190" fmla="*/ 3030345 w 4428539"/>
              <a:gd name="connsiteY190" fmla="*/ 3098527 h 3798340"/>
              <a:gd name="connsiteX191" fmla="*/ 3062736 w 4428539"/>
              <a:gd name="connsiteY191" fmla="*/ 3098527 h 3798340"/>
              <a:gd name="connsiteX192" fmla="*/ 3089769 w 4428539"/>
              <a:gd name="connsiteY192" fmla="*/ 3109357 h 3798340"/>
              <a:gd name="connsiteX193" fmla="*/ 3108653 w 4428539"/>
              <a:gd name="connsiteY193" fmla="*/ 3130767 h 3798340"/>
              <a:gd name="connsiteX194" fmla="*/ 3118472 w 4428539"/>
              <a:gd name="connsiteY194" fmla="*/ 3127485 h 3798340"/>
              <a:gd name="connsiteX195" fmla="*/ 3118472 w 4428539"/>
              <a:gd name="connsiteY195" fmla="*/ 3094241 h 3798340"/>
              <a:gd name="connsiteX196" fmla="*/ 3104232 w 4428539"/>
              <a:gd name="connsiteY196" fmla="*/ 3080650 h 3798340"/>
              <a:gd name="connsiteX197" fmla="*/ 2971981 w 4428539"/>
              <a:gd name="connsiteY197" fmla="*/ 3080650 h 3798340"/>
              <a:gd name="connsiteX198" fmla="*/ 2971914 w 4428539"/>
              <a:gd name="connsiteY198" fmla="*/ 3080645 h 3798340"/>
              <a:gd name="connsiteX199" fmla="*/ 2035344 w 4428539"/>
              <a:gd name="connsiteY199" fmla="*/ 3052193 h 3798340"/>
              <a:gd name="connsiteX200" fmla="*/ 2029305 w 4428539"/>
              <a:gd name="connsiteY200" fmla="*/ 3057671 h 3798340"/>
              <a:gd name="connsiteX201" fmla="*/ 2029298 w 4428539"/>
              <a:gd name="connsiteY201" fmla="*/ 3058011 h 3798340"/>
              <a:gd name="connsiteX202" fmla="*/ 2029298 w 4428539"/>
              <a:gd name="connsiteY202" fmla="*/ 3090532 h 3798340"/>
              <a:gd name="connsiteX203" fmla="*/ 2034834 w 4428539"/>
              <a:gd name="connsiteY203" fmla="*/ 3096326 h 3798340"/>
              <a:gd name="connsiteX204" fmla="*/ 2122428 w 4428539"/>
              <a:gd name="connsiteY204" fmla="*/ 3125309 h 3798340"/>
              <a:gd name="connsiteX205" fmla="*/ 2034834 w 4428539"/>
              <a:gd name="connsiteY205" fmla="*/ 3154552 h 3798340"/>
              <a:gd name="connsiteX206" fmla="*/ 2029298 w 4428539"/>
              <a:gd name="connsiteY206" fmla="*/ 3160097 h 3798340"/>
              <a:gd name="connsiteX207" fmla="*/ 2029298 w 4428539"/>
              <a:gd name="connsiteY207" fmla="*/ 3193129 h 3798340"/>
              <a:gd name="connsiteX208" fmla="*/ 2034834 w 4428539"/>
              <a:gd name="connsiteY208" fmla="*/ 3198673 h 3798340"/>
              <a:gd name="connsiteX209" fmla="*/ 2122428 w 4428539"/>
              <a:gd name="connsiteY209" fmla="*/ 3227917 h 3798340"/>
              <a:gd name="connsiteX210" fmla="*/ 2034834 w 4428539"/>
              <a:gd name="connsiteY210" fmla="*/ 3257149 h 3798340"/>
              <a:gd name="connsiteX211" fmla="*/ 2029297 w 4428539"/>
              <a:gd name="connsiteY211" fmla="*/ 3262904 h 3798340"/>
              <a:gd name="connsiteX212" fmla="*/ 2029298 w 4428539"/>
              <a:gd name="connsiteY212" fmla="*/ 3262955 h 3798340"/>
              <a:gd name="connsiteX213" fmla="*/ 2029298 w 4428539"/>
              <a:gd name="connsiteY213" fmla="*/ 3295476 h 3798340"/>
              <a:gd name="connsiteX214" fmla="*/ 2035344 w 4428539"/>
              <a:gd name="connsiteY214" fmla="*/ 3301270 h 3798340"/>
              <a:gd name="connsiteX215" fmla="*/ 2146837 w 4428539"/>
              <a:gd name="connsiteY215" fmla="*/ 3248078 h 3798340"/>
              <a:gd name="connsiteX216" fmla="*/ 2148158 w 4428539"/>
              <a:gd name="connsiteY216" fmla="*/ 3247382 h 3798340"/>
              <a:gd name="connsiteX217" fmla="*/ 2148852 w 4428539"/>
              <a:gd name="connsiteY217" fmla="*/ 3248078 h 3798340"/>
              <a:gd name="connsiteX218" fmla="*/ 2260345 w 4428539"/>
              <a:gd name="connsiteY218" fmla="*/ 3301270 h 3798340"/>
              <a:gd name="connsiteX219" fmla="*/ 2266384 w 4428539"/>
              <a:gd name="connsiteY219" fmla="*/ 3295792 h 3798340"/>
              <a:gd name="connsiteX220" fmla="*/ 2266391 w 4428539"/>
              <a:gd name="connsiteY220" fmla="*/ 3295476 h 3798340"/>
              <a:gd name="connsiteX221" fmla="*/ 2266391 w 4428539"/>
              <a:gd name="connsiteY221" fmla="*/ 3262706 h 3798340"/>
              <a:gd name="connsiteX222" fmla="*/ 2260855 w 4428539"/>
              <a:gd name="connsiteY222" fmla="*/ 3256900 h 3798340"/>
              <a:gd name="connsiteX223" fmla="*/ 2173261 w 4428539"/>
              <a:gd name="connsiteY223" fmla="*/ 3227917 h 3798340"/>
              <a:gd name="connsiteX224" fmla="*/ 2260855 w 4428539"/>
              <a:gd name="connsiteY224" fmla="*/ 3198673 h 3798340"/>
              <a:gd name="connsiteX225" fmla="*/ 2266391 w 4428539"/>
              <a:gd name="connsiteY225" fmla="*/ 3193765 h 3798340"/>
              <a:gd name="connsiteX226" fmla="*/ 2266391 w 4428539"/>
              <a:gd name="connsiteY226" fmla="*/ 3193129 h 3798340"/>
              <a:gd name="connsiteX227" fmla="*/ 2266391 w 4428539"/>
              <a:gd name="connsiteY227" fmla="*/ 3160097 h 3798340"/>
              <a:gd name="connsiteX228" fmla="*/ 2260855 w 4428539"/>
              <a:gd name="connsiteY228" fmla="*/ 3154552 h 3798340"/>
              <a:gd name="connsiteX229" fmla="*/ 2173261 w 4428539"/>
              <a:gd name="connsiteY229" fmla="*/ 3125309 h 3798340"/>
              <a:gd name="connsiteX230" fmla="*/ 2260855 w 4428539"/>
              <a:gd name="connsiteY230" fmla="*/ 3096124 h 3798340"/>
              <a:gd name="connsiteX231" fmla="*/ 2266394 w 4428539"/>
              <a:gd name="connsiteY231" fmla="*/ 3090370 h 3798340"/>
              <a:gd name="connsiteX232" fmla="*/ 2266391 w 4428539"/>
              <a:gd name="connsiteY232" fmla="*/ 3090271 h 3798340"/>
              <a:gd name="connsiteX233" fmla="*/ 2266391 w 4428539"/>
              <a:gd name="connsiteY233" fmla="*/ 3058011 h 3798340"/>
              <a:gd name="connsiteX234" fmla="*/ 2260348 w 4428539"/>
              <a:gd name="connsiteY234" fmla="*/ 3052193 h 3798340"/>
              <a:gd name="connsiteX235" fmla="*/ 2260345 w 4428539"/>
              <a:gd name="connsiteY235" fmla="*/ 3052193 h 3798340"/>
              <a:gd name="connsiteX236" fmla="*/ 2148852 w 4428539"/>
              <a:gd name="connsiteY236" fmla="*/ 3105385 h 3798340"/>
              <a:gd name="connsiteX237" fmla="*/ 2147532 w 4428539"/>
              <a:gd name="connsiteY237" fmla="*/ 3106081 h 3798340"/>
              <a:gd name="connsiteX238" fmla="*/ 2146837 w 4428539"/>
              <a:gd name="connsiteY238" fmla="*/ 3105385 h 3798340"/>
              <a:gd name="connsiteX239" fmla="*/ 2035344 w 4428539"/>
              <a:gd name="connsiteY239" fmla="*/ 3052193 h 3798340"/>
              <a:gd name="connsiteX240" fmla="*/ 3603108 w 4428539"/>
              <a:gd name="connsiteY240" fmla="*/ 3042682 h 3798340"/>
              <a:gd name="connsiteX241" fmla="*/ 3603108 w 4428539"/>
              <a:gd name="connsiteY241" fmla="*/ 3362722 h 3798340"/>
              <a:gd name="connsiteX242" fmla="*/ 3612252 w 4428539"/>
              <a:gd name="connsiteY242" fmla="*/ 3362722 h 3798340"/>
              <a:gd name="connsiteX243" fmla="*/ 3612252 w 4428539"/>
              <a:gd name="connsiteY243" fmla="*/ 3042682 h 3798340"/>
              <a:gd name="connsiteX244" fmla="*/ 0 w 4428539"/>
              <a:gd name="connsiteY244" fmla="*/ 0 h 3798340"/>
              <a:gd name="connsiteX245" fmla="*/ 4428539 w 4428539"/>
              <a:gd name="connsiteY245" fmla="*/ 0 h 3798340"/>
              <a:gd name="connsiteX246" fmla="*/ 4428539 w 4428539"/>
              <a:gd name="connsiteY246" fmla="*/ 3798340 h 3798340"/>
              <a:gd name="connsiteX247" fmla="*/ 0 w 4428539"/>
              <a:gd name="connsiteY247" fmla="*/ 3798340 h 379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4428539" h="3798340">
                <a:moveTo>
                  <a:pt x="3168035" y="3279277"/>
                </a:moveTo>
                <a:lnTo>
                  <a:pt x="3201465" y="3282121"/>
                </a:lnTo>
                <a:cubicBezTo>
                  <a:pt x="3219371" y="3284149"/>
                  <a:pt x="3223547" y="3291383"/>
                  <a:pt x="3223547" y="3299746"/>
                </a:cubicBezTo>
                <a:lnTo>
                  <a:pt x="3223486" y="3299746"/>
                </a:lnTo>
                <a:cubicBezTo>
                  <a:pt x="3223486" y="3313106"/>
                  <a:pt x="3211385" y="3323853"/>
                  <a:pt x="3189344" y="3323853"/>
                </a:cubicBezTo>
                <a:cubicBezTo>
                  <a:pt x="3167302" y="3323853"/>
                  <a:pt x="3156750" y="3315281"/>
                  <a:pt x="3156750" y="3301189"/>
                </a:cubicBezTo>
                <a:cubicBezTo>
                  <a:pt x="3156750" y="3292366"/>
                  <a:pt x="3159194" y="3284567"/>
                  <a:pt x="3168035" y="3279277"/>
                </a:cubicBezTo>
                <a:close/>
                <a:moveTo>
                  <a:pt x="3310085" y="3279110"/>
                </a:moveTo>
                <a:lnTo>
                  <a:pt x="3343453" y="3281870"/>
                </a:lnTo>
                <a:cubicBezTo>
                  <a:pt x="3361380" y="3283898"/>
                  <a:pt x="3365556" y="3291132"/>
                  <a:pt x="3365556" y="3299495"/>
                </a:cubicBezTo>
                <a:lnTo>
                  <a:pt x="3365576" y="3299495"/>
                </a:lnTo>
                <a:cubicBezTo>
                  <a:pt x="3365576" y="3312855"/>
                  <a:pt x="3353435" y="3323686"/>
                  <a:pt x="3331393" y="3323686"/>
                </a:cubicBezTo>
                <a:cubicBezTo>
                  <a:pt x="3309351" y="3323686"/>
                  <a:pt x="3298799" y="3315113"/>
                  <a:pt x="3298799" y="3301021"/>
                </a:cubicBezTo>
                <a:cubicBezTo>
                  <a:pt x="3298799" y="3292198"/>
                  <a:pt x="3301264" y="3284400"/>
                  <a:pt x="3310085" y="3279110"/>
                </a:cubicBezTo>
                <a:close/>
                <a:moveTo>
                  <a:pt x="3320167" y="3219416"/>
                </a:moveTo>
                <a:lnTo>
                  <a:pt x="3320168" y="3219417"/>
                </a:lnTo>
                <a:lnTo>
                  <a:pt x="3320148" y="3219417"/>
                </a:lnTo>
                <a:close/>
                <a:moveTo>
                  <a:pt x="2438517" y="3184145"/>
                </a:moveTo>
                <a:lnTo>
                  <a:pt x="2454468" y="3184145"/>
                </a:lnTo>
                <a:cubicBezTo>
                  <a:pt x="2485392" y="3184145"/>
                  <a:pt x="2498633" y="3200015"/>
                  <a:pt x="2498633" y="3225961"/>
                </a:cubicBezTo>
                <a:cubicBezTo>
                  <a:pt x="2498633" y="3247371"/>
                  <a:pt x="2488590" y="3262551"/>
                  <a:pt x="2460844" y="3262488"/>
                </a:cubicBezTo>
                <a:lnTo>
                  <a:pt x="2448825" y="3262488"/>
                </a:lnTo>
                <a:cubicBezTo>
                  <a:pt x="2442204" y="3262488"/>
                  <a:pt x="2438517" y="3259205"/>
                  <a:pt x="2438517" y="3252410"/>
                </a:cubicBezTo>
                <a:close/>
                <a:moveTo>
                  <a:pt x="3189394" y="3159398"/>
                </a:moveTo>
                <a:cubicBezTo>
                  <a:pt x="3192711" y="3158387"/>
                  <a:pt x="3196071" y="3158277"/>
                  <a:pt x="3199264" y="3159474"/>
                </a:cubicBezTo>
                <a:cubicBezTo>
                  <a:pt x="3212995" y="3164513"/>
                  <a:pt x="3213728" y="3186926"/>
                  <a:pt x="3210550" y="3198509"/>
                </a:cubicBezTo>
                <a:cubicBezTo>
                  <a:pt x="3204418" y="3220923"/>
                  <a:pt x="3187979" y="3223453"/>
                  <a:pt x="3178160" y="3219668"/>
                </a:cubicBezTo>
                <a:lnTo>
                  <a:pt x="3178099" y="3219668"/>
                </a:lnTo>
                <a:cubicBezTo>
                  <a:pt x="3167791" y="3215633"/>
                  <a:pt x="3156750" y="3203799"/>
                  <a:pt x="3166385" y="3181887"/>
                </a:cubicBezTo>
                <a:cubicBezTo>
                  <a:pt x="3169884" y="3173576"/>
                  <a:pt x="3179445" y="3162431"/>
                  <a:pt x="3189394" y="3159398"/>
                </a:cubicBezTo>
                <a:close/>
                <a:moveTo>
                  <a:pt x="3331391" y="3159147"/>
                </a:moveTo>
                <a:cubicBezTo>
                  <a:pt x="3334707" y="3158136"/>
                  <a:pt x="3338065" y="3158026"/>
                  <a:pt x="3341253" y="3159223"/>
                </a:cubicBezTo>
                <a:cubicBezTo>
                  <a:pt x="3354983" y="3164262"/>
                  <a:pt x="3355737" y="3186675"/>
                  <a:pt x="3352538" y="3198258"/>
                </a:cubicBezTo>
                <a:cubicBezTo>
                  <a:pt x="3349472" y="3209465"/>
                  <a:pt x="3343830" y="3215701"/>
                  <a:pt x="3337726" y="3218662"/>
                </a:cubicBezTo>
                <a:lnTo>
                  <a:pt x="3320167" y="3219416"/>
                </a:lnTo>
                <a:lnTo>
                  <a:pt x="3306823" y="3207325"/>
                </a:lnTo>
                <a:cubicBezTo>
                  <a:pt x="3303968" y="3201154"/>
                  <a:pt x="3303596" y="3192718"/>
                  <a:pt x="3308373" y="3181636"/>
                </a:cubicBezTo>
                <a:cubicBezTo>
                  <a:pt x="3311872" y="3173325"/>
                  <a:pt x="3321444" y="3162180"/>
                  <a:pt x="3331391" y="3159147"/>
                </a:cubicBezTo>
                <a:close/>
                <a:moveTo>
                  <a:pt x="2620270" y="3155689"/>
                </a:moveTo>
                <a:cubicBezTo>
                  <a:pt x="2636221" y="3155689"/>
                  <a:pt x="2643575" y="3167795"/>
                  <a:pt x="2643575" y="3183142"/>
                </a:cubicBezTo>
                <a:cubicBezTo>
                  <a:pt x="2643575" y="3188181"/>
                  <a:pt x="2641619" y="3190710"/>
                  <a:pt x="2634489" y="3190710"/>
                </a:cubicBezTo>
                <a:lnTo>
                  <a:pt x="2591710" y="3190710"/>
                </a:lnTo>
                <a:lnTo>
                  <a:pt x="2591649" y="3190710"/>
                </a:lnTo>
                <a:cubicBezTo>
                  <a:pt x="2592158" y="3168046"/>
                  <a:pt x="2604320" y="3155689"/>
                  <a:pt x="2620270" y="3155689"/>
                </a:cubicBezTo>
                <a:close/>
                <a:moveTo>
                  <a:pt x="2158668" y="3149827"/>
                </a:moveTo>
                <a:cubicBezTo>
                  <a:pt x="2171258" y="3154303"/>
                  <a:pt x="2171755" y="3173965"/>
                  <a:pt x="2168733" y="3184307"/>
                </a:cubicBezTo>
                <a:cubicBezTo>
                  <a:pt x="2163256" y="3204171"/>
                  <a:pt x="2148343" y="3206237"/>
                  <a:pt x="2139286" y="3202983"/>
                </a:cubicBezTo>
                <a:cubicBezTo>
                  <a:pt x="2129980" y="3199706"/>
                  <a:pt x="2120164" y="3189115"/>
                  <a:pt x="2128711" y="3169738"/>
                </a:cubicBezTo>
                <a:cubicBezTo>
                  <a:pt x="2132991" y="3159907"/>
                  <a:pt x="2147086" y="3145541"/>
                  <a:pt x="2158668" y="3149827"/>
                </a:cubicBezTo>
                <a:close/>
                <a:moveTo>
                  <a:pt x="2741806" y="3140343"/>
                </a:moveTo>
                <a:cubicBezTo>
                  <a:pt x="2711636" y="3140343"/>
                  <a:pt x="2691264" y="3154184"/>
                  <a:pt x="2691264" y="3180382"/>
                </a:cubicBezTo>
                <a:cubicBezTo>
                  <a:pt x="2691264" y="3201039"/>
                  <a:pt x="2703772" y="3213375"/>
                  <a:pt x="2735429" y="3228470"/>
                </a:cubicBezTo>
                <a:cubicBezTo>
                  <a:pt x="2756779" y="3238778"/>
                  <a:pt x="2763644" y="3244841"/>
                  <a:pt x="2763644" y="3254146"/>
                </a:cubicBezTo>
                <a:cubicBezTo>
                  <a:pt x="2763644" y="3262509"/>
                  <a:pt x="2757532" y="3268008"/>
                  <a:pt x="2746715" y="3268008"/>
                </a:cubicBezTo>
                <a:cubicBezTo>
                  <a:pt x="2721455" y="3268008"/>
                  <a:pt x="2723655" y="3237273"/>
                  <a:pt x="2705748" y="3237273"/>
                </a:cubicBezTo>
                <a:cubicBezTo>
                  <a:pt x="2697152" y="3237273"/>
                  <a:pt x="2690531" y="3244068"/>
                  <a:pt x="2690531" y="3253644"/>
                </a:cubicBezTo>
                <a:cubicBezTo>
                  <a:pt x="2690531" y="3274552"/>
                  <a:pt x="2721455" y="3283605"/>
                  <a:pt x="2743293" y="3283605"/>
                </a:cubicBezTo>
                <a:cubicBezTo>
                  <a:pt x="2773952" y="3283605"/>
                  <a:pt x="2795056" y="3268509"/>
                  <a:pt x="2795056" y="3242813"/>
                </a:cubicBezTo>
                <a:cubicBezTo>
                  <a:pt x="2795301" y="3222951"/>
                  <a:pt x="2782548" y="3208190"/>
                  <a:pt x="2749425" y="3193219"/>
                </a:cubicBezTo>
                <a:lnTo>
                  <a:pt x="2749486" y="3193219"/>
                </a:lnTo>
                <a:cubicBezTo>
                  <a:pt x="2726670" y="3183142"/>
                  <a:pt x="2720966" y="3176848"/>
                  <a:pt x="2720966" y="3169301"/>
                </a:cubicBezTo>
                <a:cubicBezTo>
                  <a:pt x="2720966" y="3160728"/>
                  <a:pt x="2727586" y="3155689"/>
                  <a:pt x="2736652" y="3155689"/>
                </a:cubicBezTo>
                <a:cubicBezTo>
                  <a:pt x="2759488" y="3155689"/>
                  <a:pt x="2761097" y="3187177"/>
                  <a:pt x="2780083" y="3187177"/>
                </a:cubicBezTo>
                <a:cubicBezTo>
                  <a:pt x="2788436" y="3187177"/>
                  <a:pt x="2793345" y="3180905"/>
                  <a:pt x="2793345" y="3171308"/>
                </a:cubicBezTo>
                <a:cubicBezTo>
                  <a:pt x="2793345" y="3149145"/>
                  <a:pt x="2765864" y="3140092"/>
                  <a:pt x="2741806" y="3140343"/>
                </a:cubicBezTo>
                <a:close/>
                <a:moveTo>
                  <a:pt x="2622063" y="3140343"/>
                </a:moveTo>
                <a:cubicBezTo>
                  <a:pt x="2582563" y="3140343"/>
                  <a:pt x="2554838" y="3169552"/>
                  <a:pt x="2554838" y="3211869"/>
                </a:cubicBezTo>
                <a:cubicBezTo>
                  <a:pt x="2554838" y="3253414"/>
                  <a:pt x="2582563" y="3283626"/>
                  <a:pt x="2623550" y="3283626"/>
                </a:cubicBezTo>
                <a:cubicBezTo>
                  <a:pt x="2650542" y="3283626"/>
                  <a:pt x="2669426" y="3270788"/>
                  <a:pt x="2677269" y="3252661"/>
                </a:cubicBezTo>
                <a:cubicBezTo>
                  <a:pt x="2681445" y="3244089"/>
                  <a:pt x="2679245" y="3239552"/>
                  <a:pt x="2675069" y="3239573"/>
                </a:cubicBezTo>
                <a:cubicBezTo>
                  <a:pt x="2668204" y="3239573"/>
                  <a:pt x="2661074" y="3253163"/>
                  <a:pt x="2637525" y="3253163"/>
                </a:cubicBezTo>
                <a:cubicBezTo>
                  <a:pt x="2611531" y="3253163"/>
                  <a:pt x="2592137" y="3237043"/>
                  <a:pt x="2591160" y="3206580"/>
                </a:cubicBezTo>
                <a:lnTo>
                  <a:pt x="2665250" y="3206580"/>
                </a:lnTo>
                <a:cubicBezTo>
                  <a:pt x="2674336" y="3206580"/>
                  <a:pt x="2677779" y="3203799"/>
                  <a:pt x="2677779" y="3192969"/>
                </a:cubicBezTo>
                <a:cubicBezTo>
                  <a:pt x="2677779" y="3167795"/>
                  <a:pt x="2659852" y="3140343"/>
                  <a:pt x="2622063" y="3140343"/>
                </a:cubicBezTo>
                <a:close/>
                <a:moveTo>
                  <a:pt x="3254247" y="3139862"/>
                </a:moveTo>
                <a:cubicBezTo>
                  <a:pt x="3249582" y="3139862"/>
                  <a:pt x="3244917" y="3143375"/>
                  <a:pt x="3234120" y="3143375"/>
                </a:cubicBezTo>
                <a:lnTo>
                  <a:pt x="3189303" y="3143375"/>
                </a:lnTo>
                <a:cubicBezTo>
                  <a:pt x="3155181" y="3143375"/>
                  <a:pt x="3128698" y="3162526"/>
                  <a:pt x="3128698" y="3190481"/>
                </a:cubicBezTo>
                <a:cubicBezTo>
                  <a:pt x="3128698" y="3207102"/>
                  <a:pt x="3138517" y="3220693"/>
                  <a:pt x="3153470" y="3229265"/>
                </a:cubicBezTo>
                <a:cubicBezTo>
                  <a:pt x="3138334" y="3234283"/>
                  <a:pt x="3129024" y="3244862"/>
                  <a:pt x="3129024" y="3256445"/>
                </a:cubicBezTo>
                <a:cubicBezTo>
                  <a:pt x="3129024" y="3266502"/>
                  <a:pt x="3136276" y="3276329"/>
                  <a:pt x="3152573" y="3278859"/>
                </a:cubicBezTo>
                <a:cubicBezTo>
                  <a:pt x="3134911" y="3285152"/>
                  <a:pt x="3125092" y="3295732"/>
                  <a:pt x="3125092" y="3307817"/>
                </a:cubicBezTo>
                <a:cubicBezTo>
                  <a:pt x="3125092" y="3326446"/>
                  <a:pt x="3145953" y="3339555"/>
                  <a:pt x="3182030" y="3339555"/>
                </a:cubicBezTo>
                <a:cubicBezTo>
                  <a:pt x="3229862" y="3339555"/>
                  <a:pt x="3257608" y="3320654"/>
                  <a:pt x="3257608" y="3292449"/>
                </a:cubicBezTo>
                <a:cubicBezTo>
                  <a:pt x="3257099" y="3271039"/>
                  <a:pt x="3242635" y="3254187"/>
                  <a:pt x="3213036" y="3251678"/>
                </a:cubicBezTo>
                <a:lnTo>
                  <a:pt x="3172293" y="3248145"/>
                </a:lnTo>
                <a:cubicBezTo>
                  <a:pt x="3160274" y="3247392"/>
                  <a:pt x="3162229" y="3234053"/>
                  <a:pt x="3173026" y="3235809"/>
                </a:cubicBezTo>
                <a:cubicBezTo>
                  <a:pt x="3178219" y="3236707"/>
                  <a:pt x="3183469" y="3237210"/>
                  <a:pt x="3188733" y="3237315"/>
                </a:cubicBezTo>
                <a:cubicBezTo>
                  <a:pt x="3222366" y="3237315"/>
                  <a:pt x="3248848" y="3217159"/>
                  <a:pt x="3248848" y="3189979"/>
                </a:cubicBezTo>
                <a:cubicBezTo>
                  <a:pt x="3248889" y="3181646"/>
                  <a:pt x="3246310" y="3173522"/>
                  <a:pt x="3241494" y="3166813"/>
                </a:cubicBezTo>
                <a:cubicBezTo>
                  <a:pt x="3241117" y="3166466"/>
                  <a:pt x="3240824" y="3166033"/>
                  <a:pt x="3240641" y="3165549"/>
                </a:cubicBezTo>
                <a:cubicBezTo>
                  <a:pt x="3239995" y="3163849"/>
                  <a:pt x="3240816" y="3161934"/>
                  <a:pt x="3242472" y="3161272"/>
                </a:cubicBezTo>
                <a:cubicBezTo>
                  <a:pt x="3251293" y="3155731"/>
                  <a:pt x="3258667" y="3150442"/>
                  <a:pt x="3258667" y="3144650"/>
                </a:cubicBezTo>
                <a:cubicBezTo>
                  <a:pt x="3258680" y="3144492"/>
                  <a:pt x="3258684" y="3144333"/>
                  <a:pt x="3258680" y="3144174"/>
                </a:cubicBezTo>
                <a:cubicBezTo>
                  <a:pt x="3258616" y="3141727"/>
                  <a:pt x="3256630" y="3139796"/>
                  <a:pt x="3254247" y="3139862"/>
                </a:cubicBezTo>
                <a:close/>
                <a:moveTo>
                  <a:pt x="3396316" y="3139611"/>
                </a:moveTo>
                <a:cubicBezTo>
                  <a:pt x="3391651" y="3139611"/>
                  <a:pt x="3387007" y="3143124"/>
                  <a:pt x="3376190" y="3143124"/>
                </a:cubicBezTo>
                <a:lnTo>
                  <a:pt x="3331373" y="3143124"/>
                </a:lnTo>
                <a:cubicBezTo>
                  <a:pt x="3297251" y="3143124"/>
                  <a:pt x="3270768" y="3162276"/>
                  <a:pt x="3270768" y="3190230"/>
                </a:cubicBezTo>
                <a:cubicBezTo>
                  <a:pt x="3270768" y="3206852"/>
                  <a:pt x="3280587" y="3220442"/>
                  <a:pt x="3295560" y="3229014"/>
                </a:cubicBezTo>
                <a:cubicBezTo>
                  <a:pt x="3280342" y="3234032"/>
                  <a:pt x="3271012" y="3244591"/>
                  <a:pt x="3271012" y="3256195"/>
                </a:cubicBezTo>
                <a:cubicBezTo>
                  <a:pt x="3271012" y="3266251"/>
                  <a:pt x="3278366" y="3276078"/>
                  <a:pt x="3294562" y="3278608"/>
                </a:cubicBezTo>
                <a:cubicBezTo>
                  <a:pt x="3276900" y="3284901"/>
                  <a:pt x="3267081" y="3295481"/>
                  <a:pt x="3267081" y="3307566"/>
                </a:cubicBezTo>
                <a:cubicBezTo>
                  <a:pt x="3267081" y="3326195"/>
                  <a:pt x="3287941" y="3339283"/>
                  <a:pt x="3324019" y="3339283"/>
                </a:cubicBezTo>
                <a:cubicBezTo>
                  <a:pt x="3371871" y="3339283"/>
                  <a:pt x="3399596" y="3320403"/>
                  <a:pt x="3399596" y="3292198"/>
                </a:cubicBezTo>
                <a:lnTo>
                  <a:pt x="3399678" y="3292198"/>
                </a:lnTo>
                <a:cubicBezTo>
                  <a:pt x="3399189" y="3271039"/>
                  <a:pt x="3384949" y="3253916"/>
                  <a:pt x="3355268" y="3251511"/>
                </a:cubicBezTo>
                <a:lnTo>
                  <a:pt x="3314526" y="3247978"/>
                </a:lnTo>
                <a:cubicBezTo>
                  <a:pt x="3302506" y="3247225"/>
                  <a:pt x="3304462" y="3233886"/>
                  <a:pt x="3315259" y="3235642"/>
                </a:cubicBezTo>
                <a:cubicBezTo>
                  <a:pt x="3320452" y="3236540"/>
                  <a:pt x="3325701" y="3237043"/>
                  <a:pt x="3330965" y="3237147"/>
                </a:cubicBezTo>
                <a:cubicBezTo>
                  <a:pt x="3364598" y="3237147"/>
                  <a:pt x="3391081" y="3216992"/>
                  <a:pt x="3391081" y="3189811"/>
                </a:cubicBezTo>
                <a:cubicBezTo>
                  <a:pt x="3391128" y="3181471"/>
                  <a:pt x="3388549" y="3173338"/>
                  <a:pt x="3383727" y="3166624"/>
                </a:cubicBezTo>
                <a:cubicBezTo>
                  <a:pt x="3383366" y="3166287"/>
                  <a:pt x="3383085" y="3165871"/>
                  <a:pt x="3382904" y="3165407"/>
                </a:cubicBezTo>
                <a:cubicBezTo>
                  <a:pt x="3382238" y="3163703"/>
                  <a:pt x="3383045" y="3161767"/>
                  <a:pt x="3384705" y="3161084"/>
                </a:cubicBezTo>
                <a:cubicBezTo>
                  <a:pt x="3393546" y="3155439"/>
                  <a:pt x="3400900" y="3150170"/>
                  <a:pt x="3400900" y="3144357"/>
                </a:cubicBezTo>
                <a:cubicBezTo>
                  <a:pt x="3400916" y="3144140"/>
                  <a:pt x="3400918" y="3143923"/>
                  <a:pt x="3400902" y="3143706"/>
                </a:cubicBezTo>
                <a:cubicBezTo>
                  <a:pt x="3400737" y="3141275"/>
                  <a:pt x="3398686" y="3139442"/>
                  <a:pt x="3396316" y="3139611"/>
                </a:cubicBezTo>
                <a:close/>
                <a:moveTo>
                  <a:pt x="2857474" y="3107601"/>
                </a:moveTo>
                <a:cubicBezTo>
                  <a:pt x="2854188" y="3106808"/>
                  <a:pt x="2850898" y="3108898"/>
                  <a:pt x="2850126" y="3112270"/>
                </a:cubicBezTo>
                <a:cubicBezTo>
                  <a:pt x="2850116" y="3112310"/>
                  <a:pt x="2850108" y="3112349"/>
                  <a:pt x="2850100" y="3112389"/>
                </a:cubicBezTo>
                <a:cubicBezTo>
                  <a:pt x="2842746" y="3145633"/>
                  <a:pt x="2807320" y="3145633"/>
                  <a:pt x="2807320" y="3145633"/>
                </a:cubicBezTo>
                <a:cubicBezTo>
                  <a:pt x="2802431" y="3145633"/>
                  <a:pt x="2799721" y="3148142"/>
                  <a:pt x="2799721" y="3152679"/>
                </a:cubicBezTo>
                <a:cubicBezTo>
                  <a:pt x="2799721" y="3157216"/>
                  <a:pt x="2802431" y="3159474"/>
                  <a:pt x="2807564" y="3159474"/>
                </a:cubicBezTo>
                <a:lnTo>
                  <a:pt x="2814939" y="3159474"/>
                </a:lnTo>
                <a:cubicBezTo>
                  <a:pt x="2819180" y="3159483"/>
                  <a:pt x="2822649" y="3162943"/>
                  <a:pt x="2822782" y="3167293"/>
                </a:cubicBezTo>
                <a:lnTo>
                  <a:pt x="2822782" y="3244862"/>
                </a:lnTo>
                <a:cubicBezTo>
                  <a:pt x="2822782" y="3272294"/>
                  <a:pt x="2837999" y="3283124"/>
                  <a:pt x="2860326" y="3283124"/>
                </a:cubicBezTo>
                <a:cubicBezTo>
                  <a:pt x="2883896" y="3283124"/>
                  <a:pt x="2903513" y="3271541"/>
                  <a:pt x="2903513" y="3260962"/>
                </a:cubicBezTo>
                <a:cubicBezTo>
                  <a:pt x="2903660" y="3258530"/>
                  <a:pt x="2901859" y="3256436"/>
                  <a:pt x="2899490" y="3256285"/>
                </a:cubicBezTo>
                <a:cubicBezTo>
                  <a:pt x="2899358" y="3256276"/>
                  <a:pt x="2899225" y="3256274"/>
                  <a:pt x="2899093" y="3256278"/>
                </a:cubicBezTo>
                <a:cubicBezTo>
                  <a:pt x="2894428" y="3256278"/>
                  <a:pt x="2889783" y="3260794"/>
                  <a:pt x="2878986" y="3260794"/>
                </a:cubicBezTo>
                <a:cubicBezTo>
                  <a:pt x="2867701" y="3260794"/>
                  <a:pt x="2861793" y="3255755"/>
                  <a:pt x="2861793" y="3243671"/>
                </a:cubicBezTo>
                <a:lnTo>
                  <a:pt x="2861793" y="3161230"/>
                </a:lnTo>
                <a:lnTo>
                  <a:pt x="2896648" y="3161230"/>
                </a:lnTo>
                <a:cubicBezTo>
                  <a:pt x="2901558" y="3161230"/>
                  <a:pt x="2904247" y="3158721"/>
                  <a:pt x="2904247" y="3154184"/>
                </a:cubicBezTo>
                <a:lnTo>
                  <a:pt x="2904247" y="3150149"/>
                </a:lnTo>
                <a:cubicBezTo>
                  <a:pt x="2904247" y="3145633"/>
                  <a:pt x="2901313" y="3143103"/>
                  <a:pt x="2896404" y="3143103"/>
                </a:cubicBezTo>
                <a:lnTo>
                  <a:pt x="2896465" y="3143040"/>
                </a:lnTo>
                <a:lnTo>
                  <a:pt x="2861548" y="3143040"/>
                </a:lnTo>
                <a:lnTo>
                  <a:pt x="2861548" y="3113142"/>
                </a:lnTo>
                <a:cubicBezTo>
                  <a:pt x="2861548" y="3109106"/>
                  <a:pt x="2859511" y="3107852"/>
                  <a:pt x="2857474" y="3107601"/>
                </a:cubicBezTo>
                <a:close/>
                <a:moveTo>
                  <a:pt x="2445892" y="3099280"/>
                </a:moveTo>
                <a:lnTo>
                  <a:pt x="2452879" y="3099280"/>
                </a:lnTo>
                <a:cubicBezTo>
                  <a:pt x="2481277" y="3099280"/>
                  <a:pt x="2491340" y="3111636"/>
                  <a:pt x="2491585" y="3133799"/>
                </a:cubicBezTo>
                <a:cubicBezTo>
                  <a:pt x="2491585" y="3154937"/>
                  <a:pt x="2477365" y="3166018"/>
                  <a:pt x="2451596" y="3166018"/>
                </a:cubicBezTo>
                <a:lnTo>
                  <a:pt x="2438273" y="3166018"/>
                </a:lnTo>
                <a:lnTo>
                  <a:pt x="2438273" y="3107350"/>
                </a:lnTo>
                <a:cubicBezTo>
                  <a:pt x="2438273" y="3102311"/>
                  <a:pt x="2440982" y="3099280"/>
                  <a:pt x="2445892" y="3099280"/>
                </a:cubicBezTo>
                <a:close/>
                <a:moveTo>
                  <a:pt x="2387848" y="3081642"/>
                </a:moveTo>
                <a:cubicBezTo>
                  <a:pt x="2385033" y="3081404"/>
                  <a:pt x="2382564" y="3083553"/>
                  <a:pt x="2382333" y="3086442"/>
                </a:cubicBezTo>
                <a:cubicBezTo>
                  <a:pt x="2382333" y="3095286"/>
                  <a:pt x="2396328" y="3095767"/>
                  <a:pt x="2396348" y="3107099"/>
                </a:cubicBezTo>
                <a:lnTo>
                  <a:pt x="2396593" y="3254919"/>
                </a:lnTo>
                <a:cubicBezTo>
                  <a:pt x="2396593" y="3266251"/>
                  <a:pt x="2382577" y="3267527"/>
                  <a:pt x="2382577" y="3275576"/>
                </a:cubicBezTo>
                <a:cubicBezTo>
                  <a:pt x="2382581" y="3275621"/>
                  <a:pt x="2382586" y="3275667"/>
                  <a:pt x="2382591" y="3275712"/>
                </a:cubicBezTo>
                <a:cubicBezTo>
                  <a:pt x="2382905" y="3278581"/>
                  <a:pt x="2385425" y="3280645"/>
                  <a:pt x="2388220" y="3280322"/>
                </a:cubicBezTo>
                <a:lnTo>
                  <a:pt x="2455201" y="3280322"/>
                </a:lnTo>
                <a:cubicBezTo>
                  <a:pt x="2514095" y="3280322"/>
                  <a:pt x="2543796" y="3259665"/>
                  <a:pt x="2543796" y="3224916"/>
                </a:cubicBezTo>
                <a:cubicBezTo>
                  <a:pt x="2543552" y="3199262"/>
                  <a:pt x="2530290" y="3178918"/>
                  <a:pt x="2495394" y="3173336"/>
                </a:cubicBezTo>
                <a:cubicBezTo>
                  <a:pt x="2524586" y="3164764"/>
                  <a:pt x="2534650" y="3149083"/>
                  <a:pt x="2534650" y="3130265"/>
                </a:cubicBezTo>
                <a:cubicBezTo>
                  <a:pt x="2534650" y="3100471"/>
                  <a:pt x="2507556" y="3081403"/>
                  <a:pt x="2451127" y="3081654"/>
                </a:cubicBezTo>
                <a:lnTo>
                  <a:pt x="2387976" y="3081654"/>
                </a:lnTo>
                <a:cubicBezTo>
                  <a:pt x="2387933" y="3081649"/>
                  <a:pt x="2387891" y="3081645"/>
                  <a:pt x="2387848" y="3081642"/>
                </a:cubicBezTo>
                <a:close/>
                <a:moveTo>
                  <a:pt x="2971914" y="3080645"/>
                </a:moveTo>
                <a:cubicBezTo>
                  <a:pt x="2969152" y="3080458"/>
                  <a:pt x="2966766" y="3082604"/>
                  <a:pt x="2966583" y="3085438"/>
                </a:cubicBezTo>
                <a:cubicBezTo>
                  <a:pt x="2966583" y="3093739"/>
                  <a:pt x="2980558" y="3093990"/>
                  <a:pt x="2980558" y="3106096"/>
                </a:cubicBezTo>
                <a:lnTo>
                  <a:pt x="2980558" y="3253936"/>
                </a:lnTo>
                <a:cubicBezTo>
                  <a:pt x="2980558" y="3265018"/>
                  <a:pt x="2966583" y="3265770"/>
                  <a:pt x="2966583" y="3274594"/>
                </a:cubicBezTo>
                <a:cubicBezTo>
                  <a:pt x="2966583" y="3274603"/>
                  <a:pt x="2966585" y="3274612"/>
                  <a:pt x="2966585" y="3274621"/>
                </a:cubicBezTo>
                <a:cubicBezTo>
                  <a:pt x="2966795" y="3277465"/>
                  <a:pt x="2969211" y="3279597"/>
                  <a:pt x="2971981" y="3279382"/>
                </a:cubicBezTo>
                <a:lnTo>
                  <a:pt x="3102765" y="3279382"/>
                </a:lnTo>
                <a:cubicBezTo>
                  <a:pt x="3111607" y="3279382"/>
                  <a:pt x="3117494" y="3275325"/>
                  <a:pt x="3117494" y="3264746"/>
                </a:cubicBezTo>
                <a:lnTo>
                  <a:pt x="3117494" y="3229788"/>
                </a:lnTo>
                <a:cubicBezTo>
                  <a:pt x="3117494" y="3223494"/>
                  <a:pt x="3111362" y="3221968"/>
                  <a:pt x="3107675" y="3227007"/>
                </a:cubicBezTo>
                <a:lnTo>
                  <a:pt x="3090257" y="3250131"/>
                </a:lnTo>
                <a:cubicBezTo>
                  <a:pt x="3081661" y="3261735"/>
                  <a:pt x="3072046" y="3261735"/>
                  <a:pt x="3059823" y="3261735"/>
                </a:cubicBezTo>
                <a:lnTo>
                  <a:pt x="3033075" y="3261735"/>
                </a:lnTo>
                <a:cubicBezTo>
                  <a:pt x="3026454" y="3261735"/>
                  <a:pt x="3022767" y="3258453"/>
                  <a:pt x="3022767" y="3251156"/>
                </a:cubicBezTo>
                <a:lnTo>
                  <a:pt x="3022767" y="3182912"/>
                </a:lnTo>
                <a:lnTo>
                  <a:pt x="3047030" y="3182912"/>
                </a:lnTo>
                <a:cubicBezTo>
                  <a:pt x="3052412" y="3182694"/>
                  <a:pt x="3057484" y="3185497"/>
                  <a:pt x="3060271" y="3190230"/>
                </a:cubicBezTo>
                <a:lnTo>
                  <a:pt x="3074266" y="3209360"/>
                </a:lnTo>
                <a:cubicBezTo>
                  <a:pt x="3078177" y="3214901"/>
                  <a:pt x="3085063" y="3212643"/>
                  <a:pt x="3085063" y="3206099"/>
                </a:cubicBezTo>
                <a:lnTo>
                  <a:pt x="3085063" y="3142099"/>
                </a:lnTo>
                <a:cubicBezTo>
                  <a:pt x="3085063" y="3135053"/>
                  <a:pt x="3078177" y="3133025"/>
                  <a:pt x="3074266" y="3138817"/>
                </a:cubicBezTo>
                <a:lnTo>
                  <a:pt x="3060271" y="3157968"/>
                </a:lnTo>
                <a:cubicBezTo>
                  <a:pt x="3057500" y="3162688"/>
                  <a:pt x="3052383" y="3165411"/>
                  <a:pt x="3047030" y="3165014"/>
                </a:cubicBezTo>
                <a:lnTo>
                  <a:pt x="3022726" y="3165014"/>
                </a:lnTo>
                <a:lnTo>
                  <a:pt x="3022726" y="3106346"/>
                </a:lnTo>
                <a:cubicBezTo>
                  <a:pt x="3022667" y="3105816"/>
                  <a:pt x="3022667" y="3105281"/>
                  <a:pt x="3022726" y="3104751"/>
                </a:cubicBezTo>
                <a:cubicBezTo>
                  <a:pt x="3023156" y="3100873"/>
                  <a:pt x="3026566" y="3098086"/>
                  <a:pt x="3030345" y="3098527"/>
                </a:cubicBezTo>
                <a:lnTo>
                  <a:pt x="3062736" y="3098527"/>
                </a:lnTo>
                <a:cubicBezTo>
                  <a:pt x="3073329" y="3098527"/>
                  <a:pt x="3081905" y="3100032"/>
                  <a:pt x="3089769" y="3109357"/>
                </a:cubicBezTo>
                <a:lnTo>
                  <a:pt x="3108653" y="3130767"/>
                </a:lnTo>
                <a:cubicBezTo>
                  <a:pt x="3112584" y="3135304"/>
                  <a:pt x="3118472" y="3133276"/>
                  <a:pt x="3118472" y="3127485"/>
                </a:cubicBezTo>
                <a:lnTo>
                  <a:pt x="3118472" y="3094241"/>
                </a:lnTo>
                <a:cubicBezTo>
                  <a:pt x="3118472" y="3084435"/>
                  <a:pt x="3115029" y="3080650"/>
                  <a:pt x="3104232" y="3080650"/>
                </a:cubicBezTo>
                <a:lnTo>
                  <a:pt x="2971981" y="3080650"/>
                </a:lnTo>
                <a:cubicBezTo>
                  <a:pt x="2971959" y="3080649"/>
                  <a:pt x="2971937" y="3080647"/>
                  <a:pt x="2971914" y="3080645"/>
                </a:cubicBezTo>
                <a:close/>
                <a:moveTo>
                  <a:pt x="2035344" y="3052193"/>
                </a:moveTo>
                <a:cubicBezTo>
                  <a:pt x="2032166" y="3052036"/>
                  <a:pt x="2029462" y="3054488"/>
                  <a:pt x="2029305" y="3057671"/>
                </a:cubicBezTo>
                <a:cubicBezTo>
                  <a:pt x="2029299" y="3057784"/>
                  <a:pt x="2029297" y="3057898"/>
                  <a:pt x="2029298" y="3058011"/>
                </a:cubicBezTo>
                <a:lnTo>
                  <a:pt x="2029298" y="3090532"/>
                </a:lnTo>
                <a:cubicBezTo>
                  <a:pt x="2029393" y="3093597"/>
                  <a:pt x="2031781" y="3096097"/>
                  <a:pt x="2034834" y="3096326"/>
                </a:cubicBezTo>
                <a:cubicBezTo>
                  <a:pt x="2095293" y="3097585"/>
                  <a:pt x="2122428" y="3119514"/>
                  <a:pt x="2122428" y="3125309"/>
                </a:cubicBezTo>
                <a:cubicBezTo>
                  <a:pt x="2122428" y="3131103"/>
                  <a:pt x="2095246" y="3154552"/>
                  <a:pt x="2034834" y="3154552"/>
                </a:cubicBezTo>
                <a:cubicBezTo>
                  <a:pt x="2029298" y="3154552"/>
                  <a:pt x="2029298" y="3160097"/>
                  <a:pt x="2029298" y="3160097"/>
                </a:cubicBezTo>
                <a:lnTo>
                  <a:pt x="2029298" y="3193129"/>
                </a:lnTo>
                <a:cubicBezTo>
                  <a:pt x="2029298" y="3198424"/>
                  <a:pt x="2034834" y="3198673"/>
                  <a:pt x="2034834" y="3198673"/>
                </a:cubicBezTo>
                <a:cubicBezTo>
                  <a:pt x="2095293" y="3199932"/>
                  <a:pt x="2122428" y="3222111"/>
                  <a:pt x="2122428" y="3227917"/>
                </a:cubicBezTo>
                <a:cubicBezTo>
                  <a:pt x="2122428" y="3233723"/>
                  <a:pt x="2095246" y="3255641"/>
                  <a:pt x="2034834" y="3257149"/>
                </a:cubicBezTo>
                <a:cubicBezTo>
                  <a:pt x="2031718" y="3257207"/>
                  <a:pt x="2029239" y="3259784"/>
                  <a:pt x="2029297" y="3262904"/>
                </a:cubicBezTo>
                <a:cubicBezTo>
                  <a:pt x="2029297" y="3262922"/>
                  <a:pt x="2029298" y="3262938"/>
                  <a:pt x="2029298" y="3262955"/>
                </a:cubicBezTo>
                <a:lnTo>
                  <a:pt x="2029298" y="3295476"/>
                </a:lnTo>
                <a:cubicBezTo>
                  <a:pt x="2029376" y="3298746"/>
                  <a:pt x="2032079" y="3301336"/>
                  <a:pt x="2035344" y="3301270"/>
                </a:cubicBezTo>
                <a:cubicBezTo>
                  <a:pt x="2057489" y="3300261"/>
                  <a:pt x="2133738" y="3293707"/>
                  <a:pt x="2146837" y="3248078"/>
                </a:cubicBezTo>
                <a:cubicBezTo>
                  <a:pt x="2147010" y="3247521"/>
                  <a:pt x="2147601" y="3247209"/>
                  <a:pt x="2148158" y="3247382"/>
                </a:cubicBezTo>
                <a:cubicBezTo>
                  <a:pt x="2148490" y="3247485"/>
                  <a:pt x="2148749" y="3247745"/>
                  <a:pt x="2148852" y="3248078"/>
                </a:cubicBezTo>
                <a:cubicBezTo>
                  <a:pt x="2161892" y="3293707"/>
                  <a:pt x="2238450" y="3300320"/>
                  <a:pt x="2260345" y="3301270"/>
                </a:cubicBezTo>
                <a:cubicBezTo>
                  <a:pt x="2263524" y="3301428"/>
                  <a:pt x="2266228" y="3298975"/>
                  <a:pt x="2266384" y="3295792"/>
                </a:cubicBezTo>
                <a:cubicBezTo>
                  <a:pt x="2266390" y="3295686"/>
                  <a:pt x="2266391" y="3295582"/>
                  <a:pt x="2266391" y="3295476"/>
                </a:cubicBezTo>
                <a:lnTo>
                  <a:pt x="2266391" y="3262706"/>
                </a:lnTo>
                <a:cubicBezTo>
                  <a:pt x="2266302" y="3259636"/>
                  <a:pt x="2263912" y="3257130"/>
                  <a:pt x="2260855" y="3256900"/>
                </a:cubicBezTo>
                <a:cubicBezTo>
                  <a:pt x="2200396" y="3255641"/>
                  <a:pt x="2173261" y="3233711"/>
                  <a:pt x="2173261" y="3227917"/>
                </a:cubicBezTo>
                <a:cubicBezTo>
                  <a:pt x="2173261" y="3222123"/>
                  <a:pt x="2200444" y="3199932"/>
                  <a:pt x="2260855" y="3198673"/>
                </a:cubicBezTo>
                <a:cubicBezTo>
                  <a:pt x="2263737" y="3198849"/>
                  <a:pt x="2266216" y="3196651"/>
                  <a:pt x="2266391" y="3193765"/>
                </a:cubicBezTo>
                <a:cubicBezTo>
                  <a:pt x="2266404" y="3193554"/>
                  <a:pt x="2266404" y="3193341"/>
                  <a:pt x="2266391" y="3193129"/>
                </a:cubicBezTo>
                <a:lnTo>
                  <a:pt x="2266391" y="3160097"/>
                </a:lnTo>
                <a:cubicBezTo>
                  <a:pt x="2266391" y="3154552"/>
                  <a:pt x="2260855" y="3154552"/>
                  <a:pt x="2260855" y="3154552"/>
                </a:cubicBezTo>
                <a:cubicBezTo>
                  <a:pt x="2200396" y="3153294"/>
                  <a:pt x="2173261" y="3131115"/>
                  <a:pt x="2173261" y="3125309"/>
                </a:cubicBezTo>
                <a:cubicBezTo>
                  <a:pt x="2173261" y="3119503"/>
                  <a:pt x="2200444" y="3097585"/>
                  <a:pt x="2260855" y="3096124"/>
                </a:cubicBezTo>
                <a:cubicBezTo>
                  <a:pt x="2263970" y="3096067"/>
                  <a:pt x="2266450" y="3093491"/>
                  <a:pt x="2266394" y="3090370"/>
                </a:cubicBezTo>
                <a:cubicBezTo>
                  <a:pt x="2266394" y="3090337"/>
                  <a:pt x="2266392" y="3090304"/>
                  <a:pt x="2266391" y="3090271"/>
                </a:cubicBezTo>
                <a:lnTo>
                  <a:pt x="2266391" y="3058011"/>
                </a:lnTo>
                <a:cubicBezTo>
                  <a:pt x="2266326" y="3054733"/>
                  <a:pt x="2263621" y="3052128"/>
                  <a:pt x="2260348" y="3052193"/>
                </a:cubicBezTo>
                <a:cubicBezTo>
                  <a:pt x="2260346" y="3052193"/>
                  <a:pt x="2260346" y="3052193"/>
                  <a:pt x="2260345" y="3052193"/>
                </a:cubicBezTo>
                <a:cubicBezTo>
                  <a:pt x="2238201" y="3053202"/>
                  <a:pt x="2161952" y="3059756"/>
                  <a:pt x="2148852" y="3105385"/>
                </a:cubicBezTo>
                <a:cubicBezTo>
                  <a:pt x="2148679" y="3105943"/>
                  <a:pt x="2148089" y="3106254"/>
                  <a:pt x="2147532" y="3106081"/>
                </a:cubicBezTo>
                <a:cubicBezTo>
                  <a:pt x="2147200" y="3105978"/>
                  <a:pt x="2146940" y="3105718"/>
                  <a:pt x="2146837" y="3105385"/>
                </a:cubicBezTo>
                <a:cubicBezTo>
                  <a:pt x="2133749" y="3059768"/>
                  <a:pt x="2057240" y="3053214"/>
                  <a:pt x="2035344" y="3052193"/>
                </a:cubicBezTo>
                <a:close/>
                <a:moveTo>
                  <a:pt x="3603108" y="3042682"/>
                </a:moveTo>
                <a:lnTo>
                  <a:pt x="3603108" y="3362722"/>
                </a:lnTo>
                <a:lnTo>
                  <a:pt x="3612252" y="3362722"/>
                </a:lnTo>
                <a:lnTo>
                  <a:pt x="3612252" y="3042682"/>
                </a:lnTo>
                <a:close/>
                <a:moveTo>
                  <a:pt x="0" y="0"/>
                </a:moveTo>
                <a:lnTo>
                  <a:pt x="4428539" y="0"/>
                </a:lnTo>
                <a:lnTo>
                  <a:pt x="4428539" y="3798340"/>
                </a:lnTo>
                <a:lnTo>
                  <a:pt x="0" y="37983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2432FD0-0599-4539-9850-28B242BE9E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650133" y="0"/>
            <a:ext cx="2167467" cy="3886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4F93F99D-6228-4F6E-B4CD-5DADB915678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33075" y="2645833"/>
            <a:ext cx="2171700" cy="380576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FBB46C2-314D-427A-9882-3AB9517097D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33075" y="6539459"/>
            <a:ext cx="2171700" cy="123294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3">
            <a:extLst>
              <a:ext uri="{FF2B5EF4-FFF2-40B4-BE49-F238E27FC236}">
                <a16:creationId xmlns:a16="http://schemas.microsoft.com/office/drawing/2014/main" id="{8B1783CB-EDFA-4CFE-966F-490DED4A5C0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89913" y="2645833"/>
            <a:ext cx="2171700" cy="123294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D9FEA265-D9E0-4047-AFE8-2DD9F8D97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33075" y="0"/>
            <a:ext cx="4428538" cy="255797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4FC8D9-2D2C-477E-B4C2-DA123589F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5" y="6856406"/>
            <a:ext cx="621792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E3CEBA8-30AF-409F-959B-B1AC8AB4E0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288" y="7382201"/>
            <a:ext cx="621792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371EA2-9E4F-4647-9C7A-C05CDAFD1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DEA54E-F81D-428D-A582-1708533BF2B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1288" y="1690687"/>
            <a:ext cx="6222922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648844D-2971-48D5-AC7A-B744A386C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2F2E93F1-71C8-4890-8151-657B463B6C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873" y="1027814"/>
            <a:ext cx="6217920" cy="32125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Sub-headline ONE line only, Arial size 24 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7275C199-B55F-4585-8ACF-8BCE8E49B5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873" y="484348"/>
            <a:ext cx="6217920" cy="414528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Georgia Bold 32</a:t>
            </a:r>
          </a:p>
        </p:txBody>
      </p:sp>
    </p:spTree>
    <p:extLst>
      <p:ext uri="{BB962C8B-B14F-4D97-AF65-F5344CB8AC3E}">
        <p14:creationId xmlns:p14="http://schemas.microsoft.com/office/powerpoint/2010/main" val="732725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431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7" pos="4210" userDrawn="1">
          <p15:clr>
            <a:srgbClr val="FBAE40"/>
          </p15:clr>
        </p15:guide>
        <p15:guide id="20" orient="horz" pos="809" userDrawn="1">
          <p15:clr>
            <a:srgbClr val="FBAE40"/>
          </p15:clr>
        </p15:guide>
        <p15:guide id="23" pos="4494" userDrawn="1">
          <p15:clr>
            <a:srgbClr val="FBAE40"/>
          </p15:clr>
        </p15:guide>
        <p15:guide id="24" orient="horz" pos="143" userDrawn="1">
          <p15:clr>
            <a:srgbClr val="FBAE40"/>
          </p15:clr>
        </p15:guide>
        <p15:guide id="25" orient="horz" pos="109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Cover Slide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17563895-B53F-7471-BFD2-4995EC370152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9629480" y="6247614"/>
            <a:ext cx="3725281" cy="771713"/>
            <a:chOff x="11432219" y="6607407"/>
            <a:chExt cx="1369622" cy="287311"/>
          </a:xfrm>
          <a:solidFill>
            <a:srgbClr val="011835"/>
          </a:solidFill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6EF7569-A310-F014-B083-A3631F75729A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28E81E1E-FCCE-7BCE-1CBC-1307712EC965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D75BAF2-EF51-450B-9324-1B3A686CED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3" y="6680436"/>
            <a:ext cx="8229596" cy="228600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1DFC47C-503E-43A0-A728-F7AF6245F0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963" y="1896466"/>
            <a:ext cx="12892087" cy="2743200"/>
          </a:xfrm>
        </p:spPr>
        <p:txBody>
          <a:bodyPr anchor="ctr"/>
          <a:lstStyle>
            <a:lvl1pPr algn="l">
              <a:lnSpc>
                <a:spcPct val="90000"/>
              </a:lnSpc>
              <a:spcAft>
                <a:spcPts val="600"/>
              </a:spcAft>
              <a:defRPr sz="6000" b="1">
                <a:solidFill>
                  <a:schemeClr val="tx1"/>
                </a:solidFill>
                <a:latin typeface="+mj-lt"/>
              </a:defRPr>
            </a:lvl1pPr>
            <a:lvl2pPr marL="0" indent="0" algn="l">
              <a:spcAft>
                <a:spcPts val="600"/>
              </a:spcAft>
              <a:buFontTx/>
              <a:buNone/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l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3pPr>
            <a:lvl4pPr marL="0" indent="0" algn="l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4pPr>
            <a:lvl5pPr marL="0" indent="0" algn="l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Cover Slide Title</a:t>
            </a:r>
          </a:p>
          <a:p>
            <a:pPr lvl="1"/>
            <a:r>
              <a:rPr lang="en-US" dirty="0"/>
              <a:t>Cover Slide Subtitle</a:t>
            </a:r>
          </a:p>
        </p:txBody>
      </p:sp>
    </p:spTree>
    <p:extLst>
      <p:ext uri="{BB962C8B-B14F-4D97-AF65-F5344CB8AC3E}">
        <p14:creationId xmlns:p14="http://schemas.microsoft.com/office/powerpoint/2010/main" val="127965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19" userDrawn="1">
          <p15:clr>
            <a:srgbClr val="FBAE40"/>
          </p15:clr>
        </p15:guide>
        <p15:guide id="2" orient="horz" pos="576" userDrawn="1">
          <p15:clr>
            <a:srgbClr val="FBAE40"/>
          </p15:clr>
        </p15:guide>
        <p15:guide id="5" orient="horz" pos="2448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Headline with Image and Body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4FC8D9-2D2C-477E-B4C2-DA123589F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38284" y="6856406"/>
            <a:ext cx="7039279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DEA54E-F81D-428D-A582-1708533BF2B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50213" y="1690687"/>
            <a:ext cx="5306695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648844D-2971-48D5-AC7A-B744A386C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51800" y="192796"/>
            <a:ext cx="5306695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5C443B22-987D-4812-B1E4-F42023CFDE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6956" y="7382201"/>
            <a:ext cx="7041553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80BC7D4F-1B48-4AB0-9235-E98E1EF419F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3657600" cy="77724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04D09553-78CF-41D9-9D25-CB6827B6152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938284" y="-1"/>
            <a:ext cx="3657600" cy="639984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2F60FFBC-74B2-4A00-BD2C-B337D50BC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1E2137D-35F7-4CDB-860E-74C842217C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3388" y="482652"/>
            <a:ext cx="5303520" cy="9144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Line Headline. </a:t>
            </a:r>
            <a:br>
              <a:rPr lang="en-US" dirty="0"/>
            </a:br>
            <a:r>
              <a:rPr lang="en-US" dirty="0"/>
              <a:t>Georgia Bold  32.</a:t>
            </a:r>
          </a:p>
        </p:txBody>
      </p:sp>
    </p:spTree>
    <p:extLst>
      <p:ext uri="{BB962C8B-B14F-4D97-AF65-F5344CB8AC3E}">
        <p14:creationId xmlns:p14="http://schemas.microsoft.com/office/powerpoint/2010/main" val="1445206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431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20" orient="horz" pos="809" userDrawn="1">
          <p15:clr>
            <a:srgbClr val="FBAE40"/>
          </p15:clr>
        </p15:guide>
        <p15:guide id="21" pos="4783" userDrawn="1">
          <p15:clr>
            <a:srgbClr val="FBAE40"/>
          </p15:clr>
        </p15:guide>
        <p15:guide id="23" pos="5071" userDrawn="1">
          <p15:clr>
            <a:srgbClr val="FBAE40"/>
          </p15:clr>
        </p15:guide>
        <p15:guide id="24" orient="horz" pos="143" userDrawn="1">
          <p15:clr>
            <a:srgbClr val="FBAE40"/>
          </p15:clr>
        </p15:guide>
        <p15:guide id="25" orient="horz" pos="1097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ingle Line Headline NO Sub-Headline with Image and Body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3FE8B51-BEC3-4F70-A7C4-8F00DD83C1D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62873" y="1233763"/>
            <a:ext cx="6216651" cy="51663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9217B2C-826F-4A5B-B81D-10BF2A8BD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5" y="6856406"/>
            <a:ext cx="621792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10823B3F-68E1-43AF-8906-7D8C6E5D6A3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288" y="7382201"/>
            <a:ext cx="621792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3C57B10-791D-448B-9948-D9AE412A42A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5D67355-C803-45BE-A2B1-8C388803EB30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9208984" y="0"/>
            <a:ext cx="4608616" cy="7772400"/>
            <a:chOff x="9208984" y="0"/>
            <a:chExt cx="4608616" cy="77724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CB19D5E-3677-4F60-8D54-B301472676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9208984" y="0"/>
              <a:ext cx="36576" cy="77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3B16FE8-8E9B-4772-8821-57F420013A8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9245600" y="0"/>
              <a:ext cx="4572000" cy="7772400"/>
            </a:xfrm>
            <a:prstGeom prst="rect">
              <a:avLst/>
            </a:prstGeom>
            <a:gradFill flip="none" rotWithShape="1">
              <a:gsLst>
                <a:gs pos="100000">
                  <a:schemeClr val="accent1"/>
                </a:gs>
                <a:gs pos="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F511440C-8F66-4A53-8818-D71E3C2BA019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44066" y="914425"/>
            <a:ext cx="5760720" cy="59435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31C4A35-DAA2-48E9-B49E-91DF9C0D7F3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6CEA8C45-8DEF-4E5B-AD14-700FA19D5F8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6784DA3-9A3D-4017-9AA4-8D70806BD916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CF9F12-6B2C-4ECF-8684-FE1D7A4FC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white"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B2263E-3D6D-408F-95F9-B00B4025B5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12992094" y="7016742"/>
            <a:ext cx="9144" cy="32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1D28F58-0395-4192-914B-580913EFEA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280" y="484238"/>
            <a:ext cx="6217920" cy="4572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Single Line Headline</a:t>
            </a:r>
          </a:p>
        </p:txBody>
      </p:sp>
    </p:spTree>
    <p:extLst>
      <p:ext uri="{BB962C8B-B14F-4D97-AF65-F5344CB8AC3E}">
        <p14:creationId xmlns:p14="http://schemas.microsoft.com/office/powerpoint/2010/main" val="2393128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404">
          <p15:clr>
            <a:srgbClr val="FBAE40"/>
          </p15:clr>
        </p15:guide>
        <p15:guide id="10" orient="horz" pos="4319">
          <p15:clr>
            <a:srgbClr val="FBAE40"/>
          </p15:clr>
        </p15:guide>
        <p15:guide id="11" orient="horz" pos="809">
          <p15:clr>
            <a:srgbClr val="FBAE40"/>
          </p15:clr>
        </p15:guide>
        <p15:guide id="14" orient="horz" pos="4032">
          <p15:clr>
            <a:srgbClr val="FBAE40"/>
          </p15:clr>
        </p15:guide>
        <p15:guide id="15" orient="horz" pos="4751">
          <p15:clr>
            <a:srgbClr val="FBAE40"/>
          </p15:clr>
        </p15:guide>
        <p15:guide id="16" orient="horz" pos="143" userDrawn="1">
          <p15:clr>
            <a:srgbClr val="FBAE40"/>
          </p15:clr>
        </p15:guide>
        <p15:guide id="17" pos="4206" userDrawn="1">
          <p15:clr>
            <a:srgbClr val="FBAE40"/>
          </p15:clr>
        </p15:guide>
        <p15:guide id="18" pos="449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line &amp; Sub-Headline with Image and Body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2525293-7D4A-4689-8AD8-697E08F7A5EB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972A7E1D-1FBF-4311-83B5-C4F9D4EFE6C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1675E6C-834B-4EF3-8A98-11C7702E2472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ABD72B-F842-4067-98FE-610E52D7A9A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12996932" y="7016742"/>
            <a:ext cx="0" cy="32004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B32AD08-1273-4D4C-9EAE-3AB97D1202BA}"/>
              </a:ext>
            </a:extLst>
          </p:cNvPr>
          <p:cNvGrpSpPr/>
          <p:nvPr userDrawn="1"/>
        </p:nvGrpSpPr>
        <p:grpSpPr>
          <a:xfrm>
            <a:off x="0" y="0"/>
            <a:ext cx="2779668" cy="7772400"/>
            <a:chOff x="0" y="0"/>
            <a:chExt cx="2779668" cy="7772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4F5FE7-5497-416E-94FE-710CB77C04A0}"/>
                </a:ext>
              </a:extLst>
            </p:cNvPr>
            <p:cNvSpPr/>
            <p:nvPr userDrawn="1"/>
          </p:nvSpPr>
          <p:spPr>
            <a:xfrm>
              <a:off x="2743092" y="0"/>
              <a:ext cx="36576" cy="77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7F492D-D60C-41E7-9F45-611395CC49AC}"/>
                </a:ext>
              </a:extLst>
            </p:cNvPr>
            <p:cNvSpPr/>
            <p:nvPr userDrawn="1"/>
          </p:nvSpPr>
          <p:spPr>
            <a:xfrm>
              <a:off x="0" y="0"/>
              <a:ext cx="2743200" cy="77724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4FC8D9-2D2C-477E-B4C2-DA123589F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33939" y="6856406"/>
            <a:ext cx="5943623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E3CEBA8-30AF-409F-959B-B1AC8AB4E0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3939" y="7382201"/>
            <a:ext cx="594521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DEA54E-F81D-428D-A582-1708533BF2B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3262" y="1690687"/>
            <a:ext cx="8316911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648844D-2971-48D5-AC7A-B744A386C4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34850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AE32676B-56DD-4385-BFEC-AA10E09F5EC7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1074" y="914400"/>
            <a:ext cx="3657600" cy="5943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29CC243-672E-44BE-A3DF-62621AB26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D55FFE0-D5E8-4295-8323-35E06E82D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33262" y="1032704"/>
            <a:ext cx="8321040" cy="32125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Sub-headline ONE line only, Arial size 24 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AA18703-DBDF-4DF7-8929-8F7213502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3262" y="484348"/>
            <a:ext cx="8321040" cy="414528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Headline ONE Line Georgia Bold 32</a:t>
            </a:r>
          </a:p>
        </p:txBody>
      </p:sp>
    </p:spTree>
    <p:extLst>
      <p:ext uri="{BB962C8B-B14F-4D97-AF65-F5344CB8AC3E}">
        <p14:creationId xmlns:p14="http://schemas.microsoft.com/office/powerpoint/2010/main" val="1916622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431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8" pos="580" userDrawn="1">
          <p15:clr>
            <a:srgbClr val="FBAE40"/>
          </p15:clr>
        </p15:guide>
        <p15:guide id="20" orient="horz" pos="809" userDrawn="1">
          <p15:clr>
            <a:srgbClr val="FBAE40"/>
          </p15:clr>
        </p15:guide>
        <p15:guide id="21" pos="3172" userDrawn="1">
          <p15:clr>
            <a:srgbClr val="FBAE40"/>
          </p15:clr>
        </p15:guide>
        <p15:guide id="23" pos="2884" userDrawn="1">
          <p15:clr>
            <a:srgbClr val="FBAE40"/>
          </p15:clr>
        </p15:guide>
        <p15:guide id="24" orient="horz" pos="143" userDrawn="1">
          <p15:clr>
            <a:srgbClr val="FBAE40"/>
          </p15:clr>
        </p15:guide>
        <p15:guide id="25" orient="horz" pos="1096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Line Headline with Image and Body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B47B91-22C7-4D6F-A078-BC2E236FAB0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12996932" y="7016742"/>
            <a:ext cx="0" cy="32004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8B86231-34F7-4080-BC0E-17B75D510324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298F823-F7BA-4815-858B-274B6F475E13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9FC4A136-7208-4096-AACD-DFB1A13B2F77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28D86D-2B02-4993-8751-1BF9B0107269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2166666" y="0"/>
            <a:ext cx="2816186" cy="7772400"/>
            <a:chOff x="2025482" y="0"/>
            <a:chExt cx="2816186" cy="77724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4F5FE7-5497-416E-94FE-710CB77C04A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4805092" y="0"/>
              <a:ext cx="36576" cy="77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7F492D-D60C-41E7-9F45-611395CC49A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062000" y="0"/>
              <a:ext cx="2743200" cy="77724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tx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9642241-FA1C-461C-BFF1-AF749911E91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2025482" y="0"/>
              <a:ext cx="36576" cy="77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DEA54E-F81D-428D-A582-1708533BF2B0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7131050" y="1690687"/>
            <a:ext cx="6219123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AE32676B-56DD-4385-BFEC-AA10E09F5EC7}"/>
              </a:ext>
            </a:extLst>
          </p:cNvPr>
          <p:cNvSpPr>
            <a:spLocks noGrp="1"/>
          </p:cNvSpPr>
          <p:nvPr userDrawn="1">
            <p:ph type="pic" sz="quarter" idx="24"/>
          </p:nvPr>
        </p:nvSpPr>
        <p:spPr>
          <a:xfrm>
            <a:off x="3803009" y="0"/>
            <a:ext cx="2880360" cy="5943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7C5727DA-B663-4EE6-9AB3-49E0146C0C88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5443538" y="6856406"/>
            <a:ext cx="5534023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4EA6139-0503-46C8-B9B2-D98D7BE019C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443538" y="7382201"/>
            <a:ext cx="5534023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9D9923D0-2D15-43B7-915B-78C8F72AA68B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7131050" y="192796"/>
            <a:ext cx="6225848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6F4D64A6-D0B1-4C13-A3F8-0EE94B0367DC}"/>
              </a:ext>
            </a:extLst>
          </p:cNvPr>
          <p:cNvSpPr>
            <a:spLocks noGrp="1"/>
          </p:cNvSpPr>
          <p:nvPr userDrawn="1">
            <p:ph type="pic" sz="quarter" idx="25"/>
          </p:nvPr>
        </p:nvSpPr>
        <p:spPr>
          <a:xfrm>
            <a:off x="465885" y="1828800"/>
            <a:ext cx="2880360" cy="59436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E7994C7-7D97-48B4-A3B1-AAA263EEBC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7F754D5-876C-4D83-8D42-FEC43F0E44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32253" y="482652"/>
            <a:ext cx="6217920" cy="9144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Line Headline. No Sub-headline Georgia Bold  32.</a:t>
            </a:r>
          </a:p>
        </p:txBody>
      </p:sp>
    </p:spTree>
    <p:extLst>
      <p:ext uri="{BB962C8B-B14F-4D97-AF65-F5344CB8AC3E}">
        <p14:creationId xmlns:p14="http://schemas.microsoft.com/office/powerpoint/2010/main" val="1206495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431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8" pos="580" userDrawn="1">
          <p15:clr>
            <a:srgbClr val="FBAE40"/>
          </p15:clr>
        </p15:guide>
        <p15:guide id="20" orient="horz" pos="809" userDrawn="1">
          <p15:clr>
            <a:srgbClr val="FBAE40"/>
          </p15:clr>
        </p15:guide>
        <p15:guide id="21" pos="4492" userDrawn="1">
          <p15:clr>
            <a:srgbClr val="FBAE40"/>
          </p15:clr>
        </p15:guide>
        <p15:guide id="23" pos="4210" userDrawn="1">
          <p15:clr>
            <a:srgbClr val="FBAE40"/>
          </p15:clr>
        </p15:guide>
        <p15:guide id="24" orient="horz" pos="143" userDrawn="1">
          <p15:clr>
            <a:srgbClr val="FBAE40"/>
          </p15:clr>
        </p15:guide>
        <p15:guide id="25" pos="3429" userDrawn="1">
          <p15:clr>
            <a:srgbClr val="FBAE40"/>
          </p15:clr>
        </p15:guide>
        <p15:guide id="26" orient="horz" pos="1096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Line Headline with Gradient Image and Body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1515BCBC-439B-46AF-B468-552586F37AF0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418356" y="7016742"/>
            <a:ext cx="1582956" cy="320040"/>
            <a:chOff x="11418356" y="7016742"/>
            <a:chExt cx="1582956" cy="320040"/>
          </a:xfrm>
          <a:solidFill>
            <a:schemeClr val="bg1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B417383-6838-4A37-B4F5-35317CA4481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992168" y="7016742"/>
              <a:ext cx="9144" cy="3200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1" name="Graphic 24">
              <a:extLst>
                <a:ext uri="{FF2B5EF4-FFF2-40B4-BE49-F238E27FC236}">
                  <a16:creationId xmlns:a16="http://schemas.microsoft.com/office/drawing/2014/main" id="{35348BEC-F4C9-480A-ABE0-08C42F7616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418356" y="7026246"/>
              <a:ext cx="237104" cy="249091"/>
            </a:xfrm>
            <a:custGeom>
              <a:avLst/>
              <a:gdLst>
                <a:gd name="connsiteX0" fmla="*/ 231559 w 237104"/>
                <a:gd name="connsiteY0" fmla="*/ 102366 h 249091"/>
                <a:gd name="connsiteX1" fmla="*/ 143965 w 237104"/>
                <a:gd name="connsiteY1" fmla="*/ 73123 h 249091"/>
                <a:gd name="connsiteX2" fmla="*/ 231559 w 237104"/>
                <a:gd name="connsiteY2" fmla="*/ 43938 h 249091"/>
                <a:gd name="connsiteX3" fmla="*/ 237098 w 237104"/>
                <a:gd name="connsiteY3" fmla="*/ 38184 h 249091"/>
                <a:gd name="connsiteX4" fmla="*/ 237095 w 237104"/>
                <a:gd name="connsiteY4" fmla="*/ 38085 h 249091"/>
                <a:gd name="connsiteX5" fmla="*/ 237095 w 237104"/>
                <a:gd name="connsiteY5" fmla="*/ 5825 h 249091"/>
                <a:gd name="connsiteX6" fmla="*/ 231052 w 237104"/>
                <a:gd name="connsiteY6" fmla="*/ 7 h 249091"/>
                <a:gd name="connsiteX7" fmla="*/ 231049 w 237104"/>
                <a:gd name="connsiteY7" fmla="*/ 7 h 249091"/>
                <a:gd name="connsiteX8" fmla="*/ 119556 w 237104"/>
                <a:gd name="connsiteY8" fmla="*/ 53199 h 249091"/>
                <a:gd name="connsiteX9" fmla="*/ 118236 w 237104"/>
                <a:gd name="connsiteY9" fmla="*/ 53895 h 249091"/>
                <a:gd name="connsiteX10" fmla="*/ 117541 w 237104"/>
                <a:gd name="connsiteY10" fmla="*/ 53199 h 249091"/>
                <a:gd name="connsiteX11" fmla="*/ 6048 w 237104"/>
                <a:gd name="connsiteY11" fmla="*/ 7 h 249091"/>
                <a:gd name="connsiteX12" fmla="*/ 9 w 237104"/>
                <a:gd name="connsiteY12" fmla="*/ 5485 h 249091"/>
                <a:gd name="connsiteX13" fmla="*/ 2 w 237104"/>
                <a:gd name="connsiteY13" fmla="*/ 5825 h 249091"/>
                <a:gd name="connsiteX14" fmla="*/ 2 w 237104"/>
                <a:gd name="connsiteY14" fmla="*/ 38346 h 249091"/>
                <a:gd name="connsiteX15" fmla="*/ 5538 w 237104"/>
                <a:gd name="connsiteY15" fmla="*/ 44140 h 249091"/>
                <a:gd name="connsiteX16" fmla="*/ 93132 w 237104"/>
                <a:gd name="connsiteY16" fmla="*/ 73123 h 249091"/>
                <a:gd name="connsiteX17" fmla="*/ 5538 w 237104"/>
                <a:gd name="connsiteY17" fmla="*/ 102366 h 249091"/>
                <a:gd name="connsiteX18" fmla="*/ 2 w 237104"/>
                <a:gd name="connsiteY18" fmla="*/ 107911 h 249091"/>
                <a:gd name="connsiteX19" fmla="*/ 2 w 237104"/>
                <a:gd name="connsiteY19" fmla="*/ 140943 h 249091"/>
                <a:gd name="connsiteX20" fmla="*/ 5538 w 237104"/>
                <a:gd name="connsiteY20" fmla="*/ 146487 h 249091"/>
                <a:gd name="connsiteX21" fmla="*/ 93132 w 237104"/>
                <a:gd name="connsiteY21" fmla="*/ 175731 h 249091"/>
                <a:gd name="connsiteX22" fmla="*/ 5538 w 237104"/>
                <a:gd name="connsiteY22" fmla="*/ 204963 h 249091"/>
                <a:gd name="connsiteX23" fmla="*/ 1 w 237104"/>
                <a:gd name="connsiteY23" fmla="*/ 210718 h 249091"/>
                <a:gd name="connsiteX24" fmla="*/ 2 w 237104"/>
                <a:gd name="connsiteY24" fmla="*/ 210769 h 249091"/>
                <a:gd name="connsiteX25" fmla="*/ 2 w 237104"/>
                <a:gd name="connsiteY25" fmla="*/ 243290 h 249091"/>
                <a:gd name="connsiteX26" fmla="*/ 6048 w 237104"/>
                <a:gd name="connsiteY26" fmla="*/ 249084 h 249091"/>
                <a:gd name="connsiteX27" fmla="*/ 117541 w 237104"/>
                <a:gd name="connsiteY27" fmla="*/ 195892 h 249091"/>
                <a:gd name="connsiteX28" fmla="*/ 118862 w 237104"/>
                <a:gd name="connsiteY28" fmla="*/ 195196 h 249091"/>
                <a:gd name="connsiteX29" fmla="*/ 119556 w 237104"/>
                <a:gd name="connsiteY29" fmla="*/ 195892 h 249091"/>
                <a:gd name="connsiteX30" fmla="*/ 231049 w 237104"/>
                <a:gd name="connsiteY30" fmla="*/ 249084 h 249091"/>
                <a:gd name="connsiteX31" fmla="*/ 237088 w 237104"/>
                <a:gd name="connsiteY31" fmla="*/ 243606 h 249091"/>
                <a:gd name="connsiteX32" fmla="*/ 237095 w 237104"/>
                <a:gd name="connsiteY32" fmla="*/ 243290 h 249091"/>
                <a:gd name="connsiteX33" fmla="*/ 237095 w 237104"/>
                <a:gd name="connsiteY33" fmla="*/ 210520 h 249091"/>
                <a:gd name="connsiteX34" fmla="*/ 231559 w 237104"/>
                <a:gd name="connsiteY34" fmla="*/ 204714 h 249091"/>
                <a:gd name="connsiteX35" fmla="*/ 143965 w 237104"/>
                <a:gd name="connsiteY35" fmla="*/ 175731 h 249091"/>
                <a:gd name="connsiteX36" fmla="*/ 231559 w 237104"/>
                <a:gd name="connsiteY36" fmla="*/ 146487 h 249091"/>
                <a:gd name="connsiteX37" fmla="*/ 237095 w 237104"/>
                <a:gd name="connsiteY37" fmla="*/ 141579 h 249091"/>
                <a:gd name="connsiteX38" fmla="*/ 237095 w 237104"/>
                <a:gd name="connsiteY38" fmla="*/ 140943 h 249091"/>
                <a:gd name="connsiteX39" fmla="*/ 237095 w 237104"/>
                <a:gd name="connsiteY39" fmla="*/ 107911 h 249091"/>
                <a:gd name="connsiteX40" fmla="*/ 231559 w 237104"/>
                <a:gd name="connsiteY40" fmla="*/ 102366 h 249091"/>
                <a:gd name="connsiteX41" fmla="*/ 139437 w 237104"/>
                <a:gd name="connsiteY41" fmla="*/ 132121 h 249091"/>
                <a:gd name="connsiteX42" fmla="*/ 109990 w 237104"/>
                <a:gd name="connsiteY42" fmla="*/ 150797 h 249091"/>
                <a:gd name="connsiteX43" fmla="*/ 99415 w 237104"/>
                <a:gd name="connsiteY43" fmla="*/ 117552 h 249091"/>
                <a:gd name="connsiteX44" fmla="*/ 129372 w 237104"/>
                <a:gd name="connsiteY44" fmla="*/ 97641 h 249091"/>
                <a:gd name="connsiteX45" fmla="*/ 139437 w 237104"/>
                <a:gd name="connsiteY45" fmla="*/ 132121 h 24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7104" h="249091">
                  <a:moveTo>
                    <a:pt x="231559" y="102366"/>
                  </a:moveTo>
                  <a:cubicBezTo>
                    <a:pt x="171100" y="101108"/>
                    <a:pt x="143965" y="78929"/>
                    <a:pt x="143965" y="73123"/>
                  </a:cubicBezTo>
                  <a:cubicBezTo>
                    <a:pt x="143965" y="67317"/>
                    <a:pt x="171148" y="45399"/>
                    <a:pt x="231559" y="43938"/>
                  </a:cubicBezTo>
                  <a:cubicBezTo>
                    <a:pt x="234674" y="43881"/>
                    <a:pt x="237154" y="41305"/>
                    <a:pt x="237098" y="38184"/>
                  </a:cubicBezTo>
                  <a:cubicBezTo>
                    <a:pt x="237098" y="38151"/>
                    <a:pt x="237096" y="38118"/>
                    <a:pt x="237095" y="38085"/>
                  </a:cubicBezTo>
                  <a:lnTo>
                    <a:pt x="237095" y="5825"/>
                  </a:lnTo>
                  <a:cubicBezTo>
                    <a:pt x="237030" y="2547"/>
                    <a:pt x="234325" y="-58"/>
                    <a:pt x="231052" y="7"/>
                  </a:cubicBezTo>
                  <a:cubicBezTo>
                    <a:pt x="231050" y="7"/>
                    <a:pt x="231050" y="7"/>
                    <a:pt x="231049" y="7"/>
                  </a:cubicBezTo>
                  <a:cubicBezTo>
                    <a:pt x="208905" y="1016"/>
                    <a:pt x="132656" y="7570"/>
                    <a:pt x="119556" y="53199"/>
                  </a:cubicBezTo>
                  <a:cubicBezTo>
                    <a:pt x="119383" y="53757"/>
                    <a:pt x="118793" y="54068"/>
                    <a:pt x="118236" y="53895"/>
                  </a:cubicBezTo>
                  <a:cubicBezTo>
                    <a:pt x="117904" y="53792"/>
                    <a:pt x="117644" y="53532"/>
                    <a:pt x="117541" y="53199"/>
                  </a:cubicBezTo>
                  <a:cubicBezTo>
                    <a:pt x="104453" y="7582"/>
                    <a:pt x="27944" y="1028"/>
                    <a:pt x="6048" y="7"/>
                  </a:cubicBezTo>
                  <a:cubicBezTo>
                    <a:pt x="2870" y="-150"/>
                    <a:pt x="166" y="2302"/>
                    <a:pt x="9" y="5485"/>
                  </a:cubicBezTo>
                  <a:cubicBezTo>
                    <a:pt x="3" y="5598"/>
                    <a:pt x="1" y="5712"/>
                    <a:pt x="2" y="5825"/>
                  </a:cubicBezTo>
                  <a:lnTo>
                    <a:pt x="2" y="38346"/>
                  </a:lnTo>
                  <a:cubicBezTo>
                    <a:pt x="97" y="41411"/>
                    <a:pt x="2485" y="43911"/>
                    <a:pt x="5538" y="44140"/>
                  </a:cubicBezTo>
                  <a:cubicBezTo>
                    <a:pt x="65997" y="45399"/>
                    <a:pt x="93132" y="67328"/>
                    <a:pt x="93132" y="73123"/>
                  </a:cubicBezTo>
                  <a:cubicBezTo>
                    <a:pt x="93132" y="78917"/>
                    <a:pt x="65950" y="102366"/>
                    <a:pt x="5538" y="102366"/>
                  </a:cubicBezTo>
                  <a:cubicBezTo>
                    <a:pt x="2" y="102366"/>
                    <a:pt x="2" y="107911"/>
                    <a:pt x="2" y="107911"/>
                  </a:cubicBezTo>
                  <a:lnTo>
                    <a:pt x="2" y="140943"/>
                  </a:lnTo>
                  <a:cubicBezTo>
                    <a:pt x="2" y="146238"/>
                    <a:pt x="5538" y="146487"/>
                    <a:pt x="5538" y="146487"/>
                  </a:cubicBezTo>
                  <a:cubicBezTo>
                    <a:pt x="65997" y="147746"/>
                    <a:pt x="93132" y="169925"/>
                    <a:pt x="93132" y="175731"/>
                  </a:cubicBezTo>
                  <a:cubicBezTo>
                    <a:pt x="93132" y="181537"/>
                    <a:pt x="65950" y="203455"/>
                    <a:pt x="5538" y="204963"/>
                  </a:cubicBezTo>
                  <a:cubicBezTo>
                    <a:pt x="2422" y="205021"/>
                    <a:pt x="-57" y="207598"/>
                    <a:pt x="1" y="210718"/>
                  </a:cubicBezTo>
                  <a:cubicBezTo>
                    <a:pt x="1" y="210736"/>
                    <a:pt x="2" y="210752"/>
                    <a:pt x="2" y="210769"/>
                  </a:cubicBezTo>
                  <a:lnTo>
                    <a:pt x="2" y="243290"/>
                  </a:lnTo>
                  <a:cubicBezTo>
                    <a:pt x="80" y="246560"/>
                    <a:pt x="2783" y="249150"/>
                    <a:pt x="6048" y="249084"/>
                  </a:cubicBezTo>
                  <a:cubicBezTo>
                    <a:pt x="28193" y="248075"/>
                    <a:pt x="104442" y="241521"/>
                    <a:pt x="117541" y="195892"/>
                  </a:cubicBezTo>
                  <a:cubicBezTo>
                    <a:pt x="117714" y="195335"/>
                    <a:pt x="118305" y="195023"/>
                    <a:pt x="118862" y="195196"/>
                  </a:cubicBezTo>
                  <a:cubicBezTo>
                    <a:pt x="119194" y="195299"/>
                    <a:pt x="119453" y="195559"/>
                    <a:pt x="119556" y="195892"/>
                  </a:cubicBezTo>
                  <a:cubicBezTo>
                    <a:pt x="132596" y="241521"/>
                    <a:pt x="209154" y="248134"/>
                    <a:pt x="231049" y="249084"/>
                  </a:cubicBezTo>
                  <a:cubicBezTo>
                    <a:pt x="234228" y="249242"/>
                    <a:pt x="236932" y="246789"/>
                    <a:pt x="237088" y="243606"/>
                  </a:cubicBezTo>
                  <a:cubicBezTo>
                    <a:pt x="237094" y="243500"/>
                    <a:pt x="237095" y="243396"/>
                    <a:pt x="237095" y="243290"/>
                  </a:cubicBezTo>
                  <a:lnTo>
                    <a:pt x="237095" y="210520"/>
                  </a:lnTo>
                  <a:cubicBezTo>
                    <a:pt x="237006" y="207450"/>
                    <a:pt x="234616" y="204944"/>
                    <a:pt x="231559" y="204714"/>
                  </a:cubicBezTo>
                  <a:cubicBezTo>
                    <a:pt x="171100" y="203455"/>
                    <a:pt x="143965" y="181525"/>
                    <a:pt x="143965" y="175731"/>
                  </a:cubicBezTo>
                  <a:cubicBezTo>
                    <a:pt x="143965" y="169937"/>
                    <a:pt x="171148" y="147746"/>
                    <a:pt x="231559" y="146487"/>
                  </a:cubicBezTo>
                  <a:cubicBezTo>
                    <a:pt x="234441" y="146663"/>
                    <a:pt x="236920" y="144465"/>
                    <a:pt x="237095" y="141579"/>
                  </a:cubicBezTo>
                  <a:cubicBezTo>
                    <a:pt x="237108" y="141368"/>
                    <a:pt x="237108" y="141155"/>
                    <a:pt x="237095" y="140943"/>
                  </a:cubicBezTo>
                  <a:lnTo>
                    <a:pt x="237095" y="107911"/>
                  </a:lnTo>
                  <a:cubicBezTo>
                    <a:pt x="237095" y="102366"/>
                    <a:pt x="231559" y="102366"/>
                    <a:pt x="231559" y="102366"/>
                  </a:cubicBezTo>
                  <a:close/>
                  <a:moveTo>
                    <a:pt x="139437" y="132121"/>
                  </a:moveTo>
                  <a:cubicBezTo>
                    <a:pt x="133960" y="151985"/>
                    <a:pt x="119047" y="154051"/>
                    <a:pt x="109990" y="150797"/>
                  </a:cubicBezTo>
                  <a:cubicBezTo>
                    <a:pt x="100684" y="147520"/>
                    <a:pt x="90868" y="136929"/>
                    <a:pt x="99415" y="117552"/>
                  </a:cubicBezTo>
                  <a:cubicBezTo>
                    <a:pt x="103695" y="107721"/>
                    <a:pt x="117790" y="93355"/>
                    <a:pt x="129372" y="97641"/>
                  </a:cubicBezTo>
                  <a:cubicBezTo>
                    <a:pt x="141962" y="102117"/>
                    <a:pt x="142459" y="121779"/>
                    <a:pt x="139437" y="132121"/>
                  </a:cubicBezTo>
                  <a:close/>
                </a:path>
              </a:pathLst>
            </a:custGeom>
            <a:grpFill/>
            <a:ln w="11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25">
              <a:extLst>
                <a:ext uri="{FF2B5EF4-FFF2-40B4-BE49-F238E27FC236}">
                  <a16:creationId xmlns:a16="http://schemas.microsoft.com/office/drawing/2014/main" id="{047F64A4-0ABB-4607-833A-FF3B6C045D0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771393" y="7054694"/>
              <a:ext cx="1018580" cy="258921"/>
            </a:xfrm>
            <a:custGeom>
              <a:avLst/>
              <a:gdLst>
                <a:gd name="connsiteX0" fmla="*/ 736139 w 1018580"/>
                <a:gd name="connsiteY0" fmla="*/ 13607 h 258921"/>
                <a:gd name="connsiteX1" fmla="*/ 736139 w 1018580"/>
                <a:gd name="connsiteY1" fmla="*/ 46851 h 258921"/>
                <a:gd name="connsiteX2" fmla="*/ 726320 w 1018580"/>
                <a:gd name="connsiteY2" fmla="*/ 50133 h 258921"/>
                <a:gd name="connsiteX3" fmla="*/ 707436 w 1018580"/>
                <a:gd name="connsiteY3" fmla="*/ 28723 h 258921"/>
                <a:gd name="connsiteX4" fmla="*/ 680403 w 1018580"/>
                <a:gd name="connsiteY4" fmla="*/ 17893 h 258921"/>
                <a:gd name="connsiteX5" fmla="*/ 648012 w 1018580"/>
                <a:gd name="connsiteY5" fmla="*/ 17893 h 258921"/>
                <a:gd name="connsiteX6" fmla="*/ 640393 w 1018580"/>
                <a:gd name="connsiteY6" fmla="*/ 24117 h 258921"/>
                <a:gd name="connsiteX7" fmla="*/ 640393 w 1018580"/>
                <a:gd name="connsiteY7" fmla="*/ 25712 h 258921"/>
                <a:gd name="connsiteX8" fmla="*/ 640393 w 1018580"/>
                <a:gd name="connsiteY8" fmla="*/ 84380 h 258921"/>
                <a:gd name="connsiteX9" fmla="*/ 664697 w 1018580"/>
                <a:gd name="connsiteY9" fmla="*/ 84380 h 258921"/>
                <a:gd name="connsiteX10" fmla="*/ 677938 w 1018580"/>
                <a:gd name="connsiteY10" fmla="*/ 77334 h 258921"/>
                <a:gd name="connsiteX11" fmla="*/ 691933 w 1018580"/>
                <a:gd name="connsiteY11" fmla="*/ 58183 h 258921"/>
                <a:gd name="connsiteX12" fmla="*/ 702730 w 1018580"/>
                <a:gd name="connsiteY12" fmla="*/ 61465 h 258921"/>
                <a:gd name="connsiteX13" fmla="*/ 702730 w 1018580"/>
                <a:gd name="connsiteY13" fmla="*/ 125465 h 258921"/>
                <a:gd name="connsiteX14" fmla="*/ 691933 w 1018580"/>
                <a:gd name="connsiteY14" fmla="*/ 128726 h 258921"/>
                <a:gd name="connsiteX15" fmla="*/ 677938 w 1018580"/>
                <a:gd name="connsiteY15" fmla="*/ 109596 h 258921"/>
                <a:gd name="connsiteX16" fmla="*/ 664697 w 1018580"/>
                <a:gd name="connsiteY16" fmla="*/ 102278 h 258921"/>
                <a:gd name="connsiteX17" fmla="*/ 640434 w 1018580"/>
                <a:gd name="connsiteY17" fmla="*/ 102278 h 258921"/>
                <a:gd name="connsiteX18" fmla="*/ 640434 w 1018580"/>
                <a:gd name="connsiteY18" fmla="*/ 170522 h 258921"/>
                <a:gd name="connsiteX19" fmla="*/ 650742 w 1018580"/>
                <a:gd name="connsiteY19" fmla="*/ 181101 h 258921"/>
                <a:gd name="connsiteX20" fmla="*/ 677490 w 1018580"/>
                <a:gd name="connsiteY20" fmla="*/ 181101 h 258921"/>
                <a:gd name="connsiteX21" fmla="*/ 707924 w 1018580"/>
                <a:gd name="connsiteY21" fmla="*/ 169497 h 258921"/>
                <a:gd name="connsiteX22" fmla="*/ 725342 w 1018580"/>
                <a:gd name="connsiteY22" fmla="*/ 146373 h 258921"/>
                <a:gd name="connsiteX23" fmla="*/ 735161 w 1018580"/>
                <a:gd name="connsiteY23" fmla="*/ 149154 h 258921"/>
                <a:gd name="connsiteX24" fmla="*/ 735161 w 1018580"/>
                <a:gd name="connsiteY24" fmla="*/ 184112 h 258921"/>
                <a:gd name="connsiteX25" fmla="*/ 720432 w 1018580"/>
                <a:gd name="connsiteY25" fmla="*/ 198748 h 258921"/>
                <a:gd name="connsiteX26" fmla="*/ 589648 w 1018580"/>
                <a:gd name="connsiteY26" fmla="*/ 198748 h 258921"/>
                <a:gd name="connsiteX27" fmla="*/ 584252 w 1018580"/>
                <a:gd name="connsiteY27" fmla="*/ 193987 h 258921"/>
                <a:gd name="connsiteX28" fmla="*/ 584250 w 1018580"/>
                <a:gd name="connsiteY28" fmla="*/ 193960 h 258921"/>
                <a:gd name="connsiteX29" fmla="*/ 598225 w 1018580"/>
                <a:gd name="connsiteY29" fmla="*/ 173302 h 258921"/>
                <a:gd name="connsiteX30" fmla="*/ 598225 w 1018580"/>
                <a:gd name="connsiteY30" fmla="*/ 25462 h 258921"/>
                <a:gd name="connsiteX31" fmla="*/ 584250 w 1018580"/>
                <a:gd name="connsiteY31" fmla="*/ 4804 h 258921"/>
                <a:gd name="connsiteX32" fmla="*/ 589581 w 1018580"/>
                <a:gd name="connsiteY32" fmla="*/ 11 h 258921"/>
                <a:gd name="connsiteX33" fmla="*/ 589648 w 1018580"/>
                <a:gd name="connsiteY33" fmla="*/ 16 h 258921"/>
                <a:gd name="connsiteX34" fmla="*/ 721899 w 1018580"/>
                <a:gd name="connsiteY34" fmla="*/ 16 h 258921"/>
                <a:gd name="connsiteX35" fmla="*/ 736139 w 1018580"/>
                <a:gd name="connsiteY35" fmla="*/ 13607 h 258921"/>
                <a:gd name="connsiteX36" fmla="*/ 1017263 w 1018580"/>
                <a:gd name="connsiteY36" fmla="*/ 211564 h 258921"/>
                <a:gd name="connsiteX37" fmla="*/ 941686 w 1018580"/>
                <a:gd name="connsiteY37" fmla="*/ 258649 h 258921"/>
                <a:gd name="connsiteX38" fmla="*/ 884748 w 1018580"/>
                <a:gd name="connsiteY38" fmla="*/ 226932 h 258921"/>
                <a:gd name="connsiteX39" fmla="*/ 912229 w 1018580"/>
                <a:gd name="connsiteY39" fmla="*/ 197974 h 258921"/>
                <a:gd name="connsiteX40" fmla="*/ 888679 w 1018580"/>
                <a:gd name="connsiteY40" fmla="*/ 175561 h 258921"/>
                <a:gd name="connsiteX41" fmla="*/ 913227 w 1018580"/>
                <a:gd name="connsiteY41" fmla="*/ 148380 h 258921"/>
                <a:gd name="connsiteX42" fmla="*/ 888435 w 1018580"/>
                <a:gd name="connsiteY42" fmla="*/ 109596 h 258921"/>
                <a:gd name="connsiteX43" fmla="*/ 949040 w 1018580"/>
                <a:gd name="connsiteY43" fmla="*/ 62490 h 258921"/>
                <a:gd name="connsiteX44" fmla="*/ 993857 w 1018580"/>
                <a:gd name="connsiteY44" fmla="*/ 62490 h 258921"/>
                <a:gd name="connsiteX45" fmla="*/ 1013983 w 1018580"/>
                <a:gd name="connsiteY45" fmla="*/ 58977 h 258921"/>
                <a:gd name="connsiteX46" fmla="*/ 1018569 w 1018580"/>
                <a:gd name="connsiteY46" fmla="*/ 63072 h 258921"/>
                <a:gd name="connsiteX47" fmla="*/ 1018567 w 1018580"/>
                <a:gd name="connsiteY47" fmla="*/ 63723 h 258921"/>
                <a:gd name="connsiteX48" fmla="*/ 1002372 w 1018580"/>
                <a:gd name="connsiteY48" fmla="*/ 80450 h 258921"/>
                <a:gd name="connsiteX49" fmla="*/ 1000571 w 1018580"/>
                <a:gd name="connsiteY49" fmla="*/ 84773 h 258921"/>
                <a:gd name="connsiteX50" fmla="*/ 1001394 w 1018580"/>
                <a:gd name="connsiteY50" fmla="*/ 85990 h 258921"/>
                <a:gd name="connsiteX51" fmla="*/ 1008748 w 1018580"/>
                <a:gd name="connsiteY51" fmla="*/ 109177 h 258921"/>
                <a:gd name="connsiteX52" fmla="*/ 948632 w 1018580"/>
                <a:gd name="connsiteY52" fmla="*/ 156513 h 258921"/>
                <a:gd name="connsiteX53" fmla="*/ 932926 w 1018580"/>
                <a:gd name="connsiteY53" fmla="*/ 155008 h 258921"/>
                <a:gd name="connsiteX54" fmla="*/ 932193 w 1018580"/>
                <a:gd name="connsiteY54" fmla="*/ 167344 h 258921"/>
                <a:gd name="connsiteX55" fmla="*/ 972935 w 1018580"/>
                <a:gd name="connsiteY55" fmla="*/ 170877 h 258921"/>
                <a:gd name="connsiteX56" fmla="*/ 1017345 w 1018580"/>
                <a:gd name="connsiteY56" fmla="*/ 211564 h 258921"/>
                <a:gd name="connsiteX57" fmla="*/ 937815 w 1018580"/>
                <a:gd name="connsiteY57" fmla="*/ 138783 h 258921"/>
                <a:gd name="connsiteX58" fmla="*/ 970205 w 1018580"/>
                <a:gd name="connsiteY58" fmla="*/ 117624 h 258921"/>
                <a:gd name="connsiteX59" fmla="*/ 958920 w 1018580"/>
                <a:gd name="connsiteY59" fmla="*/ 78589 h 258921"/>
                <a:gd name="connsiteX60" fmla="*/ 926040 w 1018580"/>
                <a:gd name="connsiteY60" fmla="*/ 101002 h 258921"/>
                <a:gd name="connsiteX61" fmla="*/ 937835 w 1018580"/>
                <a:gd name="connsiteY61" fmla="*/ 138783 h 258921"/>
                <a:gd name="connsiteX62" fmla="*/ 983223 w 1018580"/>
                <a:gd name="connsiteY62" fmla="*/ 218861 h 258921"/>
                <a:gd name="connsiteX63" fmla="*/ 961120 w 1018580"/>
                <a:gd name="connsiteY63" fmla="*/ 201236 h 258921"/>
                <a:gd name="connsiteX64" fmla="*/ 927752 w 1018580"/>
                <a:gd name="connsiteY64" fmla="*/ 198476 h 258921"/>
                <a:gd name="connsiteX65" fmla="*/ 916466 w 1018580"/>
                <a:gd name="connsiteY65" fmla="*/ 220387 h 258921"/>
                <a:gd name="connsiteX66" fmla="*/ 949060 w 1018580"/>
                <a:gd name="connsiteY66" fmla="*/ 243052 h 258921"/>
                <a:gd name="connsiteX67" fmla="*/ 983243 w 1018580"/>
                <a:gd name="connsiteY67" fmla="*/ 218861 h 258921"/>
                <a:gd name="connsiteX68" fmla="*/ 161463 w 1018580"/>
                <a:gd name="connsiteY68" fmla="*/ 144282 h 258921"/>
                <a:gd name="connsiteX69" fmla="*/ 72868 w 1018580"/>
                <a:gd name="connsiteY69" fmla="*/ 199688 h 258921"/>
                <a:gd name="connsiteX70" fmla="*/ 5887 w 1018580"/>
                <a:gd name="connsiteY70" fmla="*/ 199688 h 258921"/>
                <a:gd name="connsiteX71" fmla="*/ 258 w 1018580"/>
                <a:gd name="connsiteY71" fmla="*/ 195078 h 258921"/>
                <a:gd name="connsiteX72" fmla="*/ 244 w 1018580"/>
                <a:gd name="connsiteY72" fmla="*/ 194942 h 258921"/>
                <a:gd name="connsiteX73" fmla="*/ 14260 w 1018580"/>
                <a:gd name="connsiteY73" fmla="*/ 174285 h 258921"/>
                <a:gd name="connsiteX74" fmla="*/ 14015 w 1018580"/>
                <a:gd name="connsiteY74" fmla="*/ 26465 h 258921"/>
                <a:gd name="connsiteX75" fmla="*/ 0 w 1018580"/>
                <a:gd name="connsiteY75" fmla="*/ 5808 h 258921"/>
                <a:gd name="connsiteX76" fmla="*/ 5515 w 1018580"/>
                <a:gd name="connsiteY76" fmla="*/ 1008 h 258921"/>
                <a:gd name="connsiteX77" fmla="*/ 5643 w 1018580"/>
                <a:gd name="connsiteY77" fmla="*/ 1020 h 258921"/>
                <a:gd name="connsiteX78" fmla="*/ 68794 w 1018580"/>
                <a:gd name="connsiteY78" fmla="*/ 1020 h 258921"/>
                <a:gd name="connsiteX79" fmla="*/ 152317 w 1018580"/>
                <a:gd name="connsiteY79" fmla="*/ 49631 h 258921"/>
                <a:gd name="connsiteX80" fmla="*/ 113061 w 1018580"/>
                <a:gd name="connsiteY80" fmla="*/ 92702 h 258921"/>
                <a:gd name="connsiteX81" fmla="*/ 161463 w 1018580"/>
                <a:gd name="connsiteY81" fmla="*/ 144282 h 258921"/>
                <a:gd name="connsiteX82" fmla="*/ 55940 w 1018580"/>
                <a:gd name="connsiteY82" fmla="*/ 85384 h 258921"/>
                <a:gd name="connsiteX83" fmla="*/ 69263 w 1018580"/>
                <a:gd name="connsiteY83" fmla="*/ 85384 h 258921"/>
                <a:gd name="connsiteX84" fmla="*/ 109252 w 1018580"/>
                <a:gd name="connsiteY84" fmla="*/ 53165 h 258921"/>
                <a:gd name="connsiteX85" fmla="*/ 70546 w 1018580"/>
                <a:gd name="connsiteY85" fmla="*/ 18646 h 258921"/>
                <a:gd name="connsiteX86" fmla="*/ 63559 w 1018580"/>
                <a:gd name="connsiteY86" fmla="*/ 18646 h 258921"/>
                <a:gd name="connsiteX87" fmla="*/ 55940 w 1018580"/>
                <a:gd name="connsiteY87" fmla="*/ 26716 h 258921"/>
                <a:gd name="connsiteX88" fmla="*/ 116300 w 1018580"/>
                <a:gd name="connsiteY88" fmla="*/ 145327 h 258921"/>
                <a:gd name="connsiteX89" fmla="*/ 72135 w 1018580"/>
                <a:gd name="connsiteY89" fmla="*/ 103511 h 258921"/>
                <a:gd name="connsiteX90" fmla="*/ 56184 w 1018580"/>
                <a:gd name="connsiteY90" fmla="*/ 103511 h 258921"/>
                <a:gd name="connsiteX91" fmla="*/ 56184 w 1018580"/>
                <a:gd name="connsiteY91" fmla="*/ 171776 h 258921"/>
                <a:gd name="connsiteX92" fmla="*/ 66492 w 1018580"/>
                <a:gd name="connsiteY92" fmla="*/ 181854 h 258921"/>
                <a:gd name="connsiteX93" fmla="*/ 78511 w 1018580"/>
                <a:gd name="connsiteY93" fmla="*/ 181854 h 258921"/>
                <a:gd name="connsiteX94" fmla="*/ 116300 w 1018580"/>
                <a:gd name="connsiteY94" fmla="*/ 145327 h 258921"/>
                <a:gd name="connsiteX95" fmla="*/ 294936 w 1018580"/>
                <a:gd name="connsiteY95" fmla="*/ 172027 h 258921"/>
                <a:gd name="connsiteX96" fmla="*/ 241217 w 1018580"/>
                <a:gd name="connsiteY96" fmla="*/ 202992 h 258921"/>
                <a:gd name="connsiteX97" fmla="*/ 172505 w 1018580"/>
                <a:gd name="connsiteY97" fmla="*/ 131235 h 258921"/>
                <a:gd name="connsiteX98" fmla="*/ 239730 w 1018580"/>
                <a:gd name="connsiteY98" fmla="*/ 59709 h 258921"/>
                <a:gd name="connsiteX99" fmla="*/ 295446 w 1018580"/>
                <a:gd name="connsiteY99" fmla="*/ 112335 h 258921"/>
                <a:gd name="connsiteX100" fmla="*/ 282917 w 1018580"/>
                <a:gd name="connsiteY100" fmla="*/ 125946 h 258921"/>
                <a:gd name="connsiteX101" fmla="*/ 208827 w 1018580"/>
                <a:gd name="connsiteY101" fmla="*/ 125946 h 258921"/>
                <a:gd name="connsiteX102" fmla="*/ 255192 w 1018580"/>
                <a:gd name="connsiteY102" fmla="*/ 172529 h 258921"/>
                <a:gd name="connsiteX103" fmla="*/ 292736 w 1018580"/>
                <a:gd name="connsiteY103" fmla="*/ 158939 h 258921"/>
                <a:gd name="connsiteX104" fmla="*/ 294936 w 1018580"/>
                <a:gd name="connsiteY104" fmla="*/ 172027 h 258921"/>
                <a:gd name="connsiteX105" fmla="*/ 209377 w 1018580"/>
                <a:gd name="connsiteY105" fmla="*/ 110076 h 258921"/>
                <a:gd name="connsiteX106" fmla="*/ 252156 w 1018580"/>
                <a:gd name="connsiteY106" fmla="*/ 110076 h 258921"/>
                <a:gd name="connsiteX107" fmla="*/ 261242 w 1018580"/>
                <a:gd name="connsiteY107" fmla="*/ 102508 h 258921"/>
                <a:gd name="connsiteX108" fmla="*/ 237937 w 1018580"/>
                <a:gd name="connsiteY108" fmla="*/ 75055 h 258921"/>
                <a:gd name="connsiteX109" fmla="*/ 209316 w 1018580"/>
                <a:gd name="connsiteY109" fmla="*/ 110076 h 258921"/>
                <a:gd name="connsiteX110" fmla="*/ 367153 w 1018580"/>
                <a:gd name="connsiteY110" fmla="*/ 112585 h 258921"/>
                <a:gd name="connsiteX111" fmla="*/ 338633 w 1018580"/>
                <a:gd name="connsiteY111" fmla="*/ 88667 h 258921"/>
                <a:gd name="connsiteX112" fmla="*/ 354319 w 1018580"/>
                <a:gd name="connsiteY112" fmla="*/ 75055 h 258921"/>
                <a:gd name="connsiteX113" fmla="*/ 397750 w 1018580"/>
                <a:gd name="connsiteY113" fmla="*/ 106543 h 258921"/>
                <a:gd name="connsiteX114" fmla="*/ 411012 w 1018580"/>
                <a:gd name="connsiteY114" fmla="*/ 90674 h 258921"/>
                <a:gd name="connsiteX115" fmla="*/ 359473 w 1018580"/>
                <a:gd name="connsiteY115" fmla="*/ 59709 h 258921"/>
                <a:gd name="connsiteX116" fmla="*/ 308931 w 1018580"/>
                <a:gd name="connsiteY116" fmla="*/ 99748 h 258921"/>
                <a:gd name="connsiteX117" fmla="*/ 353096 w 1018580"/>
                <a:gd name="connsiteY117" fmla="*/ 147836 h 258921"/>
                <a:gd name="connsiteX118" fmla="*/ 381311 w 1018580"/>
                <a:gd name="connsiteY118" fmla="*/ 173512 h 258921"/>
                <a:gd name="connsiteX119" fmla="*/ 364382 w 1018580"/>
                <a:gd name="connsiteY119" fmla="*/ 187374 h 258921"/>
                <a:gd name="connsiteX120" fmla="*/ 323415 w 1018580"/>
                <a:gd name="connsiteY120" fmla="*/ 156639 h 258921"/>
                <a:gd name="connsiteX121" fmla="*/ 308198 w 1018580"/>
                <a:gd name="connsiteY121" fmla="*/ 173010 h 258921"/>
                <a:gd name="connsiteX122" fmla="*/ 360960 w 1018580"/>
                <a:gd name="connsiteY122" fmla="*/ 202971 h 258921"/>
                <a:gd name="connsiteX123" fmla="*/ 412723 w 1018580"/>
                <a:gd name="connsiteY123" fmla="*/ 162179 h 258921"/>
                <a:gd name="connsiteX124" fmla="*/ 367092 w 1018580"/>
                <a:gd name="connsiteY124" fmla="*/ 112585 h 258921"/>
                <a:gd name="connsiteX125" fmla="*/ 514132 w 1018580"/>
                <a:gd name="connsiteY125" fmla="*/ 62406 h 258921"/>
                <a:gd name="connsiteX126" fmla="*/ 479215 w 1018580"/>
                <a:gd name="connsiteY126" fmla="*/ 62406 h 258921"/>
                <a:gd name="connsiteX127" fmla="*/ 479215 w 1018580"/>
                <a:gd name="connsiteY127" fmla="*/ 32508 h 258921"/>
                <a:gd name="connsiteX128" fmla="*/ 475141 w 1018580"/>
                <a:gd name="connsiteY128" fmla="*/ 26967 h 258921"/>
                <a:gd name="connsiteX129" fmla="*/ 467793 w 1018580"/>
                <a:gd name="connsiteY129" fmla="*/ 31636 h 258921"/>
                <a:gd name="connsiteX130" fmla="*/ 467767 w 1018580"/>
                <a:gd name="connsiteY130" fmla="*/ 31755 h 258921"/>
                <a:gd name="connsiteX131" fmla="*/ 424987 w 1018580"/>
                <a:gd name="connsiteY131" fmla="*/ 64999 h 258921"/>
                <a:gd name="connsiteX132" fmla="*/ 417388 w 1018580"/>
                <a:gd name="connsiteY132" fmla="*/ 72045 h 258921"/>
                <a:gd name="connsiteX133" fmla="*/ 425231 w 1018580"/>
                <a:gd name="connsiteY133" fmla="*/ 78840 h 258921"/>
                <a:gd name="connsiteX134" fmla="*/ 432606 w 1018580"/>
                <a:gd name="connsiteY134" fmla="*/ 78840 h 258921"/>
                <a:gd name="connsiteX135" fmla="*/ 440449 w 1018580"/>
                <a:gd name="connsiteY135" fmla="*/ 86659 h 258921"/>
                <a:gd name="connsiteX136" fmla="*/ 440449 w 1018580"/>
                <a:gd name="connsiteY136" fmla="*/ 164228 h 258921"/>
                <a:gd name="connsiteX137" fmla="*/ 477993 w 1018580"/>
                <a:gd name="connsiteY137" fmla="*/ 202490 h 258921"/>
                <a:gd name="connsiteX138" fmla="*/ 521180 w 1018580"/>
                <a:gd name="connsiteY138" fmla="*/ 180328 h 258921"/>
                <a:gd name="connsiteX139" fmla="*/ 517157 w 1018580"/>
                <a:gd name="connsiteY139" fmla="*/ 175651 h 258921"/>
                <a:gd name="connsiteX140" fmla="*/ 516760 w 1018580"/>
                <a:gd name="connsiteY140" fmla="*/ 175644 h 258921"/>
                <a:gd name="connsiteX141" fmla="*/ 496653 w 1018580"/>
                <a:gd name="connsiteY141" fmla="*/ 180160 h 258921"/>
                <a:gd name="connsiteX142" fmla="*/ 479460 w 1018580"/>
                <a:gd name="connsiteY142" fmla="*/ 163037 h 258921"/>
                <a:gd name="connsiteX143" fmla="*/ 479460 w 1018580"/>
                <a:gd name="connsiteY143" fmla="*/ 80596 h 258921"/>
                <a:gd name="connsiteX144" fmla="*/ 514315 w 1018580"/>
                <a:gd name="connsiteY144" fmla="*/ 80596 h 258921"/>
                <a:gd name="connsiteX145" fmla="*/ 521914 w 1018580"/>
                <a:gd name="connsiteY145" fmla="*/ 73550 h 258921"/>
                <a:gd name="connsiteX146" fmla="*/ 521914 w 1018580"/>
                <a:gd name="connsiteY146" fmla="*/ 69515 h 258921"/>
                <a:gd name="connsiteX147" fmla="*/ 514071 w 1018580"/>
                <a:gd name="connsiteY147" fmla="*/ 62469 h 258921"/>
                <a:gd name="connsiteX148" fmla="*/ 875275 w 1018580"/>
                <a:gd name="connsiteY148" fmla="*/ 211815 h 258921"/>
                <a:gd name="connsiteX149" fmla="*/ 799697 w 1018580"/>
                <a:gd name="connsiteY149" fmla="*/ 258921 h 258921"/>
                <a:gd name="connsiteX150" fmla="*/ 742759 w 1018580"/>
                <a:gd name="connsiteY150" fmla="*/ 227183 h 258921"/>
                <a:gd name="connsiteX151" fmla="*/ 770240 w 1018580"/>
                <a:gd name="connsiteY151" fmla="*/ 198225 h 258921"/>
                <a:gd name="connsiteX152" fmla="*/ 746691 w 1018580"/>
                <a:gd name="connsiteY152" fmla="*/ 175811 h 258921"/>
                <a:gd name="connsiteX153" fmla="*/ 771137 w 1018580"/>
                <a:gd name="connsiteY153" fmla="*/ 148631 h 258921"/>
                <a:gd name="connsiteX154" fmla="*/ 746365 w 1018580"/>
                <a:gd name="connsiteY154" fmla="*/ 109847 h 258921"/>
                <a:gd name="connsiteX155" fmla="*/ 806970 w 1018580"/>
                <a:gd name="connsiteY155" fmla="*/ 62741 h 258921"/>
                <a:gd name="connsiteX156" fmla="*/ 851787 w 1018580"/>
                <a:gd name="connsiteY156" fmla="*/ 62741 h 258921"/>
                <a:gd name="connsiteX157" fmla="*/ 871914 w 1018580"/>
                <a:gd name="connsiteY157" fmla="*/ 59228 h 258921"/>
                <a:gd name="connsiteX158" fmla="*/ 876347 w 1018580"/>
                <a:gd name="connsiteY158" fmla="*/ 63540 h 258921"/>
                <a:gd name="connsiteX159" fmla="*/ 876334 w 1018580"/>
                <a:gd name="connsiteY159" fmla="*/ 64016 h 258921"/>
                <a:gd name="connsiteX160" fmla="*/ 860139 w 1018580"/>
                <a:gd name="connsiteY160" fmla="*/ 80638 h 258921"/>
                <a:gd name="connsiteX161" fmla="*/ 858308 w 1018580"/>
                <a:gd name="connsiteY161" fmla="*/ 84915 h 258921"/>
                <a:gd name="connsiteX162" fmla="*/ 859161 w 1018580"/>
                <a:gd name="connsiteY162" fmla="*/ 86179 h 258921"/>
                <a:gd name="connsiteX163" fmla="*/ 866515 w 1018580"/>
                <a:gd name="connsiteY163" fmla="*/ 109345 h 258921"/>
                <a:gd name="connsiteX164" fmla="*/ 806400 w 1018580"/>
                <a:gd name="connsiteY164" fmla="*/ 156681 h 258921"/>
                <a:gd name="connsiteX165" fmla="*/ 790693 w 1018580"/>
                <a:gd name="connsiteY165" fmla="*/ 155175 h 258921"/>
                <a:gd name="connsiteX166" fmla="*/ 789960 w 1018580"/>
                <a:gd name="connsiteY166" fmla="*/ 167511 h 258921"/>
                <a:gd name="connsiteX167" fmla="*/ 830703 w 1018580"/>
                <a:gd name="connsiteY167" fmla="*/ 171044 h 258921"/>
                <a:gd name="connsiteX168" fmla="*/ 875275 w 1018580"/>
                <a:gd name="connsiteY168" fmla="*/ 211815 h 258921"/>
                <a:gd name="connsiteX169" fmla="*/ 795827 w 1018580"/>
                <a:gd name="connsiteY169" fmla="*/ 139034 h 258921"/>
                <a:gd name="connsiteX170" fmla="*/ 828217 w 1018580"/>
                <a:gd name="connsiteY170" fmla="*/ 117875 h 258921"/>
                <a:gd name="connsiteX171" fmla="*/ 816931 w 1018580"/>
                <a:gd name="connsiteY171" fmla="*/ 78840 h 258921"/>
                <a:gd name="connsiteX172" fmla="*/ 784052 w 1018580"/>
                <a:gd name="connsiteY172" fmla="*/ 101253 h 258921"/>
                <a:gd name="connsiteX173" fmla="*/ 795766 w 1018580"/>
                <a:gd name="connsiteY173" fmla="*/ 139034 h 258921"/>
                <a:gd name="connsiteX174" fmla="*/ 841214 w 1018580"/>
                <a:gd name="connsiteY174" fmla="*/ 219112 h 258921"/>
                <a:gd name="connsiteX175" fmla="*/ 819132 w 1018580"/>
                <a:gd name="connsiteY175" fmla="*/ 201487 h 258921"/>
                <a:gd name="connsiteX176" fmla="*/ 785702 w 1018580"/>
                <a:gd name="connsiteY176" fmla="*/ 198643 h 258921"/>
                <a:gd name="connsiteX177" fmla="*/ 774417 w 1018580"/>
                <a:gd name="connsiteY177" fmla="*/ 220555 h 258921"/>
                <a:gd name="connsiteX178" fmla="*/ 807011 w 1018580"/>
                <a:gd name="connsiteY178" fmla="*/ 243219 h 258921"/>
                <a:gd name="connsiteX179" fmla="*/ 841153 w 1018580"/>
                <a:gd name="connsiteY179" fmla="*/ 219112 h 25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018580" h="258921">
                  <a:moveTo>
                    <a:pt x="736139" y="13607"/>
                  </a:moveTo>
                  <a:lnTo>
                    <a:pt x="736139" y="46851"/>
                  </a:lnTo>
                  <a:cubicBezTo>
                    <a:pt x="736139" y="52642"/>
                    <a:pt x="730251" y="54670"/>
                    <a:pt x="726320" y="50133"/>
                  </a:cubicBezTo>
                  <a:lnTo>
                    <a:pt x="707436" y="28723"/>
                  </a:lnTo>
                  <a:cubicBezTo>
                    <a:pt x="699572" y="19398"/>
                    <a:pt x="690996" y="17893"/>
                    <a:pt x="680403" y="17893"/>
                  </a:cubicBezTo>
                  <a:lnTo>
                    <a:pt x="648012" y="17893"/>
                  </a:lnTo>
                  <a:cubicBezTo>
                    <a:pt x="644233" y="17452"/>
                    <a:pt x="640823" y="20239"/>
                    <a:pt x="640393" y="24117"/>
                  </a:cubicBezTo>
                  <a:cubicBezTo>
                    <a:pt x="640334" y="24647"/>
                    <a:pt x="640334" y="25182"/>
                    <a:pt x="640393" y="25712"/>
                  </a:cubicBezTo>
                  <a:lnTo>
                    <a:pt x="640393" y="84380"/>
                  </a:lnTo>
                  <a:lnTo>
                    <a:pt x="664697" y="84380"/>
                  </a:lnTo>
                  <a:cubicBezTo>
                    <a:pt x="670050" y="84777"/>
                    <a:pt x="675167" y="82054"/>
                    <a:pt x="677938" y="77334"/>
                  </a:cubicBezTo>
                  <a:lnTo>
                    <a:pt x="691933" y="58183"/>
                  </a:lnTo>
                  <a:cubicBezTo>
                    <a:pt x="695844" y="52391"/>
                    <a:pt x="702730" y="54419"/>
                    <a:pt x="702730" y="61465"/>
                  </a:cubicBezTo>
                  <a:lnTo>
                    <a:pt x="702730" y="125465"/>
                  </a:lnTo>
                  <a:cubicBezTo>
                    <a:pt x="702730" y="132009"/>
                    <a:pt x="695844" y="134267"/>
                    <a:pt x="691933" y="128726"/>
                  </a:cubicBezTo>
                  <a:lnTo>
                    <a:pt x="677938" y="109596"/>
                  </a:lnTo>
                  <a:cubicBezTo>
                    <a:pt x="675151" y="104863"/>
                    <a:pt x="670079" y="102060"/>
                    <a:pt x="664697" y="102278"/>
                  </a:cubicBezTo>
                  <a:lnTo>
                    <a:pt x="640434" y="102278"/>
                  </a:lnTo>
                  <a:lnTo>
                    <a:pt x="640434" y="170522"/>
                  </a:lnTo>
                  <a:cubicBezTo>
                    <a:pt x="640434" y="177819"/>
                    <a:pt x="644121" y="181101"/>
                    <a:pt x="650742" y="181101"/>
                  </a:cubicBezTo>
                  <a:lnTo>
                    <a:pt x="677490" y="181101"/>
                  </a:lnTo>
                  <a:cubicBezTo>
                    <a:pt x="689713" y="181101"/>
                    <a:pt x="699328" y="181101"/>
                    <a:pt x="707924" y="169497"/>
                  </a:cubicBezTo>
                  <a:lnTo>
                    <a:pt x="725342" y="146373"/>
                  </a:lnTo>
                  <a:cubicBezTo>
                    <a:pt x="729029" y="141334"/>
                    <a:pt x="735161" y="142860"/>
                    <a:pt x="735161" y="149154"/>
                  </a:cubicBezTo>
                  <a:lnTo>
                    <a:pt x="735161" y="184112"/>
                  </a:lnTo>
                  <a:cubicBezTo>
                    <a:pt x="735161" y="194691"/>
                    <a:pt x="729274" y="198748"/>
                    <a:pt x="720432" y="198748"/>
                  </a:cubicBezTo>
                  <a:lnTo>
                    <a:pt x="589648" y="198748"/>
                  </a:lnTo>
                  <a:cubicBezTo>
                    <a:pt x="586878" y="198963"/>
                    <a:pt x="584462" y="196831"/>
                    <a:pt x="584252" y="193987"/>
                  </a:cubicBezTo>
                  <a:cubicBezTo>
                    <a:pt x="584252" y="193978"/>
                    <a:pt x="584250" y="193969"/>
                    <a:pt x="584250" y="193960"/>
                  </a:cubicBezTo>
                  <a:cubicBezTo>
                    <a:pt x="584250" y="185136"/>
                    <a:pt x="598225" y="184384"/>
                    <a:pt x="598225" y="173302"/>
                  </a:cubicBezTo>
                  <a:lnTo>
                    <a:pt x="598225" y="25462"/>
                  </a:lnTo>
                  <a:cubicBezTo>
                    <a:pt x="598225" y="13356"/>
                    <a:pt x="584250" y="13105"/>
                    <a:pt x="584250" y="4804"/>
                  </a:cubicBezTo>
                  <a:cubicBezTo>
                    <a:pt x="584433" y="1970"/>
                    <a:pt x="586819" y="-176"/>
                    <a:pt x="589581" y="11"/>
                  </a:cubicBezTo>
                  <a:cubicBezTo>
                    <a:pt x="589604" y="13"/>
                    <a:pt x="589626" y="15"/>
                    <a:pt x="589648" y="16"/>
                  </a:cubicBezTo>
                  <a:lnTo>
                    <a:pt x="721899" y="16"/>
                  </a:lnTo>
                  <a:cubicBezTo>
                    <a:pt x="732696" y="16"/>
                    <a:pt x="736139" y="3801"/>
                    <a:pt x="736139" y="13607"/>
                  </a:cubicBezTo>
                  <a:close/>
                  <a:moveTo>
                    <a:pt x="1017263" y="211564"/>
                  </a:moveTo>
                  <a:cubicBezTo>
                    <a:pt x="1017263" y="239769"/>
                    <a:pt x="989538" y="258649"/>
                    <a:pt x="941686" y="258649"/>
                  </a:cubicBezTo>
                  <a:cubicBezTo>
                    <a:pt x="905608" y="258649"/>
                    <a:pt x="884748" y="245561"/>
                    <a:pt x="884748" y="226932"/>
                  </a:cubicBezTo>
                  <a:cubicBezTo>
                    <a:pt x="884748" y="214847"/>
                    <a:pt x="894567" y="204267"/>
                    <a:pt x="912229" y="197974"/>
                  </a:cubicBezTo>
                  <a:cubicBezTo>
                    <a:pt x="896033" y="195444"/>
                    <a:pt x="888679" y="185617"/>
                    <a:pt x="888679" y="175561"/>
                  </a:cubicBezTo>
                  <a:cubicBezTo>
                    <a:pt x="888679" y="163957"/>
                    <a:pt x="898009" y="153398"/>
                    <a:pt x="913227" y="148380"/>
                  </a:cubicBezTo>
                  <a:cubicBezTo>
                    <a:pt x="898254" y="139808"/>
                    <a:pt x="888435" y="126218"/>
                    <a:pt x="888435" y="109596"/>
                  </a:cubicBezTo>
                  <a:cubicBezTo>
                    <a:pt x="888435" y="81642"/>
                    <a:pt x="914918" y="62490"/>
                    <a:pt x="949040" y="62490"/>
                  </a:cubicBezTo>
                  <a:lnTo>
                    <a:pt x="993857" y="62490"/>
                  </a:lnTo>
                  <a:cubicBezTo>
                    <a:pt x="1004674" y="62490"/>
                    <a:pt x="1009318" y="58977"/>
                    <a:pt x="1013983" y="58977"/>
                  </a:cubicBezTo>
                  <a:cubicBezTo>
                    <a:pt x="1016353" y="58808"/>
                    <a:pt x="1018404" y="60641"/>
                    <a:pt x="1018569" y="63072"/>
                  </a:cubicBezTo>
                  <a:cubicBezTo>
                    <a:pt x="1018585" y="63289"/>
                    <a:pt x="1018583" y="63506"/>
                    <a:pt x="1018567" y="63723"/>
                  </a:cubicBezTo>
                  <a:cubicBezTo>
                    <a:pt x="1018567" y="69536"/>
                    <a:pt x="1011213" y="74805"/>
                    <a:pt x="1002372" y="80450"/>
                  </a:cubicBezTo>
                  <a:cubicBezTo>
                    <a:pt x="1000712" y="81133"/>
                    <a:pt x="999905" y="83069"/>
                    <a:pt x="1000571" y="84773"/>
                  </a:cubicBezTo>
                  <a:cubicBezTo>
                    <a:pt x="1000752" y="85237"/>
                    <a:pt x="1001033" y="85653"/>
                    <a:pt x="1001394" y="85990"/>
                  </a:cubicBezTo>
                  <a:cubicBezTo>
                    <a:pt x="1006216" y="92704"/>
                    <a:pt x="1008795" y="100837"/>
                    <a:pt x="1008748" y="109177"/>
                  </a:cubicBezTo>
                  <a:cubicBezTo>
                    <a:pt x="1008748" y="136358"/>
                    <a:pt x="982265" y="156513"/>
                    <a:pt x="948632" y="156513"/>
                  </a:cubicBezTo>
                  <a:cubicBezTo>
                    <a:pt x="943368" y="156409"/>
                    <a:pt x="938119" y="155906"/>
                    <a:pt x="932926" y="155008"/>
                  </a:cubicBezTo>
                  <a:cubicBezTo>
                    <a:pt x="922129" y="153252"/>
                    <a:pt x="920173" y="166591"/>
                    <a:pt x="932193" y="167344"/>
                  </a:cubicBezTo>
                  <a:lnTo>
                    <a:pt x="972935" y="170877"/>
                  </a:lnTo>
                  <a:cubicBezTo>
                    <a:pt x="1002616" y="173282"/>
                    <a:pt x="1016856" y="190405"/>
                    <a:pt x="1017345" y="211564"/>
                  </a:cubicBezTo>
                  <a:close/>
                  <a:moveTo>
                    <a:pt x="937815" y="138783"/>
                  </a:moveTo>
                  <a:cubicBezTo>
                    <a:pt x="947634" y="142568"/>
                    <a:pt x="964074" y="140038"/>
                    <a:pt x="970205" y="117624"/>
                  </a:cubicBezTo>
                  <a:cubicBezTo>
                    <a:pt x="973404" y="106041"/>
                    <a:pt x="972650" y="83628"/>
                    <a:pt x="958920" y="78589"/>
                  </a:cubicBezTo>
                  <a:cubicBezTo>
                    <a:pt x="946167" y="73801"/>
                    <a:pt x="930705" y="89921"/>
                    <a:pt x="926040" y="101002"/>
                  </a:cubicBezTo>
                  <a:cubicBezTo>
                    <a:pt x="916486" y="123165"/>
                    <a:pt x="927528" y="134748"/>
                    <a:pt x="937835" y="138783"/>
                  </a:cubicBezTo>
                  <a:close/>
                  <a:moveTo>
                    <a:pt x="983223" y="218861"/>
                  </a:moveTo>
                  <a:cubicBezTo>
                    <a:pt x="983223" y="210498"/>
                    <a:pt x="979047" y="203264"/>
                    <a:pt x="961120" y="201236"/>
                  </a:cubicBezTo>
                  <a:lnTo>
                    <a:pt x="927752" y="198476"/>
                  </a:lnTo>
                  <a:cubicBezTo>
                    <a:pt x="918931" y="203766"/>
                    <a:pt x="916466" y="211564"/>
                    <a:pt x="916466" y="220387"/>
                  </a:cubicBezTo>
                  <a:cubicBezTo>
                    <a:pt x="916466" y="234479"/>
                    <a:pt x="927018" y="243052"/>
                    <a:pt x="949060" y="243052"/>
                  </a:cubicBezTo>
                  <a:cubicBezTo>
                    <a:pt x="971102" y="243052"/>
                    <a:pt x="983243" y="232221"/>
                    <a:pt x="983243" y="218861"/>
                  </a:cubicBezTo>
                  <a:close/>
                  <a:moveTo>
                    <a:pt x="161463" y="144282"/>
                  </a:moveTo>
                  <a:cubicBezTo>
                    <a:pt x="161463" y="179031"/>
                    <a:pt x="131762" y="199688"/>
                    <a:pt x="72868" y="199688"/>
                  </a:cubicBezTo>
                  <a:lnTo>
                    <a:pt x="5887" y="199688"/>
                  </a:lnTo>
                  <a:cubicBezTo>
                    <a:pt x="3092" y="200011"/>
                    <a:pt x="572" y="197947"/>
                    <a:pt x="258" y="195078"/>
                  </a:cubicBezTo>
                  <a:cubicBezTo>
                    <a:pt x="253" y="195033"/>
                    <a:pt x="248" y="194987"/>
                    <a:pt x="244" y="194942"/>
                  </a:cubicBezTo>
                  <a:cubicBezTo>
                    <a:pt x="244" y="186893"/>
                    <a:pt x="14260" y="185617"/>
                    <a:pt x="14260" y="174285"/>
                  </a:cubicBezTo>
                  <a:lnTo>
                    <a:pt x="14015" y="26465"/>
                  </a:lnTo>
                  <a:cubicBezTo>
                    <a:pt x="13995" y="15133"/>
                    <a:pt x="0" y="14652"/>
                    <a:pt x="0" y="5808"/>
                  </a:cubicBezTo>
                  <a:cubicBezTo>
                    <a:pt x="231" y="2919"/>
                    <a:pt x="2700" y="770"/>
                    <a:pt x="5515" y="1008"/>
                  </a:cubicBezTo>
                  <a:cubicBezTo>
                    <a:pt x="5558" y="1011"/>
                    <a:pt x="5600" y="1015"/>
                    <a:pt x="5643" y="1020"/>
                  </a:cubicBezTo>
                  <a:lnTo>
                    <a:pt x="68794" y="1020"/>
                  </a:lnTo>
                  <a:cubicBezTo>
                    <a:pt x="125223" y="769"/>
                    <a:pt x="152317" y="19837"/>
                    <a:pt x="152317" y="49631"/>
                  </a:cubicBezTo>
                  <a:cubicBezTo>
                    <a:pt x="152317" y="68449"/>
                    <a:pt x="142253" y="84130"/>
                    <a:pt x="113061" y="92702"/>
                  </a:cubicBezTo>
                  <a:cubicBezTo>
                    <a:pt x="147957" y="98284"/>
                    <a:pt x="161219" y="118628"/>
                    <a:pt x="161463" y="144282"/>
                  </a:cubicBezTo>
                  <a:close/>
                  <a:moveTo>
                    <a:pt x="55940" y="85384"/>
                  </a:moveTo>
                  <a:lnTo>
                    <a:pt x="69263" y="85384"/>
                  </a:lnTo>
                  <a:cubicBezTo>
                    <a:pt x="95032" y="85384"/>
                    <a:pt x="109252" y="74303"/>
                    <a:pt x="109252" y="53165"/>
                  </a:cubicBezTo>
                  <a:cubicBezTo>
                    <a:pt x="109007" y="31002"/>
                    <a:pt x="98944" y="18646"/>
                    <a:pt x="70546" y="18646"/>
                  </a:cubicBezTo>
                  <a:lnTo>
                    <a:pt x="63559" y="18646"/>
                  </a:lnTo>
                  <a:cubicBezTo>
                    <a:pt x="58649" y="18646"/>
                    <a:pt x="55940" y="21677"/>
                    <a:pt x="55940" y="26716"/>
                  </a:cubicBezTo>
                  <a:close/>
                  <a:moveTo>
                    <a:pt x="116300" y="145327"/>
                  </a:moveTo>
                  <a:cubicBezTo>
                    <a:pt x="116300" y="119381"/>
                    <a:pt x="103059" y="103511"/>
                    <a:pt x="72135" y="103511"/>
                  </a:cubicBezTo>
                  <a:lnTo>
                    <a:pt x="56184" y="103511"/>
                  </a:lnTo>
                  <a:lnTo>
                    <a:pt x="56184" y="171776"/>
                  </a:lnTo>
                  <a:cubicBezTo>
                    <a:pt x="56184" y="178571"/>
                    <a:pt x="59871" y="181854"/>
                    <a:pt x="66492" y="181854"/>
                  </a:cubicBezTo>
                  <a:lnTo>
                    <a:pt x="78511" y="181854"/>
                  </a:lnTo>
                  <a:cubicBezTo>
                    <a:pt x="106257" y="181917"/>
                    <a:pt x="116300" y="166737"/>
                    <a:pt x="116300" y="145327"/>
                  </a:cubicBezTo>
                  <a:close/>
                  <a:moveTo>
                    <a:pt x="294936" y="172027"/>
                  </a:moveTo>
                  <a:cubicBezTo>
                    <a:pt x="287093" y="190154"/>
                    <a:pt x="268209" y="202992"/>
                    <a:pt x="241217" y="202992"/>
                  </a:cubicBezTo>
                  <a:cubicBezTo>
                    <a:pt x="200230" y="202992"/>
                    <a:pt x="172505" y="172780"/>
                    <a:pt x="172505" y="131235"/>
                  </a:cubicBezTo>
                  <a:cubicBezTo>
                    <a:pt x="172505" y="88918"/>
                    <a:pt x="200230" y="59709"/>
                    <a:pt x="239730" y="59709"/>
                  </a:cubicBezTo>
                  <a:cubicBezTo>
                    <a:pt x="277519" y="59709"/>
                    <a:pt x="295446" y="87161"/>
                    <a:pt x="295446" y="112335"/>
                  </a:cubicBezTo>
                  <a:cubicBezTo>
                    <a:pt x="295446" y="123165"/>
                    <a:pt x="292003" y="125946"/>
                    <a:pt x="282917" y="125946"/>
                  </a:cubicBezTo>
                  <a:lnTo>
                    <a:pt x="208827" y="125946"/>
                  </a:lnTo>
                  <a:cubicBezTo>
                    <a:pt x="209804" y="156409"/>
                    <a:pt x="229198" y="172529"/>
                    <a:pt x="255192" y="172529"/>
                  </a:cubicBezTo>
                  <a:cubicBezTo>
                    <a:pt x="278741" y="172529"/>
                    <a:pt x="285871" y="158939"/>
                    <a:pt x="292736" y="158939"/>
                  </a:cubicBezTo>
                  <a:cubicBezTo>
                    <a:pt x="296912" y="158918"/>
                    <a:pt x="299112" y="163455"/>
                    <a:pt x="294936" y="172027"/>
                  </a:cubicBezTo>
                  <a:close/>
                  <a:moveTo>
                    <a:pt x="209377" y="110076"/>
                  </a:moveTo>
                  <a:lnTo>
                    <a:pt x="252156" y="110076"/>
                  </a:lnTo>
                  <a:cubicBezTo>
                    <a:pt x="259286" y="110076"/>
                    <a:pt x="261242" y="107547"/>
                    <a:pt x="261242" y="102508"/>
                  </a:cubicBezTo>
                  <a:cubicBezTo>
                    <a:pt x="261242" y="87161"/>
                    <a:pt x="253888" y="75055"/>
                    <a:pt x="237937" y="75055"/>
                  </a:cubicBezTo>
                  <a:cubicBezTo>
                    <a:pt x="221987" y="75055"/>
                    <a:pt x="209825" y="87412"/>
                    <a:pt x="209316" y="110076"/>
                  </a:cubicBezTo>
                  <a:close/>
                  <a:moveTo>
                    <a:pt x="367153" y="112585"/>
                  </a:moveTo>
                  <a:cubicBezTo>
                    <a:pt x="344337" y="102508"/>
                    <a:pt x="338633" y="96214"/>
                    <a:pt x="338633" y="88667"/>
                  </a:cubicBezTo>
                  <a:cubicBezTo>
                    <a:pt x="338633" y="80094"/>
                    <a:pt x="345253" y="75055"/>
                    <a:pt x="354319" y="75055"/>
                  </a:cubicBezTo>
                  <a:cubicBezTo>
                    <a:pt x="377155" y="75055"/>
                    <a:pt x="378764" y="106543"/>
                    <a:pt x="397750" y="106543"/>
                  </a:cubicBezTo>
                  <a:cubicBezTo>
                    <a:pt x="406103" y="106543"/>
                    <a:pt x="411012" y="100271"/>
                    <a:pt x="411012" y="90674"/>
                  </a:cubicBezTo>
                  <a:cubicBezTo>
                    <a:pt x="411012" y="68511"/>
                    <a:pt x="383531" y="59458"/>
                    <a:pt x="359473" y="59709"/>
                  </a:cubicBezTo>
                  <a:cubicBezTo>
                    <a:pt x="329303" y="59709"/>
                    <a:pt x="308931" y="73550"/>
                    <a:pt x="308931" y="99748"/>
                  </a:cubicBezTo>
                  <a:cubicBezTo>
                    <a:pt x="308931" y="120405"/>
                    <a:pt x="321439" y="132741"/>
                    <a:pt x="353096" y="147836"/>
                  </a:cubicBezTo>
                  <a:cubicBezTo>
                    <a:pt x="374446" y="158144"/>
                    <a:pt x="381311" y="164207"/>
                    <a:pt x="381311" y="173512"/>
                  </a:cubicBezTo>
                  <a:cubicBezTo>
                    <a:pt x="381311" y="181875"/>
                    <a:pt x="375199" y="187374"/>
                    <a:pt x="364382" y="187374"/>
                  </a:cubicBezTo>
                  <a:cubicBezTo>
                    <a:pt x="339122" y="187374"/>
                    <a:pt x="341322" y="156639"/>
                    <a:pt x="323415" y="156639"/>
                  </a:cubicBezTo>
                  <a:cubicBezTo>
                    <a:pt x="314819" y="156639"/>
                    <a:pt x="308198" y="163434"/>
                    <a:pt x="308198" y="173010"/>
                  </a:cubicBezTo>
                  <a:cubicBezTo>
                    <a:pt x="308198" y="193918"/>
                    <a:pt x="339122" y="202971"/>
                    <a:pt x="360960" y="202971"/>
                  </a:cubicBezTo>
                  <a:cubicBezTo>
                    <a:pt x="391619" y="202971"/>
                    <a:pt x="412723" y="187875"/>
                    <a:pt x="412723" y="162179"/>
                  </a:cubicBezTo>
                  <a:cubicBezTo>
                    <a:pt x="412968" y="142317"/>
                    <a:pt x="400215" y="127556"/>
                    <a:pt x="367092" y="112585"/>
                  </a:cubicBezTo>
                  <a:close/>
                  <a:moveTo>
                    <a:pt x="514132" y="62406"/>
                  </a:moveTo>
                  <a:lnTo>
                    <a:pt x="479215" y="62406"/>
                  </a:lnTo>
                  <a:lnTo>
                    <a:pt x="479215" y="32508"/>
                  </a:lnTo>
                  <a:cubicBezTo>
                    <a:pt x="479215" y="28472"/>
                    <a:pt x="477178" y="27218"/>
                    <a:pt x="475141" y="26967"/>
                  </a:cubicBezTo>
                  <a:cubicBezTo>
                    <a:pt x="471855" y="26174"/>
                    <a:pt x="468565" y="28264"/>
                    <a:pt x="467793" y="31636"/>
                  </a:cubicBezTo>
                  <a:cubicBezTo>
                    <a:pt x="467783" y="31676"/>
                    <a:pt x="467775" y="31715"/>
                    <a:pt x="467767" y="31755"/>
                  </a:cubicBezTo>
                  <a:cubicBezTo>
                    <a:pt x="460413" y="64999"/>
                    <a:pt x="424987" y="64999"/>
                    <a:pt x="424987" y="64999"/>
                  </a:cubicBezTo>
                  <a:cubicBezTo>
                    <a:pt x="420098" y="64999"/>
                    <a:pt x="417388" y="67508"/>
                    <a:pt x="417388" y="72045"/>
                  </a:cubicBezTo>
                  <a:cubicBezTo>
                    <a:pt x="417388" y="76582"/>
                    <a:pt x="420098" y="78840"/>
                    <a:pt x="425231" y="78840"/>
                  </a:cubicBezTo>
                  <a:lnTo>
                    <a:pt x="432606" y="78840"/>
                  </a:lnTo>
                  <a:cubicBezTo>
                    <a:pt x="436847" y="78849"/>
                    <a:pt x="440316" y="82309"/>
                    <a:pt x="440449" y="86659"/>
                  </a:cubicBezTo>
                  <a:lnTo>
                    <a:pt x="440449" y="164228"/>
                  </a:lnTo>
                  <a:cubicBezTo>
                    <a:pt x="440449" y="191660"/>
                    <a:pt x="455666" y="202490"/>
                    <a:pt x="477993" y="202490"/>
                  </a:cubicBezTo>
                  <a:cubicBezTo>
                    <a:pt x="501563" y="202490"/>
                    <a:pt x="521180" y="190907"/>
                    <a:pt x="521180" y="180328"/>
                  </a:cubicBezTo>
                  <a:cubicBezTo>
                    <a:pt x="521327" y="177896"/>
                    <a:pt x="519526" y="175802"/>
                    <a:pt x="517157" y="175651"/>
                  </a:cubicBezTo>
                  <a:cubicBezTo>
                    <a:pt x="517025" y="175642"/>
                    <a:pt x="516892" y="175640"/>
                    <a:pt x="516760" y="175644"/>
                  </a:cubicBezTo>
                  <a:cubicBezTo>
                    <a:pt x="512095" y="175644"/>
                    <a:pt x="507450" y="180160"/>
                    <a:pt x="496653" y="180160"/>
                  </a:cubicBezTo>
                  <a:cubicBezTo>
                    <a:pt x="485368" y="180160"/>
                    <a:pt x="479460" y="175121"/>
                    <a:pt x="479460" y="163037"/>
                  </a:cubicBezTo>
                  <a:lnTo>
                    <a:pt x="479460" y="80596"/>
                  </a:lnTo>
                  <a:lnTo>
                    <a:pt x="514315" y="80596"/>
                  </a:lnTo>
                  <a:cubicBezTo>
                    <a:pt x="519225" y="80596"/>
                    <a:pt x="521914" y="78087"/>
                    <a:pt x="521914" y="73550"/>
                  </a:cubicBezTo>
                  <a:lnTo>
                    <a:pt x="521914" y="69515"/>
                  </a:lnTo>
                  <a:cubicBezTo>
                    <a:pt x="521914" y="64999"/>
                    <a:pt x="518980" y="62469"/>
                    <a:pt x="514071" y="62469"/>
                  </a:cubicBezTo>
                  <a:close/>
                  <a:moveTo>
                    <a:pt x="875275" y="211815"/>
                  </a:moveTo>
                  <a:cubicBezTo>
                    <a:pt x="875275" y="240020"/>
                    <a:pt x="847529" y="258921"/>
                    <a:pt x="799697" y="258921"/>
                  </a:cubicBezTo>
                  <a:cubicBezTo>
                    <a:pt x="763620" y="258921"/>
                    <a:pt x="742759" y="245812"/>
                    <a:pt x="742759" y="227183"/>
                  </a:cubicBezTo>
                  <a:cubicBezTo>
                    <a:pt x="742759" y="215098"/>
                    <a:pt x="752578" y="204518"/>
                    <a:pt x="770240" y="198225"/>
                  </a:cubicBezTo>
                  <a:cubicBezTo>
                    <a:pt x="753943" y="195695"/>
                    <a:pt x="746691" y="185868"/>
                    <a:pt x="746691" y="175811"/>
                  </a:cubicBezTo>
                  <a:cubicBezTo>
                    <a:pt x="746691" y="164228"/>
                    <a:pt x="756001" y="153649"/>
                    <a:pt x="771137" y="148631"/>
                  </a:cubicBezTo>
                  <a:cubicBezTo>
                    <a:pt x="756184" y="140059"/>
                    <a:pt x="746365" y="126468"/>
                    <a:pt x="746365" y="109847"/>
                  </a:cubicBezTo>
                  <a:cubicBezTo>
                    <a:pt x="746365" y="81892"/>
                    <a:pt x="772848" y="62741"/>
                    <a:pt x="806970" y="62741"/>
                  </a:cubicBezTo>
                  <a:lnTo>
                    <a:pt x="851787" y="62741"/>
                  </a:lnTo>
                  <a:cubicBezTo>
                    <a:pt x="862584" y="62741"/>
                    <a:pt x="867249" y="59228"/>
                    <a:pt x="871914" y="59228"/>
                  </a:cubicBezTo>
                  <a:cubicBezTo>
                    <a:pt x="874297" y="59162"/>
                    <a:pt x="876283" y="61093"/>
                    <a:pt x="876347" y="63540"/>
                  </a:cubicBezTo>
                  <a:cubicBezTo>
                    <a:pt x="876351" y="63699"/>
                    <a:pt x="876347" y="63858"/>
                    <a:pt x="876334" y="64016"/>
                  </a:cubicBezTo>
                  <a:cubicBezTo>
                    <a:pt x="876334" y="69808"/>
                    <a:pt x="868960" y="75097"/>
                    <a:pt x="860139" y="80638"/>
                  </a:cubicBezTo>
                  <a:cubicBezTo>
                    <a:pt x="858483" y="81300"/>
                    <a:pt x="857662" y="83215"/>
                    <a:pt x="858308" y="84915"/>
                  </a:cubicBezTo>
                  <a:cubicBezTo>
                    <a:pt x="858491" y="85399"/>
                    <a:pt x="858784" y="85832"/>
                    <a:pt x="859161" y="86179"/>
                  </a:cubicBezTo>
                  <a:cubicBezTo>
                    <a:pt x="863977" y="92888"/>
                    <a:pt x="866556" y="101012"/>
                    <a:pt x="866515" y="109345"/>
                  </a:cubicBezTo>
                  <a:cubicBezTo>
                    <a:pt x="866515" y="136525"/>
                    <a:pt x="840033" y="156681"/>
                    <a:pt x="806400" y="156681"/>
                  </a:cubicBezTo>
                  <a:cubicBezTo>
                    <a:pt x="801136" y="156576"/>
                    <a:pt x="795886" y="156073"/>
                    <a:pt x="790693" y="155175"/>
                  </a:cubicBezTo>
                  <a:cubicBezTo>
                    <a:pt x="779896" y="153419"/>
                    <a:pt x="777941" y="166758"/>
                    <a:pt x="789960" y="167511"/>
                  </a:cubicBezTo>
                  <a:lnTo>
                    <a:pt x="830703" y="171044"/>
                  </a:lnTo>
                  <a:cubicBezTo>
                    <a:pt x="860302" y="173553"/>
                    <a:pt x="874766" y="190405"/>
                    <a:pt x="875275" y="211815"/>
                  </a:cubicBezTo>
                  <a:close/>
                  <a:moveTo>
                    <a:pt x="795827" y="139034"/>
                  </a:moveTo>
                  <a:cubicBezTo>
                    <a:pt x="805646" y="142819"/>
                    <a:pt x="822085" y="140289"/>
                    <a:pt x="828217" y="117875"/>
                  </a:cubicBezTo>
                  <a:cubicBezTo>
                    <a:pt x="831395" y="106292"/>
                    <a:pt x="830662" y="83879"/>
                    <a:pt x="816931" y="78840"/>
                  </a:cubicBezTo>
                  <a:cubicBezTo>
                    <a:pt x="804159" y="74052"/>
                    <a:pt x="788717" y="90172"/>
                    <a:pt x="784052" y="101253"/>
                  </a:cubicBezTo>
                  <a:cubicBezTo>
                    <a:pt x="774417" y="123165"/>
                    <a:pt x="785458" y="134999"/>
                    <a:pt x="795766" y="139034"/>
                  </a:cubicBezTo>
                  <a:close/>
                  <a:moveTo>
                    <a:pt x="841214" y="219112"/>
                  </a:moveTo>
                  <a:cubicBezTo>
                    <a:pt x="841214" y="210749"/>
                    <a:pt x="837038" y="203515"/>
                    <a:pt x="819132" y="201487"/>
                  </a:cubicBezTo>
                  <a:lnTo>
                    <a:pt x="785702" y="198643"/>
                  </a:lnTo>
                  <a:cubicBezTo>
                    <a:pt x="776861" y="203933"/>
                    <a:pt x="774417" y="211732"/>
                    <a:pt x="774417" y="220555"/>
                  </a:cubicBezTo>
                  <a:cubicBezTo>
                    <a:pt x="774417" y="234647"/>
                    <a:pt x="784969" y="243219"/>
                    <a:pt x="807011" y="243219"/>
                  </a:cubicBezTo>
                  <a:cubicBezTo>
                    <a:pt x="829052" y="243219"/>
                    <a:pt x="841153" y="232472"/>
                    <a:pt x="841153" y="219112"/>
                  </a:cubicBezTo>
                  <a:close/>
                </a:path>
              </a:pathLst>
            </a:custGeom>
            <a:grpFill/>
            <a:ln w="2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8" name="Picture Placeholder">
            <a:extLst>
              <a:ext uri="{FF2B5EF4-FFF2-40B4-BE49-F238E27FC236}">
                <a16:creationId xmlns:a16="http://schemas.microsoft.com/office/drawing/2014/main" id="{D9FBD56D-E515-439A-A222-96B68854332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10" y="0"/>
            <a:ext cx="13816583" cy="7772400"/>
          </a:xfrm>
          <a:custGeom>
            <a:avLst/>
            <a:gdLst>
              <a:gd name="connsiteX0" fmla="*/ 12556586 w 13816583"/>
              <a:gd name="connsiteY0" fmla="*/ 7253337 h 7772400"/>
              <a:gd name="connsiteX1" fmla="*/ 12590016 w 13816583"/>
              <a:gd name="connsiteY1" fmla="*/ 7256181 h 7772400"/>
              <a:gd name="connsiteX2" fmla="*/ 12612098 w 13816583"/>
              <a:gd name="connsiteY2" fmla="*/ 7273806 h 7772400"/>
              <a:gd name="connsiteX3" fmla="*/ 12612037 w 13816583"/>
              <a:gd name="connsiteY3" fmla="*/ 7273806 h 7772400"/>
              <a:gd name="connsiteX4" fmla="*/ 12577895 w 13816583"/>
              <a:gd name="connsiteY4" fmla="*/ 7297913 h 7772400"/>
              <a:gd name="connsiteX5" fmla="*/ 12545301 w 13816583"/>
              <a:gd name="connsiteY5" fmla="*/ 7275249 h 7772400"/>
              <a:gd name="connsiteX6" fmla="*/ 12556586 w 13816583"/>
              <a:gd name="connsiteY6" fmla="*/ 7253337 h 7772400"/>
              <a:gd name="connsiteX7" fmla="*/ 12698636 w 13816583"/>
              <a:gd name="connsiteY7" fmla="*/ 7253170 h 7772400"/>
              <a:gd name="connsiteX8" fmla="*/ 12732004 w 13816583"/>
              <a:gd name="connsiteY8" fmla="*/ 7255930 h 7772400"/>
              <a:gd name="connsiteX9" fmla="*/ 12754107 w 13816583"/>
              <a:gd name="connsiteY9" fmla="*/ 7273555 h 7772400"/>
              <a:gd name="connsiteX10" fmla="*/ 12754127 w 13816583"/>
              <a:gd name="connsiteY10" fmla="*/ 7273555 h 7772400"/>
              <a:gd name="connsiteX11" fmla="*/ 12719944 w 13816583"/>
              <a:gd name="connsiteY11" fmla="*/ 7297746 h 7772400"/>
              <a:gd name="connsiteX12" fmla="*/ 12687350 w 13816583"/>
              <a:gd name="connsiteY12" fmla="*/ 7275081 h 7772400"/>
              <a:gd name="connsiteX13" fmla="*/ 12698636 w 13816583"/>
              <a:gd name="connsiteY13" fmla="*/ 7253170 h 7772400"/>
              <a:gd name="connsiteX14" fmla="*/ 12708718 w 13816583"/>
              <a:gd name="connsiteY14" fmla="*/ 7193476 h 7772400"/>
              <a:gd name="connsiteX15" fmla="*/ 12708719 w 13816583"/>
              <a:gd name="connsiteY15" fmla="*/ 7193477 h 7772400"/>
              <a:gd name="connsiteX16" fmla="*/ 12708699 w 13816583"/>
              <a:gd name="connsiteY16" fmla="*/ 7193477 h 7772400"/>
              <a:gd name="connsiteX17" fmla="*/ 11827068 w 13816583"/>
              <a:gd name="connsiteY17" fmla="*/ 7158205 h 7772400"/>
              <a:gd name="connsiteX18" fmla="*/ 11843019 w 13816583"/>
              <a:gd name="connsiteY18" fmla="*/ 7158205 h 7772400"/>
              <a:gd name="connsiteX19" fmla="*/ 11887184 w 13816583"/>
              <a:gd name="connsiteY19" fmla="*/ 7200021 h 7772400"/>
              <a:gd name="connsiteX20" fmla="*/ 11849395 w 13816583"/>
              <a:gd name="connsiteY20" fmla="*/ 7236548 h 7772400"/>
              <a:gd name="connsiteX21" fmla="*/ 11837376 w 13816583"/>
              <a:gd name="connsiteY21" fmla="*/ 7236548 h 7772400"/>
              <a:gd name="connsiteX22" fmla="*/ 11827068 w 13816583"/>
              <a:gd name="connsiteY22" fmla="*/ 7226470 h 7772400"/>
              <a:gd name="connsiteX23" fmla="*/ 12577946 w 13816583"/>
              <a:gd name="connsiteY23" fmla="*/ 7133458 h 7772400"/>
              <a:gd name="connsiteX24" fmla="*/ 12587815 w 13816583"/>
              <a:gd name="connsiteY24" fmla="*/ 7133534 h 7772400"/>
              <a:gd name="connsiteX25" fmla="*/ 12599101 w 13816583"/>
              <a:gd name="connsiteY25" fmla="*/ 7172569 h 7772400"/>
              <a:gd name="connsiteX26" fmla="*/ 12566711 w 13816583"/>
              <a:gd name="connsiteY26" fmla="*/ 7193728 h 7772400"/>
              <a:gd name="connsiteX27" fmla="*/ 12566650 w 13816583"/>
              <a:gd name="connsiteY27" fmla="*/ 7193728 h 7772400"/>
              <a:gd name="connsiteX28" fmla="*/ 12554936 w 13816583"/>
              <a:gd name="connsiteY28" fmla="*/ 7155947 h 7772400"/>
              <a:gd name="connsiteX29" fmla="*/ 12577946 w 13816583"/>
              <a:gd name="connsiteY29" fmla="*/ 7133458 h 7772400"/>
              <a:gd name="connsiteX30" fmla="*/ 12719942 w 13816583"/>
              <a:gd name="connsiteY30" fmla="*/ 7133207 h 7772400"/>
              <a:gd name="connsiteX31" fmla="*/ 12729804 w 13816583"/>
              <a:gd name="connsiteY31" fmla="*/ 7133283 h 7772400"/>
              <a:gd name="connsiteX32" fmla="*/ 12741089 w 13816583"/>
              <a:gd name="connsiteY32" fmla="*/ 7172318 h 7772400"/>
              <a:gd name="connsiteX33" fmla="*/ 12726277 w 13816583"/>
              <a:gd name="connsiteY33" fmla="*/ 7192722 h 7772400"/>
              <a:gd name="connsiteX34" fmla="*/ 12708718 w 13816583"/>
              <a:gd name="connsiteY34" fmla="*/ 7193476 h 7772400"/>
              <a:gd name="connsiteX35" fmla="*/ 12695374 w 13816583"/>
              <a:gd name="connsiteY35" fmla="*/ 7181385 h 7772400"/>
              <a:gd name="connsiteX36" fmla="*/ 12696924 w 13816583"/>
              <a:gd name="connsiteY36" fmla="*/ 7155696 h 7772400"/>
              <a:gd name="connsiteX37" fmla="*/ 12719942 w 13816583"/>
              <a:gd name="connsiteY37" fmla="*/ 7133207 h 7772400"/>
              <a:gd name="connsiteX38" fmla="*/ 12008821 w 13816583"/>
              <a:gd name="connsiteY38" fmla="*/ 7129749 h 7772400"/>
              <a:gd name="connsiteX39" fmla="*/ 12032126 w 13816583"/>
              <a:gd name="connsiteY39" fmla="*/ 7157202 h 7772400"/>
              <a:gd name="connsiteX40" fmla="*/ 12023040 w 13816583"/>
              <a:gd name="connsiteY40" fmla="*/ 7164770 h 7772400"/>
              <a:gd name="connsiteX41" fmla="*/ 11980261 w 13816583"/>
              <a:gd name="connsiteY41" fmla="*/ 7164770 h 7772400"/>
              <a:gd name="connsiteX42" fmla="*/ 11980200 w 13816583"/>
              <a:gd name="connsiteY42" fmla="*/ 7164770 h 7772400"/>
              <a:gd name="connsiteX43" fmla="*/ 12008821 w 13816583"/>
              <a:gd name="connsiteY43" fmla="*/ 7129749 h 7772400"/>
              <a:gd name="connsiteX44" fmla="*/ 11547219 w 13816583"/>
              <a:gd name="connsiteY44" fmla="*/ 7123887 h 7772400"/>
              <a:gd name="connsiteX45" fmla="*/ 11557284 w 13816583"/>
              <a:gd name="connsiteY45" fmla="*/ 7158367 h 7772400"/>
              <a:gd name="connsiteX46" fmla="*/ 11527837 w 13816583"/>
              <a:gd name="connsiteY46" fmla="*/ 7177043 h 7772400"/>
              <a:gd name="connsiteX47" fmla="*/ 11517262 w 13816583"/>
              <a:gd name="connsiteY47" fmla="*/ 7143798 h 7772400"/>
              <a:gd name="connsiteX48" fmla="*/ 11547219 w 13816583"/>
              <a:gd name="connsiteY48" fmla="*/ 7123887 h 7772400"/>
              <a:gd name="connsiteX49" fmla="*/ 12130357 w 13816583"/>
              <a:gd name="connsiteY49" fmla="*/ 7114403 h 7772400"/>
              <a:gd name="connsiteX50" fmla="*/ 12079815 w 13816583"/>
              <a:gd name="connsiteY50" fmla="*/ 7154442 h 7772400"/>
              <a:gd name="connsiteX51" fmla="*/ 12123980 w 13816583"/>
              <a:gd name="connsiteY51" fmla="*/ 7202530 h 7772400"/>
              <a:gd name="connsiteX52" fmla="*/ 12152195 w 13816583"/>
              <a:gd name="connsiteY52" fmla="*/ 7228206 h 7772400"/>
              <a:gd name="connsiteX53" fmla="*/ 12135266 w 13816583"/>
              <a:gd name="connsiteY53" fmla="*/ 7242068 h 7772400"/>
              <a:gd name="connsiteX54" fmla="*/ 12094299 w 13816583"/>
              <a:gd name="connsiteY54" fmla="*/ 7211333 h 7772400"/>
              <a:gd name="connsiteX55" fmla="*/ 12079082 w 13816583"/>
              <a:gd name="connsiteY55" fmla="*/ 7227704 h 7772400"/>
              <a:gd name="connsiteX56" fmla="*/ 12131844 w 13816583"/>
              <a:gd name="connsiteY56" fmla="*/ 7257665 h 7772400"/>
              <a:gd name="connsiteX57" fmla="*/ 12183607 w 13816583"/>
              <a:gd name="connsiteY57" fmla="*/ 7216873 h 7772400"/>
              <a:gd name="connsiteX58" fmla="*/ 12137976 w 13816583"/>
              <a:gd name="connsiteY58" fmla="*/ 7167279 h 7772400"/>
              <a:gd name="connsiteX59" fmla="*/ 12138037 w 13816583"/>
              <a:gd name="connsiteY59" fmla="*/ 7167279 h 7772400"/>
              <a:gd name="connsiteX60" fmla="*/ 12109517 w 13816583"/>
              <a:gd name="connsiteY60" fmla="*/ 7143361 h 7772400"/>
              <a:gd name="connsiteX61" fmla="*/ 12125203 w 13816583"/>
              <a:gd name="connsiteY61" fmla="*/ 7129749 h 7772400"/>
              <a:gd name="connsiteX62" fmla="*/ 12168634 w 13816583"/>
              <a:gd name="connsiteY62" fmla="*/ 7161237 h 7772400"/>
              <a:gd name="connsiteX63" fmla="*/ 12181896 w 13816583"/>
              <a:gd name="connsiteY63" fmla="*/ 7145368 h 7772400"/>
              <a:gd name="connsiteX64" fmla="*/ 12130357 w 13816583"/>
              <a:gd name="connsiteY64" fmla="*/ 7114403 h 7772400"/>
              <a:gd name="connsiteX65" fmla="*/ 12010614 w 13816583"/>
              <a:gd name="connsiteY65" fmla="*/ 7114403 h 7772400"/>
              <a:gd name="connsiteX66" fmla="*/ 11943389 w 13816583"/>
              <a:gd name="connsiteY66" fmla="*/ 7185929 h 7772400"/>
              <a:gd name="connsiteX67" fmla="*/ 12012101 w 13816583"/>
              <a:gd name="connsiteY67" fmla="*/ 7257686 h 7772400"/>
              <a:gd name="connsiteX68" fmla="*/ 12065820 w 13816583"/>
              <a:gd name="connsiteY68" fmla="*/ 7226721 h 7772400"/>
              <a:gd name="connsiteX69" fmla="*/ 12063620 w 13816583"/>
              <a:gd name="connsiteY69" fmla="*/ 7213633 h 7772400"/>
              <a:gd name="connsiteX70" fmla="*/ 12026076 w 13816583"/>
              <a:gd name="connsiteY70" fmla="*/ 7227223 h 7772400"/>
              <a:gd name="connsiteX71" fmla="*/ 11979711 w 13816583"/>
              <a:gd name="connsiteY71" fmla="*/ 7180640 h 7772400"/>
              <a:gd name="connsiteX72" fmla="*/ 12053801 w 13816583"/>
              <a:gd name="connsiteY72" fmla="*/ 7180640 h 7772400"/>
              <a:gd name="connsiteX73" fmla="*/ 12066330 w 13816583"/>
              <a:gd name="connsiteY73" fmla="*/ 7167029 h 7772400"/>
              <a:gd name="connsiteX74" fmla="*/ 12010614 w 13816583"/>
              <a:gd name="connsiteY74" fmla="*/ 7114403 h 7772400"/>
              <a:gd name="connsiteX75" fmla="*/ 12642798 w 13816583"/>
              <a:gd name="connsiteY75" fmla="*/ 7113922 h 7772400"/>
              <a:gd name="connsiteX76" fmla="*/ 12622671 w 13816583"/>
              <a:gd name="connsiteY76" fmla="*/ 7117435 h 7772400"/>
              <a:gd name="connsiteX77" fmla="*/ 12577854 w 13816583"/>
              <a:gd name="connsiteY77" fmla="*/ 7117435 h 7772400"/>
              <a:gd name="connsiteX78" fmla="*/ 12517249 w 13816583"/>
              <a:gd name="connsiteY78" fmla="*/ 7164541 h 7772400"/>
              <a:gd name="connsiteX79" fmla="*/ 12542021 w 13816583"/>
              <a:gd name="connsiteY79" fmla="*/ 7203325 h 7772400"/>
              <a:gd name="connsiteX80" fmla="*/ 12517575 w 13816583"/>
              <a:gd name="connsiteY80" fmla="*/ 7230505 h 7772400"/>
              <a:gd name="connsiteX81" fmla="*/ 12541124 w 13816583"/>
              <a:gd name="connsiteY81" fmla="*/ 7252919 h 7772400"/>
              <a:gd name="connsiteX82" fmla="*/ 12513643 w 13816583"/>
              <a:gd name="connsiteY82" fmla="*/ 7281877 h 7772400"/>
              <a:gd name="connsiteX83" fmla="*/ 12570581 w 13816583"/>
              <a:gd name="connsiteY83" fmla="*/ 7313615 h 7772400"/>
              <a:gd name="connsiteX84" fmla="*/ 12646159 w 13816583"/>
              <a:gd name="connsiteY84" fmla="*/ 7266509 h 7772400"/>
              <a:gd name="connsiteX85" fmla="*/ 12601587 w 13816583"/>
              <a:gd name="connsiteY85" fmla="*/ 7225738 h 7772400"/>
              <a:gd name="connsiteX86" fmla="*/ 12560844 w 13816583"/>
              <a:gd name="connsiteY86" fmla="*/ 7222205 h 7772400"/>
              <a:gd name="connsiteX87" fmla="*/ 12561577 w 13816583"/>
              <a:gd name="connsiteY87" fmla="*/ 7209869 h 7772400"/>
              <a:gd name="connsiteX88" fmla="*/ 12577284 w 13816583"/>
              <a:gd name="connsiteY88" fmla="*/ 7211375 h 7772400"/>
              <a:gd name="connsiteX89" fmla="*/ 12637399 w 13816583"/>
              <a:gd name="connsiteY89" fmla="*/ 7164039 h 7772400"/>
              <a:gd name="connsiteX90" fmla="*/ 12630045 w 13816583"/>
              <a:gd name="connsiteY90" fmla="*/ 7140873 h 7772400"/>
              <a:gd name="connsiteX91" fmla="*/ 12629192 w 13816583"/>
              <a:gd name="connsiteY91" fmla="*/ 7139609 h 7772400"/>
              <a:gd name="connsiteX92" fmla="*/ 12631023 w 13816583"/>
              <a:gd name="connsiteY92" fmla="*/ 7135332 h 7772400"/>
              <a:gd name="connsiteX93" fmla="*/ 12647218 w 13816583"/>
              <a:gd name="connsiteY93" fmla="*/ 7118710 h 7772400"/>
              <a:gd name="connsiteX94" fmla="*/ 12647231 w 13816583"/>
              <a:gd name="connsiteY94" fmla="*/ 7118234 h 7772400"/>
              <a:gd name="connsiteX95" fmla="*/ 12642798 w 13816583"/>
              <a:gd name="connsiteY95" fmla="*/ 7113922 h 7772400"/>
              <a:gd name="connsiteX96" fmla="*/ 12784867 w 13816583"/>
              <a:gd name="connsiteY96" fmla="*/ 7113671 h 7772400"/>
              <a:gd name="connsiteX97" fmla="*/ 12764741 w 13816583"/>
              <a:gd name="connsiteY97" fmla="*/ 7117184 h 7772400"/>
              <a:gd name="connsiteX98" fmla="*/ 12719924 w 13816583"/>
              <a:gd name="connsiteY98" fmla="*/ 7117184 h 7772400"/>
              <a:gd name="connsiteX99" fmla="*/ 12659319 w 13816583"/>
              <a:gd name="connsiteY99" fmla="*/ 7164290 h 7772400"/>
              <a:gd name="connsiteX100" fmla="*/ 12684111 w 13816583"/>
              <a:gd name="connsiteY100" fmla="*/ 7203074 h 7772400"/>
              <a:gd name="connsiteX101" fmla="*/ 12659563 w 13816583"/>
              <a:gd name="connsiteY101" fmla="*/ 7230255 h 7772400"/>
              <a:gd name="connsiteX102" fmla="*/ 12683113 w 13816583"/>
              <a:gd name="connsiteY102" fmla="*/ 7252668 h 7772400"/>
              <a:gd name="connsiteX103" fmla="*/ 12655632 w 13816583"/>
              <a:gd name="connsiteY103" fmla="*/ 7281626 h 7772400"/>
              <a:gd name="connsiteX104" fmla="*/ 12712570 w 13816583"/>
              <a:gd name="connsiteY104" fmla="*/ 7313343 h 7772400"/>
              <a:gd name="connsiteX105" fmla="*/ 12788147 w 13816583"/>
              <a:gd name="connsiteY105" fmla="*/ 7266258 h 7772400"/>
              <a:gd name="connsiteX106" fmla="*/ 12788229 w 13816583"/>
              <a:gd name="connsiteY106" fmla="*/ 7266258 h 7772400"/>
              <a:gd name="connsiteX107" fmla="*/ 12743819 w 13816583"/>
              <a:gd name="connsiteY107" fmla="*/ 7225571 h 7772400"/>
              <a:gd name="connsiteX108" fmla="*/ 12703077 w 13816583"/>
              <a:gd name="connsiteY108" fmla="*/ 7222038 h 7772400"/>
              <a:gd name="connsiteX109" fmla="*/ 12703810 w 13816583"/>
              <a:gd name="connsiteY109" fmla="*/ 7209702 h 7772400"/>
              <a:gd name="connsiteX110" fmla="*/ 12719516 w 13816583"/>
              <a:gd name="connsiteY110" fmla="*/ 7211207 h 7772400"/>
              <a:gd name="connsiteX111" fmla="*/ 12779632 w 13816583"/>
              <a:gd name="connsiteY111" fmla="*/ 7163871 h 7772400"/>
              <a:gd name="connsiteX112" fmla="*/ 12772278 w 13816583"/>
              <a:gd name="connsiteY112" fmla="*/ 7140684 h 7772400"/>
              <a:gd name="connsiteX113" fmla="*/ 12771455 w 13816583"/>
              <a:gd name="connsiteY113" fmla="*/ 7139467 h 7772400"/>
              <a:gd name="connsiteX114" fmla="*/ 12773256 w 13816583"/>
              <a:gd name="connsiteY114" fmla="*/ 7135144 h 7772400"/>
              <a:gd name="connsiteX115" fmla="*/ 12789451 w 13816583"/>
              <a:gd name="connsiteY115" fmla="*/ 7118417 h 7772400"/>
              <a:gd name="connsiteX116" fmla="*/ 12789453 w 13816583"/>
              <a:gd name="connsiteY116" fmla="*/ 7117766 h 7772400"/>
              <a:gd name="connsiteX117" fmla="*/ 12784867 w 13816583"/>
              <a:gd name="connsiteY117" fmla="*/ 7113671 h 7772400"/>
              <a:gd name="connsiteX118" fmla="*/ 12246025 w 13816583"/>
              <a:gd name="connsiteY118" fmla="*/ 7081661 h 7772400"/>
              <a:gd name="connsiteX119" fmla="*/ 12238677 w 13816583"/>
              <a:gd name="connsiteY119" fmla="*/ 7086330 h 7772400"/>
              <a:gd name="connsiteX120" fmla="*/ 12238651 w 13816583"/>
              <a:gd name="connsiteY120" fmla="*/ 7086449 h 7772400"/>
              <a:gd name="connsiteX121" fmla="*/ 12195871 w 13816583"/>
              <a:gd name="connsiteY121" fmla="*/ 7119693 h 7772400"/>
              <a:gd name="connsiteX122" fmla="*/ 12188272 w 13816583"/>
              <a:gd name="connsiteY122" fmla="*/ 7126739 h 7772400"/>
              <a:gd name="connsiteX123" fmla="*/ 12196115 w 13816583"/>
              <a:gd name="connsiteY123" fmla="*/ 7133534 h 7772400"/>
              <a:gd name="connsiteX124" fmla="*/ 12203490 w 13816583"/>
              <a:gd name="connsiteY124" fmla="*/ 7133534 h 7772400"/>
              <a:gd name="connsiteX125" fmla="*/ 12211333 w 13816583"/>
              <a:gd name="connsiteY125" fmla="*/ 7141353 h 7772400"/>
              <a:gd name="connsiteX126" fmla="*/ 12211333 w 13816583"/>
              <a:gd name="connsiteY126" fmla="*/ 7218922 h 7772400"/>
              <a:gd name="connsiteX127" fmla="*/ 12248877 w 13816583"/>
              <a:gd name="connsiteY127" fmla="*/ 7257184 h 7772400"/>
              <a:gd name="connsiteX128" fmla="*/ 12292064 w 13816583"/>
              <a:gd name="connsiteY128" fmla="*/ 7235022 h 7772400"/>
              <a:gd name="connsiteX129" fmla="*/ 12288041 w 13816583"/>
              <a:gd name="connsiteY129" fmla="*/ 7230345 h 7772400"/>
              <a:gd name="connsiteX130" fmla="*/ 12287644 w 13816583"/>
              <a:gd name="connsiteY130" fmla="*/ 7230338 h 7772400"/>
              <a:gd name="connsiteX131" fmla="*/ 12267537 w 13816583"/>
              <a:gd name="connsiteY131" fmla="*/ 7234854 h 7772400"/>
              <a:gd name="connsiteX132" fmla="*/ 12250344 w 13816583"/>
              <a:gd name="connsiteY132" fmla="*/ 7217731 h 7772400"/>
              <a:gd name="connsiteX133" fmla="*/ 12250344 w 13816583"/>
              <a:gd name="connsiteY133" fmla="*/ 7135290 h 7772400"/>
              <a:gd name="connsiteX134" fmla="*/ 12285199 w 13816583"/>
              <a:gd name="connsiteY134" fmla="*/ 7135290 h 7772400"/>
              <a:gd name="connsiteX135" fmla="*/ 12292798 w 13816583"/>
              <a:gd name="connsiteY135" fmla="*/ 7128244 h 7772400"/>
              <a:gd name="connsiteX136" fmla="*/ 12292798 w 13816583"/>
              <a:gd name="connsiteY136" fmla="*/ 7124209 h 7772400"/>
              <a:gd name="connsiteX137" fmla="*/ 12284955 w 13816583"/>
              <a:gd name="connsiteY137" fmla="*/ 7117163 h 7772400"/>
              <a:gd name="connsiteX138" fmla="*/ 12285016 w 13816583"/>
              <a:gd name="connsiteY138" fmla="*/ 7117100 h 7772400"/>
              <a:gd name="connsiteX139" fmla="*/ 12250099 w 13816583"/>
              <a:gd name="connsiteY139" fmla="*/ 7117100 h 7772400"/>
              <a:gd name="connsiteX140" fmla="*/ 12250099 w 13816583"/>
              <a:gd name="connsiteY140" fmla="*/ 7087202 h 7772400"/>
              <a:gd name="connsiteX141" fmla="*/ 12246025 w 13816583"/>
              <a:gd name="connsiteY141" fmla="*/ 7081661 h 7772400"/>
              <a:gd name="connsiteX142" fmla="*/ 11834443 w 13816583"/>
              <a:gd name="connsiteY142" fmla="*/ 7073340 h 7772400"/>
              <a:gd name="connsiteX143" fmla="*/ 11841430 w 13816583"/>
              <a:gd name="connsiteY143" fmla="*/ 7073340 h 7772400"/>
              <a:gd name="connsiteX144" fmla="*/ 11880136 w 13816583"/>
              <a:gd name="connsiteY144" fmla="*/ 7107859 h 7772400"/>
              <a:gd name="connsiteX145" fmla="*/ 11840147 w 13816583"/>
              <a:gd name="connsiteY145" fmla="*/ 7140078 h 7772400"/>
              <a:gd name="connsiteX146" fmla="*/ 11826824 w 13816583"/>
              <a:gd name="connsiteY146" fmla="*/ 7140078 h 7772400"/>
              <a:gd name="connsiteX147" fmla="*/ 11826824 w 13816583"/>
              <a:gd name="connsiteY147" fmla="*/ 7081410 h 7772400"/>
              <a:gd name="connsiteX148" fmla="*/ 11834443 w 13816583"/>
              <a:gd name="connsiteY148" fmla="*/ 7073340 h 7772400"/>
              <a:gd name="connsiteX149" fmla="*/ 11776399 w 13816583"/>
              <a:gd name="connsiteY149" fmla="*/ 7055702 h 7772400"/>
              <a:gd name="connsiteX150" fmla="*/ 11770884 w 13816583"/>
              <a:gd name="connsiteY150" fmla="*/ 7060502 h 7772400"/>
              <a:gd name="connsiteX151" fmla="*/ 11784899 w 13816583"/>
              <a:gd name="connsiteY151" fmla="*/ 7081159 h 7772400"/>
              <a:gd name="connsiteX152" fmla="*/ 11785144 w 13816583"/>
              <a:gd name="connsiteY152" fmla="*/ 7228979 h 7772400"/>
              <a:gd name="connsiteX153" fmla="*/ 11771128 w 13816583"/>
              <a:gd name="connsiteY153" fmla="*/ 7249636 h 7772400"/>
              <a:gd name="connsiteX154" fmla="*/ 11771142 w 13816583"/>
              <a:gd name="connsiteY154" fmla="*/ 7249772 h 7772400"/>
              <a:gd name="connsiteX155" fmla="*/ 11776771 w 13816583"/>
              <a:gd name="connsiteY155" fmla="*/ 7254382 h 7772400"/>
              <a:gd name="connsiteX156" fmla="*/ 11843752 w 13816583"/>
              <a:gd name="connsiteY156" fmla="*/ 7254382 h 7772400"/>
              <a:gd name="connsiteX157" fmla="*/ 11932347 w 13816583"/>
              <a:gd name="connsiteY157" fmla="*/ 7198976 h 7772400"/>
              <a:gd name="connsiteX158" fmla="*/ 11883945 w 13816583"/>
              <a:gd name="connsiteY158" fmla="*/ 7147396 h 7772400"/>
              <a:gd name="connsiteX159" fmla="*/ 11923201 w 13816583"/>
              <a:gd name="connsiteY159" fmla="*/ 7104325 h 7772400"/>
              <a:gd name="connsiteX160" fmla="*/ 11839678 w 13816583"/>
              <a:gd name="connsiteY160" fmla="*/ 7055714 h 7772400"/>
              <a:gd name="connsiteX161" fmla="*/ 11776527 w 13816583"/>
              <a:gd name="connsiteY161" fmla="*/ 7055714 h 7772400"/>
              <a:gd name="connsiteX162" fmla="*/ 11776399 w 13816583"/>
              <a:gd name="connsiteY162" fmla="*/ 7055702 h 7772400"/>
              <a:gd name="connsiteX163" fmla="*/ 12360465 w 13816583"/>
              <a:gd name="connsiteY163" fmla="*/ 7054705 h 7772400"/>
              <a:gd name="connsiteX164" fmla="*/ 12355134 w 13816583"/>
              <a:gd name="connsiteY164" fmla="*/ 7059498 h 7772400"/>
              <a:gd name="connsiteX165" fmla="*/ 12369109 w 13816583"/>
              <a:gd name="connsiteY165" fmla="*/ 7080156 h 7772400"/>
              <a:gd name="connsiteX166" fmla="*/ 12369109 w 13816583"/>
              <a:gd name="connsiteY166" fmla="*/ 7227996 h 7772400"/>
              <a:gd name="connsiteX167" fmla="*/ 12355134 w 13816583"/>
              <a:gd name="connsiteY167" fmla="*/ 7248654 h 7772400"/>
              <a:gd name="connsiteX168" fmla="*/ 12355136 w 13816583"/>
              <a:gd name="connsiteY168" fmla="*/ 7248681 h 7772400"/>
              <a:gd name="connsiteX169" fmla="*/ 12360532 w 13816583"/>
              <a:gd name="connsiteY169" fmla="*/ 7253442 h 7772400"/>
              <a:gd name="connsiteX170" fmla="*/ 12491316 w 13816583"/>
              <a:gd name="connsiteY170" fmla="*/ 7253442 h 7772400"/>
              <a:gd name="connsiteX171" fmla="*/ 12506045 w 13816583"/>
              <a:gd name="connsiteY171" fmla="*/ 7238806 h 7772400"/>
              <a:gd name="connsiteX172" fmla="*/ 12506045 w 13816583"/>
              <a:gd name="connsiteY172" fmla="*/ 7203848 h 7772400"/>
              <a:gd name="connsiteX173" fmla="*/ 12496226 w 13816583"/>
              <a:gd name="connsiteY173" fmla="*/ 7201067 h 7772400"/>
              <a:gd name="connsiteX174" fmla="*/ 12478808 w 13816583"/>
              <a:gd name="connsiteY174" fmla="*/ 7224191 h 7772400"/>
              <a:gd name="connsiteX175" fmla="*/ 12448374 w 13816583"/>
              <a:gd name="connsiteY175" fmla="*/ 7235795 h 7772400"/>
              <a:gd name="connsiteX176" fmla="*/ 12421626 w 13816583"/>
              <a:gd name="connsiteY176" fmla="*/ 7235795 h 7772400"/>
              <a:gd name="connsiteX177" fmla="*/ 12411318 w 13816583"/>
              <a:gd name="connsiteY177" fmla="*/ 7225216 h 7772400"/>
              <a:gd name="connsiteX178" fmla="*/ 12411318 w 13816583"/>
              <a:gd name="connsiteY178" fmla="*/ 7156972 h 7772400"/>
              <a:gd name="connsiteX179" fmla="*/ 12435581 w 13816583"/>
              <a:gd name="connsiteY179" fmla="*/ 7156972 h 7772400"/>
              <a:gd name="connsiteX180" fmla="*/ 12448822 w 13816583"/>
              <a:gd name="connsiteY180" fmla="*/ 7164290 h 7772400"/>
              <a:gd name="connsiteX181" fmla="*/ 12462817 w 13816583"/>
              <a:gd name="connsiteY181" fmla="*/ 7183420 h 7772400"/>
              <a:gd name="connsiteX182" fmla="*/ 12473614 w 13816583"/>
              <a:gd name="connsiteY182" fmla="*/ 7180159 h 7772400"/>
              <a:gd name="connsiteX183" fmla="*/ 12473614 w 13816583"/>
              <a:gd name="connsiteY183" fmla="*/ 7116159 h 7772400"/>
              <a:gd name="connsiteX184" fmla="*/ 12462817 w 13816583"/>
              <a:gd name="connsiteY184" fmla="*/ 7112877 h 7772400"/>
              <a:gd name="connsiteX185" fmla="*/ 12448822 w 13816583"/>
              <a:gd name="connsiteY185" fmla="*/ 7132028 h 7772400"/>
              <a:gd name="connsiteX186" fmla="*/ 12435581 w 13816583"/>
              <a:gd name="connsiteY186" fmla="*/ 7139074 h 7772400"/>
              <a:gd name="connsiteX187" fmla="*/ 12411277 w 13816583"/>
              <a:gd name="connsiteY187" fmla="*/ 7139074 h 7772400"/>
              <a:gd name="connsiteX188" fmla="*/ 12411277 w 13816583"/>
              <a:gd name="connsiteY188" fmla="*/ 7080406 h 7772400"/>
              <a:gd name="connsiteX189" fmla="*/ 12411277 w 13816583"/>
              <a:gd name="connsiteY189" fmla="*/ 7078811 h 7772400"/>
              <a:gd name="connsiteX190" fmla="*/ 12418896 w 13816583"/>
              <a:gd name="connsiteY190" fmla="*/ 7072587 h 7772400"/>
              <a:gd name="connsiteX191" fmla="*/ 12451287 w 13816583"/>
              <a:gd name="connsiteY191" fmla="*/ 7072587 h 7772400"/>
              <a:gd name="connsiteX192" fmla="*/ 12478320 w 13816583"/>
              <a:gd name="connsiteY192" fmla="*/ 7083417 h 7772400"/>
              <a:gd name="connsiteX193" fmla="*/ 12497204 w 13816583"/>
              <a:gd name="connsiteY193" fmla="*/ 7104827 h 7772400"/>
              <a:gd name="connsiteX194" fmla="*/ 12507023 w 13816583"/>
              <a:gd name="connsiteY194" fmla="*/ 7101545 h 7772400"/>
              <a:gd name="connsiteX195" fmla="*/ 12507023 w 13816583"/>
              <a:gd name="connsiteY195" fmla="*/ 7068301 h 7772400"/>
              <a:gd name="connsiteX196" fmla="*/ 12492783 w 13816583"/>
              <a:gd name="connsiteY196" fmla="*/ 7054710 h 7772400"/>
              <a:gd name="connsiteX197" fmla="*/ 12360532 w 13816583"/>
              <a:gd name="connsiteY197" fmla="*/ 7054710 h 7772400"/>
              <a:gd name="connsiteX198" fmla="*/ 12360465 w 13816583"/>
              <a:gd name="connsiteY198" fmla="*/ 7054705 h 7772400"/>
              <a:gd name="connsiteX199" fmla="*/ 11423895 w 13816583"/>
              <a:gd name="connsiteY199" fmla="*/ 7026253 h 7772400"/>
              <a:gd name="connsiteX200" fmla="*/ 11417856 w 13816583"/>
              <a:gd name="connsiteY200" fmla="*/ 7031731 h 7772400"/>
              <a:gd name="connsiteX201" fmla="*/ 11417849 w 13816583"/>
              <a:gd name="connsiteY201" fmla="*/ 7032071 h 7772400"/>
              <a:gd name="connsiteX202" fmla="*/ 11417849 w 13816583"/>
              <a:gd name="connsiteY202" fmla="*/ 7064592 h 7772400"/>
              <a:gd name="connsiteX203" fmla="*/ 11423385 w 13816583"/>
              <a:gd name="connsiteY203" fmla="*/ 7070386 h 7772400"/>
              <a:gd name="connsiteX204" fmla="*/ 11510979 w 13816583"/>
              <a:gd name="connsiteY204" fmla="*/ 7099369 h 7772400"/>
              <a:gd name="connsiteX205" fmla="*/ 11423385 w 13816583"/>
              <a:gd name="connsiteY205" fmla="*/ 7128612 h 7772400"/>
              <a:gd name="connsiteX206" fmla="*/ 11417849 w 13816583"/>
              <a:gd name="connsiteY206" fmla="*/ 7134157 h 7772400"/>
              <a:gd name="connsiteX207" fmla="*/ 11417849 w 13816583"/>
              <a:gd name="connsiteY207" fmla="*/ 7167189 h 7772400"/>
              <a:gd name="connsiteX208" fmla="*/ 11423385 w 13816583"/>
              <a:gd name="connsiteY208" fmla="*/ 7172733 h 7772400"/>
              <a:gd name="connsiteX209" fmla="*/ 11510979 w 13816583"/>
              <a:gd name="connsiteY209" fmla="*/ 7201977 h 7772400"/>
              <a:gd name="connsiteX210" fmla="*/ 11423385 w 13816583"/>
              <a:gd name="connsiteY210" fmla="*/ 7231209 h 7772400"/>
              <a:gd name="connsiteX211" fmla="*/ 11417848 w 13816583"/>
              <a:gd name="connsiteY211" fmla="*/ 7236964 h 7772400"/>
              <a:gd name="connsiteX212" fmla="*/ 11417849 w 13816583"/>
              <a:gd name="connsiteY212" fmla="*/ 7237015 h 7772400"/>
              <a:gd name="connsiteX213" fmla="*/ 11417849 w 13816583"/>
              <a:gd name="connsiteY213" fmla="*/ 7269536 h 7772400"/>
              <a:gd name="connsiteX214" fmla="*/ 11423895 w 13816583"/>
              <a:gd name="connsiteY214" fmla="*/ 7275330 h 7772400"/>
              <a:gd name="connsiteX215" fmla="*/ 11535388 w 13816583"/>
              <a:gd name="connsiteY215" fmla="*/ 7222138 h 7772400"/>
              <a:gd name="connsiteX216" fmla="*/ 11536709 w 13816583"/>
              <a:gd name="connsiteY216" fmla="*/ 7221442 h 7772400"/>
              <a:gd name="connsiteX217" fmla="*/ 11537403 w 13816583"/>
              <a:gd name="connsiteY217" fmla="*/ 7222138 h 7772400"/>
              <a:gd name="connsiteX218" fmla="*/ 11648896 w 13816583"/>
              <a:gd name="connsiteY218" fmla="*/ 7275330 h 7772400"/>
              <a:gd name="connsiteX219" fmla="*/ 11654935 w 13816583"/>
              <a:gd name="connsiteY219" fmla="*/ 7269852 h 7772400"/>
              <a:gd name="connsiteX220" fmla="*/ 11654942 w 13816583"/>
              <a:gd name="connsiteY220" fmla="*/ 7269536 h 7772400"/>
              <a:gd name="connsiteX221" fmla="*/ 11654942 w 13816583"/>
              <a:gd name="connsiteY221" fmla="*/ 7236766 h 7772400"/>
              <a:gd name="connsiteX222" fmla="*/ 11649406 w 13816583"/>
              <a:gd name="connsiteY222" fmla="*/ 7230960 h 7772400"/>
              <a:gd name="connsiteX223" fmla="*/ 11561812 w 13816583"/>
              <a:gd name="connsiteY223" fmla="*/ 7201977 h 7772400"/>
              <a:gd name="connsiteX224" fmla="*/ 11649406 w 13816583"/>
              <a:gd name="connsiteY224" fmla="*/ 7172733 h 7772400"/>
              <a:gd name="connsiteX225" fmla="*/ 11654942 w 13816583"/>
              <a:gd name="connsiteY225" fmla="*/ 7167825 h 7772400"/>
              <a:gd name="connsiteX226" fmla="*/ 11654942 w 13816583"/>
              <a:gd name="connsiteY226" fmla="*/ 7167189 h 7772400"/>
              <a:gd name="connsiteX227" fmla="*/ 11654942 w 13816583"/>
              <a:gd name="connsiteY227" fmla="*/ 7134157 h 7772400"/>
              <a:gd name="connsiteX228" fmla="*/ 11649406 w 13816583"/>
              <a:gd name="connsiteY228" fmla="*/ 7128612 h 7772400"/>
              <a:gd name="connsiteX229" fmla="*/ 11561812 w 13816583"/>
              <a:gd name="connsiteY229" fmla="*/ 7099369 h 7772400"/>
              <a:gd name="connsiteX230" fmla="*/ 11649406 w 13816583"/>
              <a:gd name="connsiteY230" fmla="*/ 7070184 h 7772400"/>
              <a:gd name="connsiteX231" fmla="*/ 11654945 w 13816583"/>
              <a:gd name="connsiteY231" fmla="*/ 7064430 h 7772400"/>
              <a:gd name="connsiteX232" fmla="*/ 11654942 w 13816583"/>
              <a:gd name="connsiteY232" fmla="*/ 7064331 h 7772400"/>
              <a:gd name="connsiteX233" fmla="*/ 11654942 w 13816583"/>
              <a:gd name="connsiteY233" fmla="*/ 7032071 h 7772400"/>
              <a:gd name="connsiteX234" fmla="*/ 11648899 w 13816583"/>
              <a:gd name="connsiteY234" fmla="*/ 7026253 h 7772400"/>
              <a:gd name="connsiteX235" fmla="*/ 11648896 w 13816583"/>
              <a:gd name="connsiteY235" fmla="*/ 7026253 h 7772400"/>
              <a:gd name="connsiteX236" fmla="*/ 11537403 w 13816583"/>
              <a:gd name="connsiteY236" fmla="*/ 7079445 h 7772400"/>
              <a:gd name="connsiteX237" fmla="*/ 11536083 w 13816583"/>
              <a:gd name="connsiteY237" fmla="*/ 7080141 h 7772400"/>
              <a:gd name="connsiteX238" fmla="*/ 11535388 w 13816583"/>
              <a:gd name="connsiteY238" fmla="*/ 7079445 h 7772400"/>
              <a:gd name="connsiteX239" fmla="*/ 11423895 w 13816583"/>
              <a:gd name="connsiteY239" fmla="*/ 7026253 h 7772400"/>
              <a:gd name="connsiteX240" fmla="*/ 12991659 w 13816583"/>
              <a:gd name="connsiteY240" fmla="*/ 7016742 h 7772400"/>
              <a:gd name="connsiteX241" fmla="*/ 12991659 w 13816583"/>
              <a:gd name="connsiteY241" fmla="*/ 7336782 h 7772400"/>
              <a:gd name="connsiteX242" fmla="*/ 13000803 w 13816583"/>
              <a:gd name="connsiteY242" fmla="*/ 7336782 h 7772400"/>
              <a:gd name="connsiteX243" fmla="*/ 13000803 w 13816583"/>
              <a:gd name="connsiteY243" fmla="*/ 7016742 h 7772400"/>
              <a:gd name="connsiteX244" fmla="*/ 0 w 13816583"/>
              <a:gd name="connsiteY244" fmla="*/ 0 h 7772400"/>
              <a:gd name="connsiteX245" fmla="*/ 13816583 w 13816583"/>
              <a:gd name="connsiteY245" fmla="*/ 0 h 7772400"/>
              <a:gd name="connsiteX246" fmla="*/ 13816583 w 13816583"/>
              <a:gd name="connsiteY246" fmla="*/ 7772400 h 7772400"/>
              <a:gd name="connsiteX247" fmla="*/ 0 w 13816583"/>
              <a:gd name="connsiteY247" fmla="*/ 7772400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3816583" h="7772400">
                <a:moveTo>
                  <a:pt x="12556586" y="7253337"/>
                </a:moveTo>
                <a:lnTo>
                  <a:pt x="12590016" y="7256181"/>
                </a:lnTo>
                <a:cubicBezTo>
                  <a:pt x="12607922" y="7258209"/>
                  <a:pt x="12612098" y="7265443"/>
                  <a:pt x="12612098" y="7273806"/>
                </a:cubicBezTo>
                <a:lnTo>
                  <a:pt x="12612037" y="7273806"/>
                </a:lnTo>
                <a:cubicBezTo>
                  <a:pt x="12612037" y="7287166"/>
                  <a:pt x="12599936" y="7297913"/>
                  <a:pt x="12577895" y="7297913"/>
                </a:cubicBezTo>
                <a:cubicBezTo>
                  <a:pt x="12555853" y="7297913"/>
                  <a:pt x="12545301" y="7289341"/>
                  <a:pt x="12545301" y="7275249"/>
                </a:cubicBezTo>
                <a:cubicBezTo>
                  <a:pt x="12545301" y="7266426"/>
                  <a:pt x="12547745" y="7258627"/>
                  <a:pt x="12556586" y="7253337"/>
                </a:cubicBezTo>
                <a:close/>
                <a:moveTo>
                  <a:pt x="12698636" y="7253170"/>
                </a:moveTo>
                <a:lnTo>
                  <a:pt x="12732004" y="7255930"/>
                </a:lnTo>
                <a:cubicBezTo>
                  <a:pt x="12749931" y="7257958"/>
                  <a:pt x="12754107" y="7265192"/>
                  <a:pt x="12754107" y="7273555"/>
                </a:cubicBezTo>
                <a:lnTo>
                  <a:pt x="12754127" y="7273555"/>
                </a:lnTo>
                <a:cubicBezTo>
                  <a:pt x="12754127" y="7286915"/>
                  <a:pt x="12741986" y="7297746"/>
                  <a:pt x="12719944" y="7297746"/>
                </a:cubicBezTo>
                <a:cubicBezTo>
                  <a:pt x="12697902" y="7297746"/>
                  <a:pt x="12687350" y="7289173"/>
                  <a:pt x="12687350" y="7275081"/>
                </a:cubicBezTo>
                <a:cubicBezTo>
                  <a:pt x="12687350" y="7266258"/>
                  <a:pt x="12689815" y="7258460"/>
                  <a:pt x="12698636" y="7253170"/>
                </a:cubicBezTo>
                <a:close/>
                <a:moveTo>
                  <a:pt x="12708718" y="7193476"/>
                </a:moveTo>
                <a:lnTo>
                  <a:pt x="12708719" y="7193477"/>
                </a:lnTo>
                <a:lnTo>
                  <a:pt x="12708699" y="7193477"/>
                </a:lnTo>
                <a:close/>
                <a:moveTo>
                  <a:pt x="11827068" y="7158205"/>
                </a:moveTo>
                <a:lnTo>
                  <a:pt x="11843019" y="7158205"/>
                </a:lnTo>
                <a:cubicBezTo>
                  <a:pt x="11873943" y="7158205"/>
                  <a:pt x="11887184" y="7174075"/>
                  <a:pt x="11887184" y="7200021"/>
                </a:cubicBezTo>
                <a:cubicBezTo>
                  <a:pt x="11887184" y="7221431"/>
                  <a:pt x="11877141" y="7236611"/>
                  <a:pt x="11849395" y="7236548"/>
                </a:cubicBezTo>
                <a:lnTo>
                  <a:pt x="11837376" y="7236548"/>
                </a:lnTo>
                <a:cubicBezTo>
                  <a:pt x="11830755" y="7236548"/>
                  <a:pt x="11827068" y="7233265"/>
                  <a:pt x="11827068" y="7226470"/>
                </a:cubicBezTo>
                <a:close/>
                <a:moveTo>
                  <a:pt x="12577946" y="7133458"/>
                </a:moveTo>
                <a:cubicBezTo>
                  <a:pt x="12581262" y="7132447"/>
                  <a:pt x="12584622" y="7132337"/>
                  <a:pt x="12587815" y="7133534"/>
                </a:cubicBezTo>
                <a:cubicBezTo>
                  <a:pt x="12601546" y="7138573"/>
                  <a:pt x="12602279" y="7160986"/>
                  <a:pt x="12599101" y="7172569"/>
                </a:cubicBezTo>
                <a:cubicBezTo>
                  <a:pt x="12592969" y="7194983"/>
                  <a:pt x="12576530" y="7197513"/>
                  <a:pt x="12566711" y="7193728"/>
                </a:cubicBezTo>
                <a:lnTo>
                  <a:pt x="12566650" y="7193728"/>
                </a:lnTo>
                <a:cubicBezTo>
                  <a:pt x="12556342" y="7189693"/>
                  <a:pt x="12545301" y="7177859"/>
                  <a:pt x="12554936" y="7155947"/>
                </a:cubicBezTo>
                <a:cubicBezTo>
                  <a:pt x="12558435" y="7147637"/>
                  <a:pt x="12567996" y="7136491"/>
                  <a:pt x="12577946" y="7133458"/>
                </a:cubicBezTo>
                <a:close/>
                <a:moveTo>
                  <a:pt x="12719942" y="7133207"/>
                </a:moveTo>
                <a:cubicBezTo>
                  <a:pt x="12723258" y="7132196"/>
                  <a:pt x="12726616" y="7132086"/>
                  <a:pt x="12729804" y="7133283"/>
                </a:cubicBezTo>
                <a:cubicBezTo>
                  <a:pt x="12743534" y="7138322"/>
                  <a:pt x="12744288" y="7160735"/>
                  <a:pt x="12741089" y="7172318"/>
                </a:cubicBezTo>
                <a:cubicBezTo>
                  <a:pt x="12738024" y="7183525"/>
                  <a:pt x="12732381" y="7189761"/>
                  <a:pt x="12726277" y="7192722"/>
                </a:cubicBezTo>
                <a:lnTo>
                  <a:pt x="12708718" y="7193476"/>
                </a:lnTo>
                <a:lnTo>
                  <a:pt x="12695374" y="7181385"/>
                </a:lnTo>
                <a:cubicBezTo>
                  <a:pt x="12692519" y="7175214"/>
                  <a:pt x="12692147" y="7166778"/>
                  <a:pt x="12696924" y="7155696"/>
                </a:cubicBezTo>
                <a:cubicBezTo>
                  <a:pt x="12700423" y="7147386"/>
                  <a:pt x="12709995" y="7136240"/>
                  <a:pt x="12719942" y="7133207"/>
                </a:cubicBezTo>
                <a:close/>
                <a:moveTo>
                  <a:pt x="12008821" y="7129749"/>
                </a:moveTo>
                <a:cubicBezTo>
                  <a:pt x="12024772" y="7129749"/>
                  <a:pt x="12032126" y="7141855"/>
                  <a:pt x="12032126" y="7157202"/>
                </a:cubicBezTo>
                <a:cubicBezTo>
                  <a:pt x="12032126" y="7162241"/>
                  <a:pt x="12030170" y="7164770"/>
                  <a:pt x="12023040" y="7164770"/>
                </a:cubicBezTo>
                <a:lnTo>
                  <a:pt x="11980261" y="7164770"/>
                </a:lnTo>
                <a:lnTo>
                  <a:pt x="11980200" y="7164770"/>
                </a:lnTo>
                <a:cubicBezTo>
                  <a:pt x="11980709" y="7142106"/>
                  <a:pt x="11992871" y="7129749"/>
                  <a:pt x="12008821" y="7129749"/>
                </a:cubicBezTo>
                <a:close/>
                <a:moveTo>
                  <a:pt x="11547219" y="7123887"/>
                </a:moveTo>
                <a:cubicBezTo>
                  <a:pt x="11559809" y="7128363"/>
                  <a:pt x="11560306" y="7148025"/>
                  <a:pt x="11557284" y="7158367"/>
                </a:cubicBezTo>
                <a:cubicBezTo>
                  <a:pt x="11551807" y="7178231"/>
                  <a:pt x="11536894" y="7180297"/>
                  <a:pt x="11527837" y="7177043"/>
                </a:cubicBezTo>
                <a:cubicBezTo>
                  <a:pt x="11518531" y="7173766"/>
                  <a:pt x="11508715" y="7163175"/>
                  <a:pt x="11517262" y="7143798"/>
                </a:cubicBezTo>
                <a:cubicBezTo>
                  <a:pt x="11521542" y="7133967"/>
                  <a:pt x="11535637" y="7119601"/>
                  <a:pt x="11547219" y="7123887"/>
                </a:cubicBezTo>
                <a:close/>
                <a:moveTo>
                  <a:pt x="12130357" y="7114403"/>
                </a:moveTo>
                <a:cubicBezTo>
                  <a:pt x="12100187" y="7114403"/>
                  <a:pt x="12079815" y="7128244"/>
                  <a:pt x="12079815" y="7154442"/>
                </a:cubicBezTo>
                <a:cubicBezTo>
                  <a:pt x="12079815" y="7175099"/>
                  <a:pt x="12092323" y="7187435"/>
                  <a:pt x="12123980" y="7202530"/>
                </a:cubicBezTo>
                <a:cubicBezTo>
                  <a:pt x="12145330" y="7212838"/>
                  <a:pt x="12152195" y="7218901"/>
                  <a:pt x="12152195" y="7228206"/>
                </a:cubicBezTo>
                <a:cubicBezTo>
                  <a:pt x="12152195" y="7236569"/>
                  <a:pt x="12146083" y="7242068"/>
                  <a:pt x="12135266" y="7242068"/>
                </a:cubicBezTo>
                <a:cubicBezTo>
                  <a:pt x="12110006" y="7242068"/>
                  <a:pt x="12112206" y="7211333"/>
                  <a:pt x="12094299" y="7211333"/>
                </a:cubicBezTo>
                <a:cubicBezTo>
                  <a:pt x="12085703" y="7211333"/>
                  <a:pt x="12079082" y="7218128"/>
                  <a:pt x="12079082" y="7227704"/>
                </a:cubicBezTo>
                <a:cubicBezTo>
                  <a:pt x="12079082" y="7248612"/>
                  <a:pt x="12110006" y="7257665"/>
                  <a:pt x="12131844" y="7257665"/>
                </a:cubicBezTo>
                <a:cubicBezTo>
                  <a:pt x="12162503" y="7257665"/>
                  <a:pt x="12183607" y="7242569"/>
                  <a:pt x="12183607" y="7216873"/>
                </a:cubicBezTo>
                <a:cubicBezTo>
                  <a:pt x="12183852" y="7197011"/>
                  <a:pt x="12171099" y="7182250"/>
                  <a:pt x="12137976" y="7167279"/>
                </a:cubicBezTo>
                <a:lnTo>
                  <a:pt x="12138037" y="7167279"/>
                </a:lnTo>
                <a:cubicBezTo>
                  <a:pt x="12115221" y="7157202"/>
                  <a:pt x="12109517" y="7150908"/>
                  <a:pt x="12109517" y="7143361"/>
                </a:cubicBezTo>
                <a:cubicBezTo>
                  <a:pt x="12109517" y="7134788"/>
                  <a:pt x="12116137" y="7129749"/>
                  <a:pt x="12125203" y="7129749"/>
                </a:cubicBezTo>
                <a:cubicBezTo>
                  <a:pt x="12148039" y="7129749"/>
                  <a:pt x="12149648" y="7161237"/>
                  <a:pt x="12168634" y="7161237"/>
                </a:cubicBezTo>
                <a:cubicBezTo>
                  <a:pt x="12176987" y="7161237"/>
                  <a:pt x="12181896" y="7154965"/>
                  <a:pt x="12181896" y="7145368"/>
                </a:cubicBezTo>
                <a:cubicBezTo>
                  <a:pt x="12181896" y="7123205"/>
                  <a:pt x="12154415" y="7114152"/>
                  <a:pt x="12130357" y="7114403"/>
                </a:cubicBezTo>
                <a:close/>
                <a:moveTo>
                  <a:pt x="12010614" y="7114403"/>
                </a:moveTo>
                <a:cubicBezTo>
                  <a:pt x="11971114" y="7114403"/>
                  <a:pt x="11943389" y="7143612"/>
                  <a:pt x="11943389" y="7185929"/>
                </a:cubicBezTo>
                <a:cubicBezTo>
                  <a:pt x="11943389" y="7227474"/>
                  <a:pt x="11971114" y="7257686"/>
                  <a:pt x="12012101" y="7257686"/>
                </a:cubicBezTo>
                <a:cubicBezTo>
                  <a:pt x="12039093" y="7257686"/>
                  <a:pt x="12057977" y="7244848"/>
                  <a:pt x="12065820" y="7226721"/>
                </a:cubicBezTo>
                <a:cubicBezTo>
                  <a:pt x="12069996" y="7218149"/>
                  <a:pt x="12067796" y="7213612"/>
                  <a:pt x="12063620" y="7213633"/>
                </a:cubicBezTo>
                <a:cubicBezTo>
                  <a:pt x="12056755" y="7213633"/>
                  <a:pt x="12049625" y="7227223"/>
                  <a:pt x="12026076" y="7227223"/>
                </a:cubicBezTo>
                <a:cubicBezTo>
                  <a:pt x="12000082" y="7227223"/>
                  <a:pt x="11980688" y="7211103"/>
                  <a:pt x="11979711" y="7180640"/>
                </a:cubicBezTo>
                <a:lnTo>
                  <a:pt x="12053801" y="7180640"/>
                </a:lnTo>
                <a:cubicBezTo>
                  <a:pt x="12062887" y="7180640"/>
                  <a:pt x="12066330" y="7177859"/>
                  <a:pt x="12066330" y="7167029"/>
                </a:cubicBezTo>
                <a:cubicBezTo>
                  <a:pt x="12066330" y="7141855"/>
                  <a:pt x="12048403" y="7114403"/>
                  <a:pt x="12010614" y="7114403"/>
                </a:cubicBezTo>
                <a:close/>
                <a:moveTo>
                  <a:pt x="12642798" y="7113922"/>
                </a:moveTo>
                <a:cubicBezTo>
                  <a:pt x="12638133" y="7113922"/>
                  <a:pt x="12633468" y="7117435"/>
                  <a:pt x="12622671" y="7117435"/>
                </a:cubicBezTo>
                <a:lnTo>
                  <a:pt x="12577854" y="7117435"/>
                </a:lnTo>
                <a:cubicBezTo>
                  <a:pt x="12543732" y="7117435"/>
                  <a:pt x="12517249" y="7136586"/>
                  <a:pt x="12517249" y="7164541"/>
                </a:cubicBezTo>
                <a:cubicBezTo>
                  <a:pt x="12517249" y="7181162"/>
                  <a:pt x="12527068" y="7194753"/>
                  <a:pt x="12542021" y="7203325"/>
                </a:cubicBezTo>
                <a:cubicBezTo>
                  <a:pt x="12526885" y="7208343"/>
                  <a:pt x="12517575" y="7218922"/>
                  <a:pt x="12517575" y="7230505"/>
                </a:cubicBezTo>
                <a:cubicBezTo>
                  <a:pt x="12517575" y="7240562"/>
                  <a:pt x="12524827" y="7250389"/>
                  <a:pt x="12541124" y="7252919"/>
                </a:cubicBezTo>
                <a:cubicBezTo>
                  <a:pt x="12523462" y="7259212"/>
                  <a:pt x="12513643" y="7269792"/>
                  <a:pt x="12513643" y="7281877"/>
                </a:cubicBezTo>
                <a:cubicBezTo>
                  <a:pt x="12513643" y="7300506"/>
                  <a:pt x="12534504" y="7313615"/>
                  <a:pt x="12570581" y="7313615"/>
                </a:cubicBezTo>
                <a:cubicBezTo>
                  <a:pt x="12618413" y="7313615"/>
                  <a:pt x="12646159" y="7294714"/>
                  <a:pt x="12646159" y="7266509"/>
                </a:cubicBezTo>
                <a:cubicBezTo>
                  <a:pt x="12645650" y="7245099"/>
                  <a:pt x="12631186" y="7228247"/>
                  <a:pt x="12601587" y="7225738"/>
                </a:cubicBezTo>
                <a:lnTo>
                  <a:pt x="12560844" y="7222205"/>
                </a:lnTo>
                <a:cubicBezTo>
                  <a:pt x="12548825" y="7221452"/>
                  <a:pt x="12550780" y="7208113"/>
                  <a:pt x="12561577" y="7209869"/>
                </a:cubicBezTo>
                <a:cubicBezTo>
                  <a:pt x="12566770" y="7210767"/>
                  <a:pt x="12572020" y="7211270"/>
                  <a:pt x="12577284" y="7211375"/>
                </a:cubicBezTo>
                <a:cubicBezTo>
                  <a:pt x="12610917" y="7211375"/>
                  <a:pt x="12637399" y="7191219"/>
                  <a:pt x="12637399" y="7164039"/>
                </a:cubicBezTo>
                <a:cubicBezTo>
                  <a:pt x="12637440" y="7155706"/>
                  <a:pt x="12634861" y="7147582"/>
                  <a:pt x="12630045" y="7140873"/>
                </a:cubicBezTo>
                <a:cubicBezTo>
                  <a:pt x="12629668" y="7140526"/>
                  <a:pt x="12629375" y="7140093"/>
                  <a:pt x="12629192" y="7139609"/>
                </a:cubicBezTo>
                <a:cubicBezTo>
                  <a:pt x="12628546" y="7137909"/>
                  <a:pt x="12629367" y="7135994"/>
                  <a:pt x="12631023" y="7135332"/>
                </a:cubicBezTo>
                <a:cubicBezTo>
                  <a:pt x="12639844" y="7129791"/>
                  <a:pt x="12647218" y="7124502"/>
                  <a:pt x="12647218" y="7118710"/>
                </a:cubicBezTo>
                <a:cubicBezTo>
                  <a:pt x="12647231" y="7118552"/>
                  <a:pt x="12647235" y="7118393"/>
                  <a:pt x="12647231" y="7118234"/>
                </a:cubicBezTo>
                <a:cubicBezTo>
                  <a:pt x="12647167" y="7115787"/>
                  <a:pt x="12645181" y="7113856"/>
                  <a:pt x="12642798" y="7113922"/>
                </a:cubicBezTo>
                <a:close/>
                <a:moveTo>
                  <a:pt x="12784867" y="7113671"/>
                </a:moveTo>
                <a:cubicBezTo>
                  <a:pt x="12780202" y="7113671"/>
                  <a:pt x="12775558" y="7117184"/>
                  <a:pt x="12764741" y="7117184"/>
                </a:cubicBezTo>
                <a:lnTo>
                  <a:pt x="12719924" y="7117184"/>
                </a:lnTo>
                <a:cubicBezTo>
                  <a:pt x="12685802" y="7117184"/>
                  <a:pt x="12659319" y="7136336"/>
                  <a:pt x="12659319" y="7164290"/>
                </a:cubicBezTo>
                <a:cubicBezTo>
                  <a:pt x="12659319" y="7180912"/>
                  <a:pt x="12669138" y="7194502"/>
                  <a:pt x="12684111" y="7203074"/>
                </a:cubicBezTo>
                <a:cubicBezTo>
                  <a:pt x="12668893" y="7208092"/>
                  <a:pt x="12659563" y="7218651"/>
                  <a:pt x="12659563" y="7230255"/>
                </a:cubicBezTo>
                <a:cubicBezTo>
                  <a:pt x="12659563" y="7240311"/>
                  <a:pt x="12666917" y="7250138"/>
                  <a:pt x="12683113" y="7252668"/>
                </a:cubicBezTo>
                <a:cubicBezTo>
                  <a:pt x="12665451" y="7258961"/>
                  <a:pt x="12655632" y="7269541"/>
                  <a:pt x="12655632" y="7281626"/>
                </a:cubicBezTo>
                <a:cubicBezTo>
                  <a:pt x="12655632" y="7300255"/>
                  <a:pt x="12676492" y="7313343"/>
                  <a:pt x="12712570" y="7313343"/>
                </a:cubicBezTo>
                <a:cubicBezTo>
                  <a:pt x="12760422" y="7313343"/>
                  <a:pt x="12788147" y="7294463"/>
                  <a:pt x="12788147" y="7266258"/>
                </a:cubicBezTo>
                <a:lnTo>
                  <a:pt x="12788229" y="7266258"/>
                </a:lnTo>
                <a:cubicBezTo>
                  <a:pt x="12787740" y="7245099"/>
                  <a:pt x="12773500" y="7227976"/>
                  <a:pt x="12743819" y="7225571"/>
                </a:cubicBezTo>
                <a:lnTo>
                  <a:pt x="12703077" y="7222038"/>
                </a:lnTo>
                <a:cubicBezTo>
                  <a:pt x="12691057" y="7221285"/>
                  <a:pt x="12693013" y="7207946"/>
                  <a:pt x="12703810" y="7209702"/>
                </a:cubicBezTo>
                <a:cubicBezTo>
                  <a:pt x="12709003" y="7210600"/>
                  <a:pt x="12714252" y="7211103"/>
                  <a:pt x="12719516" y="7211207"/>
                </a:cubicBezTo>
                <a:cubicBezTo>
                  <a:pt x="12753149" y="7211207"/>
                  <a:pt x="12779632" y="7191052"/>
                  <a:pt x="12779632" y="7163871"/>
                </a:cubicBezTo>
                <a:cubicBezTo>
                  <a:pt x="12779679" y="7155531"/>
                  <a:pt x="12777100" y="7147398"/>
                  <a:pt x="12772278" y="7140684"/>
                </a:cubicBezTo>
                <a:cubicBezTo>
                  <a:pt x="12771917" y="7140347"/>
                  <a:pt x="12771636" y="7139931"/>
                  <a:pt x="12771455" y="7139467"/>
                </a:cubicBezTo>
                <a:cubicBezTo>
                  <a:pt x="12770789" y="7137763"/>
                  <a:pt x="12771596" y="7135827"/>
                  <a:pt x="12773256" y="7135144"/>
                </a:cubicBezTo>
                <a:cubicBezTo>
                  <a:pt x="12782097" y="7129499"/>
                  <a:pt x="12789451" y="7124230"/>
                  <a:pt x="12789451" y="7118417"/>
                </a:cubicBezTo>
                <a:cubicBezTo>
                  <a:pt x="12789467" y="7118200"/>
                  <a:pt x="12789469" y="7117983"/>
                  <a:pt x="12789453" y="7117766"/>
                </a:cubicBezTo>
                <a:cubicBezTo>
                  <a:pt x="12789288" y="7115335"/>
                  <a:pt x="12787237" y="7113502"/>
                  <a:pt x="12784867" y="7113671"/>
                </a:cubicBezTo>
                <a:close/>
                <a:moveTo>
                  <a:pt x="12246025" y="7081661"/>
                </a:moveTo>
                <a:cubicBezTo>
                  <a:pt x="12242739" y="7080868"/>
                  <a:pt x="12239449" y="7082958"/>
                  <a:pt x="12238677" y="7086330"/>
                </a:cubicBezTo>
                <a:cubicBezTo>
                  <a:pt x="12238667" y="7086370"/>
                  <a:pt x="12238659" y="7086409"/>
                  <a:pt x="12238651" y="7086449"/>
                </a:cubicBezTo>
                <a:cubicBezTo>
                  <a:pt x="12231297" y="7119693"/>
                  <a:pt x="12195871" y="7119693"/>
                  <a:pt x="12195871" y="7119693"/>
                </a:cubicBezTo>
                <a:cubicBezTo>
                  <a:pt x="12190982" y="7119693"/>
                  <a:pt x="12188272" y="7122202"/>
                  <a:pt x="12188272" y="7126739"/>
                </a:cubicBezTo>
                <a:cubicBezTo>
                  <a:pt x="12188272" y="7131276"/>
                  <a:pt x="12190982" y="7133534"/>
                  <a:pt x="12196115" y="7133534"/>
                </a:cubicBezTo>
                <a:lnTo>
                  <a:pt x="12203490" y="7133534"/>
                </a:lnTo>
                <a:cubicBezTo>
                  <a:pt x="12207731" y="7133543"/>
                  <a:pt x="12211200" y="7137003"/>
                  <a:pt x="12211333" y="7141353"/>
                </a:cubicBezTo>
                <a:lnTo>
                  <a:pt x="12211333" y="7218922"/>
                </a:lnTo>
                <a:cubicBezTo>
                  <a:pt x="12211333" y="7246354"/>
                  <a:pt x="12226550" y="7257184"/>
                  <a:pt x="12248877" y="7257184"/>
                </a:cubicBezTo>
                <a:cubicBezTo>
                  <a:pt x="12272447" y="7257184"/>
                  <a:pt x="12292064" y="7245601"/>
                  <a:pt x="12292064" y="7235022"/>
                </a:cubicBezTo>
                <a:cubicBezTo>
                  <a:pt x="12292211" y="7232590"/>
                  <a:pt x="12290410" y="7230496"/>
                  <a:pt x="12288041" y="7230345"/>
                </a:cubicBezTo>
                <a:cubicBezTo>
                  <a:pt x="12287909" y="7230336"/>
                  <a:pt x="12287776" y="7230334"/>
                  <a:pt x="12287644" y="7230338"/>
                </a:cubicBezTo>
                <a:cubicBezTo>
                  <a:pt x="12282979" y="7230338"/>
                  <a:pt x="12278334" y="7234854"/>
                  <a:pt x="12267537" y="7234854"/>
                </a:cubicBezTo>
                <a:cubicBezTo>
                  <a:pt x="12256252" y="7234854"/>
                  <a:pt x="12250344" y="7229815"/>
                  <a:pt x="12250344" y="7217731"/>
                </a:cubicBezTo>
                <a:lnTo>
                  <a:pt x="12250344" y="7135290"/>
                </a:lnTo>
                <a:lnTo>
                  <a:pt x="12285199" y="7135290"/>
                </a:lnTo>
                <a:cubicBezTo>
                  <a:pt x="12290109" y="7135290"/>
                  <a:pt x="12292798" y="7132781"/>
                  <a:pt x="12292798" y="7128244"/>
                </a:cubicBezTo>
                <a:lnTo>
                  <a:pt x="12292798" y="7124209"/>
                </a:lnTo>
                <a:cubicBezTo>
                  <a:pt x="12292798" y="7119693"/>
                  <a:pt x="12289864" y="7117163"/>
                  <a:pt x="12284955" y="7117163"/>
                </a:cubicBezTo>
                <a:lnTo>
                  <a:pt x="12285016" y="7117100"/>
                </a:lnTo>
                <a:lnTo>
                  <a:pt x="12250099" y="7117100"/>
                </a:lnTo>
                <a:lnTo>
                  <a:pt x="12250099" y="7087202"/>
                </a:lnTo>
                <a:cubicBezTo>
                  <a:pt x="12250099" y="7083166"/>
                  <a:pt x="12248062" y="7081912"/>
                  <a:pt x="12246025" y="7081661"/>
                </a:cubicBezTo>
                <a:close/>
                <a:moveTo>
                  <a:pt x="11834443" y="7073340"/>
                </a:moveTo>
                <a:lnTo>
                  <a:pt x="11841430" y="7073340"/>
                </a:lnTo>
                <a:cubicBezTo>
                  <a:pt x="11869828" y="7073340"/>
                  <a:pt x="11879891" y="7085696"/>
                  <a:pt x="11880136" y="7107859"/>
                </a:cubicBezTo>
                <a:cubicBezTo>
                  <a:pt x="11880136" y="7128997"/>
                  <a:pt x="11865916" y="7140078"/>
                  <a:pt x="11840147" y="7140078"/>
                </a:cubicBezTo>
                <a:lnTo>
                  <a:pt x="11826824" y="7140078"/>
                </a:lnTo>
                <a:lnTo>
                  <a:pt x="11826824" y="7081410"/>
                </a:lnTo>
                <a:cubicBezTo>
                  <a:pt x="11826824" y="7076371"/>
                  <a:pt x="11829533" y="7073340"/>
                  <a:pt x="11834443" y="7073340"/>
                </a:cubicBezTo>
                <a:close/>
                <a:moveTo>
                  <a:pt x="11776399" y="7055702"/>
                </a:moveTo>
                <a:cubicBezTo>
                  <a:pt x="11773584" y="7055464"/>
                  <a:pt x="11771115" y="7057613"/>
                  <a:pt x="11770884" y="7060502"/>
                </a:cubicBezTo>
                <a:cubicBezTo>
                  <a:pt x="11770884" y="7069346"/>
                  <a:pt x="11784879" y="7069827"/>
                  <a:pt x="11784899" y="7081159"/>
                </a:cubicBezTo>
                <a:lnTo>
                  <a:pt x="11785144" y="7228979"/>
                </a:lnTo>
                <a:cubicBezTo>
                  <a:pt x="11785144" y="7240311"/>
                  <a:pt x="11771128" y="7241587"/>
                  <a:pt x="11771128" y="7249636"/>
                </a:cubicBezTo>
                <a:cubicBezTo>
                  <a:pt x="11771132" y="7249681"/>
                  <a:pt x="11771137" y="7249727"/>
                  <a:pt x="11771142" y="7249772"/>
                </a:cubicBezTo>
                <a:cubicBezTo>
                  <a:pt x="11771456" y="7252641"/>
                  <a:pt x="11773976" y="7254705"/>
                  <a:pt x="11776771" y="7254382"/>
                </a:cubicBezTo>
                <a:lnTo>
                  <a:pt x="11843752" y="7254382"/>
                </a:lnTo>
                <a:cubicBezTo>
                  <a:pt x="11902646" y="7254382"/>
                  <a:pt x="11932347" y="7233725"/>
                  <a:pt x="11932347" y="7198976"/>
                </a:cubicBezTo>
                <a:cubicBezTo>
                  <a:pt x="11932103" y="7173322"/>
                  <a:pt x="11918841" y="7152978"/>
                  <a:pt x="11883945" y="7147396"/>
                </a:cubicBezTo>
                <a:cubicBezTo>
                  <a:pt x="11913137" y="7138824"/>
                  <a:pt x="11923201" y="7123143"/>
                  <a:pt x="11923201" y="7104325"/>
                </a:cubicBezTo>
                <a:cubicBezTo>
                  <a:pt x="11923201" y="7074531"/>
                  <a:pt x="11896107" y="7055463"/>
                  <a:pt x="11839678" y="7055714"/>
                </a:cubicBezTo>
                <a:lnTo>
                  <a:pt x="11776527" y="7055714"/>
                </a:lnTo>
                <a:cubicBezTo>
                  <a:pt x="11776484" y="7055709"/>
                  <a:pt x="11776442" y="7055705"/>
                  <a:pt x="11776399" y="7055702"/>
                </a:cubicBezTo>
                <a:close/>
                <a:moveTo>
                  <a:pt x="12360465" y="7054705"/>
                </a:moveTo>
                <a:cubicBezTo>
                  <a:pt x="12357703" y="7054518"/>
                  <a:pt x="12355317" y="7056664"/>
                  <a:pt x="12355134" y="7059498"/>
                </a:cubicBezTo>
                <a:cubicBezTo>
                  <a:pt x="12355134" y="7067799"/>
                  <a:pt x="12369109" y="7068050"/>
                  <a:pt x="12369109" y="7080156"/>
                </a:cubicBezTo>
                <a:lnTo>
                  <a:pt x="12369109" y="7227996"/>
                </a:lnTo>
                <a:cubicBezTo>
                  <a:pt x="12369109" y="7239078"/>
                  <a:pt x="12355134" y="7239830"/>
                  <a:pt x="12355134" y="7248654"/>
                </a:cubicBezTo>
                <a:cubicBezTo>
                  <a:pt x="12355134" y="7248663"/>
                  <a:pt x="12355136" y="7248672"/>
                  <a:pt x="12355136" y="7248681"/>
                </a:cubicBezTo>
                <a:cubicBezTo>
                  <a:pt x="12355346" y="7251525"/>
                  <a:pt x="12357762" y="7253657"/>
                  <a:pt x="12360532" y="7253442"/>
                </a:cubicBezTo>
                <a:lnTo>
                  <a:pt x="12491316" y="7253442"/>
                </a:lnTo>
                <a:cubicBezTo>
                  <a:pt x="12500158" y="7253442"/>
                  <a:pt x="12506045" y="7249385"/>
                  <a:pt x="12506045" y="7238806"/>
                </a:cubicBezTo>
                <a:lnTo>
                  <a:pt x="12506045" y="7203848"/>
                </a:lnTo>
                <a:cubicBezTo>
                  <a:pt x="12506045" y="7197554"/>
                  <a:pt x="12499913" y="7196028"/>
                  <a:pt x="12496226" y="7201067"/>
                </a:cubicBezTo>
                <a:lnTo>
                  <a:pt x="12478808" y="7224191"/>
                </a:lnTo>
                <a:cubicBezTo>
                  <a:pt x="12470212" y="7235795"/>
                  <a:pt x="12460597" y="7235795"/>
                  <a:pt x="12448374" y="7235795"/>
                </a:cubicBezTo>
                <a:lnTo>
                  <a:pt x="12421626" y="7235795"/>
                </a:lnTo>
                <a:cubicBezTo>
                  <a:pt x="12415005" y="7235795"/>
                  <a:pt x="12411318" y="7232513"/>
                  <a:pt x="12411318" y="7225216"/>
                </a:cubicBezTo>
                <a:lnTo>
                  <a:pt x="12411318" y="7156972"/>
                </a:lnTo>
                <a:lnTo>
                  <a:pt x="12435581" y="7156972"/>
                </a:lnTo>
                <a:cubicBezTo>
                  <a:pt x="12440963" y="7156754"/>
                  <a:pt x="12446035" y="7159557"/>
                  <a:pt x="12448822" y="7164290"/>
                </a:cubicBezTo>
                <a:lnTo>
                  <a:pt x="12462817" y="7183420"/>
                </a:lnTo>
                <a:cubicBezTo>
                  <a:pt x="12466728" y="7188961"/>
                  <a:pt x="12473614" y="7186703"/>
                  <a:pt x="12473614" y="7180159"/>
                </a:cubicBezTo>
                <a:lnTo>
                  <a:pt x="12473614" y="7116159"/>
                </a:lnTo>
                <a:cubicBezTo>
                  <a:pt x="12473614" y="7109113"/>
                  <a:pt x="12466728" y="7107085"/>
                  <a:pt x="12462817" y="7112877"/>
                </a:cubicBezTo>
                <a:lnTo>
                  <a:pt x="12448822" y="7132028"/>
                </a:lnTo>
                <a:cubicBezTo>
                  <a:pt x="12446051" y="7136748"/>
                  <a:pt x="12440934" y="7139471"/>
                  <a:pt x="12435581" y="7139074"/>
                </a:cubicBezTo>
                <a:lnTo>
                  <a:pt x="12411277" y="7139074"/>
                </a:lnTo>
                <a:lnTo>
                  <a:pt x="12411277" y="7080406"/>
                </a:lnTo>
                <a:cubicBezTo>
                  <a:pt x="12411218" y="7079876"/>
                  <a:pt x="12411218" y="7079341"/>
                  <a:pt x="12411277" y="7078811"/>
                </a:cubicBezTo>
                <a:cubicBezTo>
                  <a:pt x="12411707" y="7074933"/>
                  <a:pt x="12415117" y="7072146"/>
                  <a:pt x="12418896" y="7072587"/>
                </a:cubicBezTo>
                <a:lnTo>
                  <a:pt x="12451287" y="7072587"/>
                </a:lnTo>
                <a:cubicBezTo>
                  <a:pt x="12461880" y="7072587"/>
                  <a:pt x="12470456" y="7074092"/>
                  <a:pt x="12478320" y="7083417"/>
                </a:cubicBezTo>
                <a:lnTo>
                  <a:pt x="12497204" y="7104827"/>
                </a:lnTo>
                <a:cubicBezTo>
                  <a:pt x="12501135" y="7109364"/>
                  <a:pt x="12507023" y="7107336"/>
                  <a:pt x="12507023" y="7101545"/>
                </a:cubicBezTo>
                <a:lnTo>
                  <a:pt x="12507023" y="7068301"/>
                </a:lnTo>
                <a:cubicBezTo>
                  <a:pt x="12507023" y="7058495"/>
                  <a:pt x="12503580" y="7054710"/>
                  <a:pt x="12492783" y="7054710"/>
                </a:cubicBezTo>
                <a:lnTo>
                  <a:pt x="12360532" y="7054710"/>
                </a:lnTo>
                <a:cubicBezTo>
                  <a:pt x="12360510" y="7054709"/>
                  <a:pt x="12360488" y="7054707"/>
                  <a:pt x="12360465" y="7054705"/>
                </a:cubicBezTo>
                <a:close/>
                <a:moveTo>
                  <a:pt x="11423895" y="7026253"/>
                </a:moveTo>
                <a:cubicBezTo>
                  <a:pt x="11420717" y="7026096"/>
                  <a:pt x="11418013" y="7028548"/>
                  <a:pt x="11417856" y="7031731"/>
                </a:cubicBezTo>
                <a:cubicBezTo>
                  <a:pt x="11417850" y="7031844"/>
                  <a:pt x="11417848" y="7031958"/>
                  <a:pt x="11417849" y="7032071"/>
                </a:cubicBezTo>
                <a:lnTo>
                  <a:pt x="11417849" y="7064592"/>
                </a:lnTo>
                <a:cubicBezTo>
                  <a:pt x="11417944" y="7067657"/>
                  <a:pt x="11420332" y="7070157"/>
                  <a:pt x="11423385" y="7070386"/>
                </a:cubicBezTo>
                <a:cubicBezTo>
                  <a:pt x="11483844" y="7071645"/>
                  <a:pt x="11510979" y="7093574"/>
                  <a:pt x="11510979" y="7099369"/>
                </a:cubicBezTo>
                <a:cubicBezTo>
                  <a:pt x="11510979" y="7105163"/>
                  <a:pt x="11483797" y="7128612"/>
                  <a:pt x="11423385" y="7128612"/>
                </a:cubicBezTo>
                <a:cubicBezTo>
                  <a:pt x="11417849" y="7128612"/>
                  <a:pt x="11417849" y="7134157"/>
                  <a:pt x="11417849" y="7134157"/>
                </a:cubicBezTo>
                <a:lnTo>
                  <a:pt x="11417849" y="7167189"/>
                </a:lnTo>
                <a:cubicBezTo>
                  <a:pt x="11417849" y="7172484"/>
                  <a:pt x="11423385" y="7172733"/>
                  <a:pt x="11423385" y="7172733"/>
                </a:cubicBezTo>
                <a:cubicBezTo>
                  <a:pt x="11483844" y="7173992"/>
                  <a:pt x="11510979" y="7196171"/>
                  <a:pt x="11510979" y="7201977"/>
                </a:cubicBezTo>
                <a:cubicBezTo>
                  <a:pt x="11510979" y="7207783"/>
                  <a:pt x="11483797" y="7229701"/>
                  <a:pt x="11423385" y="7231209"/>
                </a:cubicBezTo>
                <a:cubicBezTo>
                  <a:pt x="11420269" y="7231267"/>
                  <a:pt x="11417790" y="7233844"/>
                  <a:pt x="11417848" y="7236964"/>
                </a:cubicBezTo>
                <a:cubicBezTo>
                  <a:pt x="11417848" y="7236982"/>
                  <a:pt x="11417849" y="7236998"/>
                  <a:pt x="11417849" y="7237015"/>
                </a:cubicBezTo>
                <a:lnTo>
                  <a:pt x="11417849" y="7269536"/>
                </a:lnTo>
                <a:cubicBezTo>
                  <a:pt x="11417927" y="7272806"/>
                  <a:pt x="11420630" y="7275396"/>
                  <a:pt x="11423895" y="7275330"/>
                </a:cubicBezTo>
                <a:cubicBezTo>
                  <a:pt x="11446040" y="7274321"/>
                  <a:pt x="11522289" y="7267767"/>
                  <a:pt x="11535388" y="7222138"/>
                </a:cubicBezTo>
                <a:cubicBezTo>
                  <a:pt x="11535561" y="7221581"/>
                  <a:pt x="11536152" y="7221269"/>
                  <a:pt x="11536709" y="7221442"/>
                </a:cubicBezTo>
                <a:cubicBezTo>
                  <a:pt x="11537041" y="7221545"/>
                  <a:pt x="11537300" y="7221805"/>
                  <a:pt x="11537403" y="7222138"/>
                </a:cubicBezTo>
                <a:cubicBezTo>
                  <a:pt x="11550443" y="7267767"/>
                  <a:pt x="11627001" y="7274380"/>
                  <a:pt x="11648896" y="7275330"/>
                </a:cubicBezTo>
                <a:cubicBezTo>
                  <a:pt x="11652075" y="7275488"/>
                  <a:pt x="11654779" y="7273035"/>
                  <a:pt x="11654935" y="7269852"/>
                </a:cubicBezTo>
                <a:cubicBezTo>
                  <a:pt x="11654941" y="7269746"/>
                  <a:pt x="11654942" y="7269642"/>
                  <a:pt x="11654942" y="7269536"/>
                </a:cubicBezTo>
                <a:lnTo>
                  <a:pt x="11654942" y="7236766"/>
                </a:lnTo>
                <a:cubicBezTo>
                  <a:pt x="11654853" y="7233696"/>
                  <a:pt x="11652463" y="7231190"/>
                  <a:pt x="11649406" y="7230960"/>
                </a:cubicBezTo>
                <a:cubicBezTo>
                  <a:pt x="11588947" y="7229701"/>
                  <a:pt x="11561812" y="7207771"/>
                  <a:pt x="11561812" y="7201977"/>
                </a:cubicBezTo>
                <a:cubicBezTo>
                  <a:pt x="11561812" y="7196183"/>
                  <a:pt x="11588995" y="7173992"/>
                  <a:pt x="11649406" y="7172733"/>
                </a:cubicBezTo>
                <a:cubicBezTo>
                  <a:pt x="11652288" y="7172909"/>
                  <a:pt x="11654767" y="7170711"/>
                  <a:pt x="11654942" y="7167825"/>
                </a:cubicBezTo>
                <a:cubicBezTo>
                  <a:pt x="11654955" y="7167614"/>
                  <a:pt x="11654955" y="7167401"/>
                  <a:pt x="11654942" y="7167189"/>
                </a:cubicBezTo>
                <a:lnTo>
                  <a:pt x="11654942" y="7134157"/>
                </a:lnTo>
                <a:cubicBezTo>
                  <a:pt x="11654942" y="7128612"/>
                  <a:pt x="11649406" y="7128612"/>
                  <a:pt x="11649406" y="7128612"/>
                </a:cubicBezTo>
                <a:cubicBezTo>
                  <a:pt x="11588947" y="7127354"/>
                  <a:pt x="11561812" y="7105175"/>
                  <a:pt x="11561812" y="7099369"/>
                </a:cubicBezTo>
                <a:cubicBezTo>
                  <a:pt x="11561812" y="7093563"/>
                  <a:pt x="11588995" y="7071645"/>
                  <a:pt x="11649406" y="7070184"/>
                </a:cubicBezTo>
                <a:cubicBezTo>
                  <a:pt x="11652521" y="7070127"/>
                  <a:pt x="11655001" y="7067551"/>
                  <a:pt x="11654945" y="7064430"/>
                </a:cubicBezTo>
                <a:cubicBezTo>
                  <a:pt x="11654945" y="7064397"/>
                  <a:pt x="11654943" y="7064364"/>
                  <a:pt x="11654942" y="7064331"/>
                </a:cubicBezTo>
                <a:lnTo>
                  <a:pt x="11654942" y="7032071"/>
                </a:lnTo>
                <a:cubicBezTo>
                  <a:pt x="11654877" y="7028793"/>
                  <a:pt x="11652172" y="7026188"/>
                  <a:pt x="11648899" y="7026253"/>
                </a:cubicBezTo>
                <a:cubicBezTo>
                  <a:pt x="11648897" y="7026253"/>
                  <a:pt x="11648897" y="7026253"/>
                  <a:pt x="11648896" y="7026253"/>
                </a:cubicBezTo>
                <a:cubicBezTo>
                  <a:pt x="11626752" y="7027262"/>
                  <a:pt x="11550503" y="7033816"/>
                  <a:pt x="11537403" y="7079445"/>
                </a:cubicBezTo>
                <a:cubicBezTo>
                  <a:pt x="11537230" y="7080003"/>
                  <a:pt x="11536640" y="7080314"/>
                  <a:pt x="11536083" y="7080141"/>
                </a:cubicBezTo>
                <a:cubicBezTo>
                  <a:pt x="11535751" y="7080038"/>
                  <a:pt x="11535491" y="7079778"/>
                  <a:pt x="11535388" y="7079445"/>
                </a:cubicBezTo>
                <a:cubicBezTo>
                  <a:pt x="11522300" y="7033828"/>
                  <a:pt x="11445791" y="7027274"/>
                  <a:pt x="11423895" y="7026253"/>
                </a:cubicBezTo>
                <a:close/>
                <a:moveTo>
                  <a:pt x="12991659" y="7016742"/>
                </a:moveTo>
                <a:lnTo>
                  <a:pt x="12991659" y="7336782"/>
                </a:lnTo>
                <a:lnTo>
                  <a:pt x="13000803" y="7336782"/>
                </a:lnTo>
                <a:lnTo>
                  <a:pt x="13000803" y="7016742"/>
                </a:lnTo>
                <a:close/>
                <a:moveTo>
                  <a:pt x="0" y="0"/>
                </a:moveTo>
                <a:lnTo>
                  <a:pt x="13816583" y="0"/>
                </a:lnTo>
                <a:lnTo>
                  <a:pt x="13816583" y="777240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FB97753-0AEC-4F7E-9A5B-960C18A6EB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0"/>
            <a:ext cx="13817600" cy="7772400"/>
          </a:xfrm>
          <a:gradFill flip="none" rotWithShape="1">
            <a:gsLst>
              <a:gs pos="25000">
                <a:schemeClr val="bg1">
                  <a:alpha val="85000"/>
                </a:schemeClr>
              </a:gs>
              <a:gs pos="75000">
                <a:schemeClr val="bg1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6B2310E-7C5F-43F3-AF53-3091F448E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40AEBA92-2052-47D6-811E-7C6559B52FD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1286" y="1690687"/>
            <a:ext cx="6217327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DDB5F6D7-8DCD-41DA-B5FC-EC8FA6C27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6217327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FFBF58E-A4BC-4352-A39F-C803819B79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45CA88EF-9530-4335-B2D1-59919CF65C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3" y="7382201"/>
            <a:ext cx="621792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D0F8ECB-1D55-4679-B3EF-9E5B557B09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280" y="482652"/>
            <a:ext cx="6217920" cy="9144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Line Headline. No Sub-headline Georgia Bold  32.</a:t>
            </a:r>
          </a:p>
        </p:txBody>
      </p:sp>
    </p:spTree>
    <p:extLst>
      <p:ext uri="{BB962C8B-B14F-4D97-AF65-F5344CB8AC3E}">
        <p14:creationId xmlns:p14="http://schemas.microsoft.com/office/powerpoint/2010/main" val="1831527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548" userDrawn="1">
          <p15:clr>
            <a:srgbClr val="FBAE40"/>
          </p15:clr>
        </p15:guide>
        <p15:guide id="10" orient="horz" pos="4319">
          <p15:clr>
            <a:srgbClr val="FBAE40"/>
          </p15:clr>
        </p15:guide>
        <p15:guide id="11" orient="horz" pos="809">
          <p15:clr>
            <a:srgbClr val="FBAE40"/>
          </p15:clr>
        </p15:guide>
        <p15:guide id="14" orient="horz" pos="4032">
          <p15:clr>
            <a:srgbClr val="FBAE40"/>
          </p15:clr>
        </p15:guide>
        <p15:guide id="15" orient="horz" pos="4751">
          <p15:clr>
            <a:srgbClr val="FBAE40"/>
          </p15:clr>
        </p15:guide>
        <p15:guide id="16" orient="horz" pos="143" userDrawn="1">
          <p15:clr>
            <a:srgbClr val="FBAE40"/>
          </p15:clr>
        </p15:guide>
        <p15:guide id="17" pos="4210" userDrawn="1">
          <p15:clr>
            <a:srgbClr val="FBAE40"/>
          </p15:clr>
        </p15:guide>
        <p15:guide id="18" orient="horz" pos="1096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: &quot;Big Idea&quot; Slide Options">
    <p:bg>
      <p:bgPr>
        <a:solidFill>
          <a:srgbClr val="656C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94D5CB-9B7C-488E-BF0C-9D18EECC9AED}"/>
              </a:ext>
            </a:extLst>
          </p:cNvPr>
          <p:cNvSpPr txBox="1"/>
          <p:nvPr userDrawn="1"/>
        </p:nvSpPr>
        <p:spPr>
          <a:xfrm>
            <a:off x="2925434" y="2516595"/>
            <a:ext cx="7966733" cy="273921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Quote or </a:t>
            </a:r>
            <a:b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“Big Idea” Slides</a:t>
            </a:r>
          </a:p>
        </p:txBody>
      </p:sp>
    </p:spTree>
    <p:extLst>
      <p:ext uri="{BB962C8B-B14F-4D97-AF65-F5344CB8AC3E}">
        <p14:creationId xmlns:p14="http://schemas.microsoft.com/office/powerpoint/2010/main" val="27580589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Big Idea">
    <p:bg>
      <p:bgPr>
        <a:solidFill>
          <a:srgbClr val="011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3E8F6D5-DE10-4778-AFE5-BCC602700E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1963" y="2871853"/>
            <a:ext cx="12892087" cy="2017922"/>
          </a:xfrm>
        </p:spPr>
        <p:txBody>
          <a:bodyPr anchor="ctr">
            <a:noAutofit/>
          </a:bodyPr>
          <a:lstStyle>
            <a:lvl1pPr algn="ctr">
              <a:lnSpc>
                <a:spcPct val="105000"/>
              </a:lnSpc>
              <a:defRPr sz="4000" b="1" baseline="0">
                <a:solidFill>
                  <a:srgbClr val="B8FF8D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Big Idea Text</a:t>
            </a:r>
            <a:br>
              <a:rPr lang="en-US" dirty="0"/>
            </a:br>
            <a:r>
              <a:rPr lang="en-US" dirty="0"/>
              <a:t>Georgia Bold Size 40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E736287-8309-4585-B03E-0168AFA084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1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F7F3BF0D-123A-44BB-81E5-A62D08837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176501-623C-40A8-8481-25131785263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 bwMode="black">
          <a:xfrm>
            <a:off x="12996932" y="7016742"/>
            <a:ext cx="0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36EB5A0E-5218-4479-813A-CF3707DF9FAB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black"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8D05421-F93A-47ED-A027-D04184EF19CC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black"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F0E924C5-093D-4456-9E6F-F46CF36CB666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black"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276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4751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Big Idea 1/3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F34A0AB-0825-43B5-9BE8-8FF9D9E25CC6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156FC330-A146-4B4A-A56E-197713BE6BF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C57D246C-FE5D-4CAE-BC98-B92210F28276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2B8DBC-A1A1-4AE7-8B65-9B14E8EE599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12996932" y="7016742"/>
            <a:ext cx="0" cy="32004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7CC968D-9151-46C1-AE8D-05C9C411B048}"/>
              </a:ext>
            </a:extLst>
          </p:cNvPr>
          <p:cNvSpPr/>
          <p:nvPr userDrawn="1"/>
        </p:nvSpPr>
        <p:spPr>
          <a:xfrm>
            <a:off x="0" y="0"/>
            <a:ext cx="4573588" cy="7772400"/>
          </a:xfrm>
          <a:prstGeom prst="rect">
            <a:avLst/>
          </a:prstGeom>
          <a:solidFill>
            <a:srgbClr val="011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1B8494B-8E3B-4F7A-8E46-C3A99F238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33939" y="6856406"/>
            <a:ext cx="5943622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60A8063-2F46-45DE-880B-D5EE9188F7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3939" y="7382201"/>
            <a:ext cx="5945209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828A30-F548-42A7-8980-F51170B0C7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3262" y="1690687"/>
            <a:ext cx="8316911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41CDBF6-9E83-475E-8F65-84DAFDBA78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34850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5749C0D-8F2D-4A6B-8393-C9A6D0E79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F50271D-1F79-4622-8266-ABF8363FAE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462758" y="548640"/>
            <a:ext cx="3655218" cy="6675120"/>
          </a:xfrm>
        </p:spPr>
        <p:txBody>
          <a:bodyPr anchor="ctr"/>
          <a:lstStyle>
            <a:lvl1pPr algn="ctr">
              <a:lnSpc>
                <a:spcPct val="90000"/>
              </a:lnSpc>
              <a:spcAft>
                <a:spcPts val="600"/>
              </a:spcAft>
              <a:defRPr sz="4000" b="1">
                <a:solidFill>
                  <a:srgbClr val="B8FF8D"/>
                </a:solidFill>
                <a:latin typeface="+mj-lt"/>
              </a:defRPr>
            </a:lvl1pPr>
            <a:lvl2pPr marL="0" indent="0" algn="ctr">
              <a:spcAft>
                <a:spcPts val="600"/>
              </a:spcAft>
              <a:buFontTx/>
              <a:buNone/>
              <a:defRPr sz="3200" b="1">
                <a:solidFill>
                  <a:srgbClr val="B8FF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ctr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3pPr>
            <a:lvl4pPr marL="0" indent="0" algn="ctr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4pPr>
            <a:lvl5pPr marL="0" indent="0" algn="ctr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Big Idea or Quote Text</a:t>
            </a:r>
          </a:p>
          <a:p>
            <a:pPr lvl="1"/>
            <a:r>
              <a:rPr lang="en-US" dirty="0"/>
              <a:t>Second level for Big Idea or quote Text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005CEFA-9C05-4771-89A1-4DC46EAA3B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33" y="482652"/>
            <a:ext cx="8321040" cy="9144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Line Headline with NO Sub-headline. Georgia Bold Size 32.</a:t>
            </a:r>
          </a:p>
        </p:txBody>
      </p:sp>
    </p:spTree>
    <p:extLst>
      <p:ext uri="{BB962C8B-B14F-4D97-AF65-F5344CB8AC3E}">
        <p14:creationId xmlns:p14="http://schemas.microsoft.com/office/powerpoint/2010/main" val="3605273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4751" userDrawn="1">
          <p15:clr>
            <a:srgbClr val="FBAE40"/>
          </p15:clr>
        </p15:guide>
        <p15:guide id="9" pos="2881" userDrawn="1">
          <p15:clr>
            <a:srgbClr val="FBAE40"/>
          </p15:clr>
        </p15:guide>
        <p15:guide id="10" pos="3170" userDrawn="1">
          <p15:clr>
            <a:srgbClr val="FBAE40"/>
          </p15:clr>
        </p15:guide>
        <p15:guide id="11" pos="2594" userDrawn="1">
          <p15:clr>
            <a:srgbClr val="FBAE40"/>
          </p15:clr>
        </p15:guide>
        <p15:guide id="12" orient="horz" pos="4318" userDrawn="1">
          <p15:clr>
            <a:srgbClr val="FBAE40"/>
          </p15:clr>
        </p15:guide>
        <p15:guide id="13" orient="horz" pos="1097" userDrawn="1">
          <p15:clr>
            <a:srgbClr val="FBAE40"/>
          </p15:clr>
        </p15:guide>
        <p15:guide id="14" orient="horz" pos="4033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rgundy Big Idea">
    <p:bg>
      <p:bgPr>
        <a:solidFill>
          <a:srgbClr val="4B07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33E8F6D5-DE10-4778-AFE5-BCC602700E5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1963" y="2871853"/>
            <a:ext cx="12892087" cy="2017922"/>
          </a:xfrm>
        </p:spPr>
        <p:txBody>
          <a:bodyPr anchor="ctr">
            <a:noAutofit/>
          </a:bodyPr>
          <a:lstStyle>
            <a:lvl1pPr algn="ctr">
              <a:lnSpc>
                <a:spcPct val="105000"/>
              </a:lnSpc>
              <a:defRPr sz="4000" b="1" baseline="0">
                <a:solidFill>
                  <a:srgbClr val="FF8E6F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Big Idea Text</a:t>
            </a:r>
            <a:br>
              <a:rPr lang="en-US" dirty="0"/>
            </a:br>
            <a:r>
              <a:rPr lang="en-US" dirty="0"/>
              <a:t>Georgia Bold Size 40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8B13D53F-8E14-495A-ABAC-15720E880F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1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F7F3BF0D-123A-44BB-81E5-A62D08837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176501-623C-40A8-8481-25131785263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 bwMode="black">
          <a:xfrm>
            <a:off x="12996932" y="7016742"/>
            <a:ext cx="0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2DB3122-EB24-492D-8F41-B696BDE157D0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black"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29486C6D-E597-4A5F-8A12-3C34F1135241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black"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1AF18D82-7F68-498F-8F29-9FDAE40E24D2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black"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93451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4751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rgundy Big Idea 1/3 siz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9BC8C4A-7A32-4F26-A6DE-1B184062C71D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1DC5A4EE-8309-49E0-A910-629D305ACCE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678AD5B6-BF04-46BF-A67E-94D3624EA7F2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2B8DBC-A1A1-4AE7-8B65-9B14E8EE599A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12996932" y="7016742"/>
            <a:ext cx="0" cy="32004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7CC968D-9151-46C1-AE8D-05C9C411B048}"/>
              </a:ext>
            </a:extLst>
          </p:cNvPr>
          <p:cNvSpPr/>
          <p:nvPr userDrawn="1"/>
        </p:nvSpPr>
        <p:spPr>
          <a:xfrm>
            <a:off x="0" y="0"/>
            <a:ext cx="4573588" cy="7772400"/>
          </a:xfrm>
          <a:prstGeom prst="rect">
            <a:avLst/>
          </a:prstGeom>
          <a:solidFill>
            <a:srgbClr val="4B07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spcAft>
                <a:spcPts val="600"/>
              </a:spcAft>
            </a:pP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1B8494B-8E3B-4F7A-8E46-C3A99F238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33939" y="6856406"/>
            <a:ext cx="5943623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160A8063-2F46-45DE-880B-D5EE9188F7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3939" y="7382201"/>
            <a:ext cx="594521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8828A30-F548-42A7-8980-F51170B0C7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33262" y="1690687"/>
            <a:ext cx="8316911" cy="470916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>
              <a:buFontTx/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Top line of Text is Arial size 18, all subsequent bullets are indented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541CDBF6-9E83-475E-8F65-84DAFDBA78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34850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75749C0D-8F2D-4A6B-8393-C9A6D0E79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F50271D-1F79-4622-8266-ABF8363FAE0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462758" y="548640"/>
            <a:ext cx="3655218" cy="6675120"/>
          </a:xfrm>
        </p:spPr>
        <p:txBody>
          <a:bodyPr anchor="ctr"/>
          <a:lstStyle>
            <a:lvl1pPr algn="ctr">
              <a:lnSpc>
                <a:spcPct val="90000"/>
              </a:lnSpc>
              <a:spcAft>
                <a:spcPts val="600"/>
              </a:spcAft>
              <a:defRPr sz="4000" b="1">
                <a:solidFill>
                  <a:srgbClr val="FF8E6F"/>
                </a:solidFill>
                <a:latin typeface="+mj-lt"/>
              </a:defRPr>
            </a:lvl1pPr>
            <a:lvl2pPr marL="0" indent="0" algn="ctr">
              <a:spcAft>
                <a:spcPts val="600"/>
              </a:spcAft>
              <a:buFontTx/>
              <a:buNone/>
              <a:defRPr sz="3200" b="1">
                <a:solidFill>
                  <a:srgbClr val="FF8E6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ctr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3pPr>
            <a:lvl4pPr marL="0" indent="0" algn="ctr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4pPr>
            <a:lvl5pPr marL="0" indent="0" algn="ctr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Big Idea or Quote Text</a:t>
            </a:r>
          </a:p>
          <a:p>
            <a:pPr lvl="1"/>
            <a:r>
              <a:rPr lang="en-US" dirty="0"/>
              <a:t>Second level for Big Idea or quote Text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3098C42-9261-4733-89CB-CE99E1E067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133" y="482652"/>
            <a:ext cx="8321040" cy="9144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Two Line Headline with NO Sub-headline. Georgia Bold Size 32.</a:t>
            </a:r>
          </a:p>
        </p:txBody>
      </p:sp>
    </p:spTree>
    <p:extLst>
      <p:ext uri="{BB962C8B-B14F-4D97-AF65-F5344CB8AC3E}">
        <p14:creationId xmlns:p14="http://schemas.microsoft.com/office/powerpoint/2010/main" val="3438064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4751" userDrawn="1">
          <p15:clr>
            <a:srgbClr val="FBAE40"/>
          </p15:clr>
        </p15:guide>
        <p15:guide id="9" pos="2881" userDrawn="1">
          <p15:clr>
            <a:srgbClr val="FBAE40"/>
          </p15:clr>
        </p15:guide>
        <p15:guide id="10" pos="3170" userDrawn="1">
          <p15:clr>
            <a:srgbClr val="FBAE40"/>
          </p15:clr>
        </p15:guide>
        <p15:guide id="11" pos="2594" userDrawn="1">
          <p15:clr>
            <a:srgbClr val="FBAE40"/>
          </p15:clr>
        </p15:guide>
        <p15:guide id="12" orient="horz" pos="4318" userDrawn="1">
          <p15:clr>
            <a:srgbClr val="FBAE40"/>
          </p15:clr>
        </p15:guide>
        <p15:guide id="13" orient="horz" pos="1097" userDrawn="1">
          <p15:clr>
            <a:srgbClr val="FBAE40"/>
          </p15:clr>
        </p15:guide>
        <p15:guide id="14" orient="horz" pos="403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 Cover Imag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0E63E53-3B61-C3F0-FD6A-9893DD075097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461964" y="6247614"/>
            <a:ext cx="3725281" cy="771713"/>
            <a:chOff x="11432219" y="6607407"/>
            <a:chExt cx="1369622" cy="287311"/>
          </a:xfrm>
          <a:solidFill>
            <a:srgbClr val="011835"/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5376555-5197-32AB-5B5D-CC7EABD1B69C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3EA9E0AE-59DD-EB31-9959-98267F1A769B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3355E4D-C5FE-4893-BB66-2C61727D10C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9060" y="3974060"/>
            <a:ext cx="4428539" cy="379834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D75BAF2-EF51-450B-9324-1B3A686CED7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3" y="902171"/>
            <a:ext cx="6217916" cy="228600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Date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1DFC47C-503E-43A0-A728-F7AF6245F06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1964" y="2180915"/>
            <a:ext cx="6221412" cy="2743200"/>
          </a:xfrm>
        </p:spPr>
        <p:txBody>
          <a:bodyPr anchor="ctr"/>
          <a:lstStyle>
            <a:lvl1pPr algn="l">
              <a:lnSpc>
                <a:spcPct val="90000"/>
              </a:lnSpc>
              <a:spcAft>
                <a:spcPts val="600"/>
              </a:spcAft>
              <a:defRPr sz="6000" b="1">
                <a:solidFill>
                  <a:schemeClr val="tx1"/>
                </a:solidFill>
                <a:latin typeface="+mj-lt"/>
              </a:defRPr>
            </a:lvl1pPr>
            <a:lvl2pPr marL="0" indent="0" algn="l">
              <a:spcAft>
                <a:spcPts val="600"/>
              </a:spcAft>
              <a:buFontTx/>
              <a:buNone/>
              <a:defRPr sz="3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l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3pPr>
            <a:lvl4pPr marL="0" indent="0" algn="l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4pPr>
            <a:lvl5pPr marL="0" indent="0" algn="l">
              <a:spcAft>
                <a:spcPts val="600"/>
              </a:spcAft>
              <a:buFontTx/>
              <a:buNone/>
              <a:defRPr sz="4000">
                <a:solidFill>
                  <a:schemeClr val="bg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Cover Slide Title</a:t>
            </a:r>
          </a:p>
          <a:p>
            <a:pPr lvl="1"/>
            <a:r>
              <a:rPr lang="en-US" dirty="0"/>
              <a:t>Cover Slide Subtitle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A86D9569-D455-40E6-A1A0-F44C56502BA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1650133" y="0"/>
            <a:ext cx="2167467" cy="38862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BBC296EE-10CB-4088-B021-13FC37D82D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33075" y="2645833"/>
            <a:ext cx="2171700" cy="3805767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F0B62380-16D0-48AB-B648-9BC15B59562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33075" y="6539459"/>
            <a:ext cx="2171700" cy="123294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4C0C4655-77B6-4F5C-9736-15AB424344F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389913" y="2645833"/>
            <a:ext cx="2171700" cy="123294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C36F1ECF-231B-49D9-9537-C5D244807E3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133075" y="0"/>
            <a:ext cx="4428538" cy="2557974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21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19" userDrawn="1">
          <p15:clr>
            <a:srgbClr val="FBAE40"/>
          </p15:clr>
        </p15:guide>
        <p15:guide id="2" orient="horz" pos="576" userDrawn="1">
          <p15:clr>
            <a:srgbClr val="FBAE40"/>
          </p15:clr>
        </p15:guide>
        <p15:guide id="6" pos="4496" userDrawn="1">
          <p15:clr>
            <a:srgbClr val="FBAE40"/>
          </p15:clr>
        </p15:guide>
        <p15:guide id="7" pos="4210" userDrawn="1">
          <p15:clr>
            <a:srgbClr val="FBAE40"/>
          </p15:clr>
        </p15:guide>
        <p15:guide id="8" orient="horz" pos="2448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: Divider Slide Options">
    <p:bg>
      <p:bgPr>
        <a:solidFill>
          <a:srgbClr val="656C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94D5CB-9B7C-488E-BF0C-9D18EECC9AED}"/>
              </a:ext>
            </a:extLst>
          </p:cNvPr>
          <p:cNvSpPr txBox="1">
            <a:spLocks/>
          </p:cNvSpPr>
          <p:nvPr userDrawn="1"/>
        </p:nvSpPr>
        <p:spPr>
          <a:xfrm>
            <a:off x="2925434" y="2516595"/>
            <a:ext cx="7966733" cy="273921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Divider Slides</a:t>
            </a:r>
          </a:p>
        </p:txBody>
      </p:sp>
    </p:spTree>
    <p:extLst>
      <p:ext uri="{BB962C8B-B14F-4D97-AF65-F5344CB8AC3E}">
        <p14:creationId xmlns:p14="http://schemas.microsoft.com/office/powerpoint/2010/main" val="23663858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Slide 1">
    <p:bg>
      <p:bgPr>
        <a:solidFill>
          <a:srgbClr val="011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4023A5DC-8688-4CA4-A883-7C7650BD650F}"/>
              </a:ext>
            </a:extLst>
          </p:cNvPr>
          <p:cNvGrpSpPr>
            <a:grpSpLocks noGrp="1" noUngrp="1" noRot="1" noMove="1" noResize="1"/>
          </p:cNvGrpSpPr>
          <p:nvPr/>
        </p:nvGrpSpPr>
        <p:grpSpPr bwMode="ltGray">
          <a:xfrm>
            <a:off x="1" y="0"/>
            <a:ext cx="13817598" cy="7772400"/>
            <a:chOff x="-45143752" y="0"/>
            <a:chExt cx="13817598" cy="7772400"/>
          </a:xfrm>
          <a:solidFill>
            <a:srgbClr val="092951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41AC44E-87D7-47C8-9937-7FA209CED9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43997168" y="0"/>
              <a:ext cx="2141477" cy="7772400"/>
            </a:xfrm>
            <a:custGeom>
              <a:avLst/>
              <a:gdLst>
                <a:gd name="connsiteX0" fmla="*/ 0 w 2141477"/>
                <a:gd name="connsiteY0" fmla="*/ 0 h 7772400"/>
                <a:gd name="connsiteX1" fmla="*/ 157884 w 2141477"/>
                <a:gd name="connsiteY1" fmla="*/ 0 h 7772400"/>
                <a:gd name="connsiteX2" fmla="*/ 165488 w 2141477"/>
                <a:gd name="connsiteY2" fmla="*/ 97704 h 7772400"/>
                <a:gd name="connsiteX3" fmla="*/ 2112620 w 2141477"/>
                <a:gd name="connsiteY3" fmla="*/ 3876615 h 7772400"/>
                <a:gd name="connsiteX4" fmla="*/ 2139932 w 2141477"/>
                <a:gd name="connsiteY4" fmla="*/ 3903918 h 7772400"/>
                <a:gd name="connsiteX5" fmla="*/ 2112620 w 2141477"/>
                <a:gd name="connsiteY5" fmla="*/ 3953129 h 7772400"/>
                <a:gd name="connsiteX6" fmla="*/ 165488 w 2141477"/>
                <a:gd name="connsiteY6" fmla="*/ 7732528 h 7772400"/>
                <a:gd name="connsiteX7" fmla="*/ 162384 w 2141477"/>
                <a:gd name="connsiteY7" fmla="*/ 7772400 h 7772400"/>
                <a:gd name="connsiteX8" fmla="*/ 0 w 2141477"/>
                <a:gd name="connsiteY8" fmla="*/ 7772400 h 7772400"/>
                <a:gd name="connsiteX9" fmla="*/ 0 w 2141477"/>
                <a:gd name="connsiteY9" fmla="*/ 0 h 77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41477" h="7772400">
                  <a:moveTo>
                    <a:pt x="0" y="0"/>
                  </a:moveTo>
                  <a:lnTo>
                    <a:pt x="157884" y="0"/>
                  </a:lnTo>
                  <a:lnTo>
                    <a:pt x="165488" y="97704"/>
                  </a:lnTo>
                  <a:cubicBezTo>
                    <a:pt x="256112" y="1185832"/>
                    <a:pt x="623104" y="3444501"/>
                    <a:pt x="2112620" y="3876615"/>
                  </a:cubicBezTo>
                  <a:cubicBezTo>
                    <a:pt x="2125824" y="3880393"/>
                    <a:pt x="2136152" y="3890713"/>
                    <a:pt x="2139932" y="3903918"/>
                  </a:cubicBezTo>
                  <a:cubicBezTo>
                    <a:pt x="2145976" y="3925048"/>
                    <a:pt x="2133748" y="3947084"/>
                    <a:pt x="2112620" y="3953129"/>
                  </a:cubicBezTo>
                  <a:cubicBezTo>
                    <a:pt x="623104" y="4385693"/>
                    <a:pt x="256112" y="6644408"/>
                    <a:pt x="165488" y="7732528"/>
                  </a:cubicBezTo>
                  <a:lnTo>
                    <a:pt x="162384" y="7772400"/>
                  </a:lnTo>
                  <a:lnTo>
                    <a:pt x="0" y="777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6A13932-3455-4038-99CB-E6762062FFE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41855992" y="0"/>
              <a:ext cx="3674155" cy="7772400"/>
            </a:xfrm>
            <a:custGeom>
              <a:avLst/>
              <a:gdLst>
                <a:gd name="connsiteX0" fmla="*/ 0 w 3674155"/>
                <a:gd name="connsiteY0" fmla="*/ 0 h 7772400"/>
                <a:gd name="connsiteX1" fmla="*/ 726152 w 3674155"/>
                <a:gd name="connsiteY1" fmla="*/ 0 h 7772400"/>
                <a:gd name="connsiteX2" fmla="*/ 745088 w 3674155"/>
                <a:gd name="connsiteY2" fmla="*/ 76172 h 7772400"/>
                <a:gd name="connsiteX3" fmla="*/ 3625184 w 3674155"/>
                <a:gd name="connsiteY3" fmla="*/ 3849584 h 7772400"/>
                <a:gd name="connsiteX4" fmla="*/ 3671328 w 3674155"/>
                <a:gd name="connsiteY4" fmla="*/ 3895729 h 7772400"/>
                <a:gd name="connsiteX5" fmla="*/ 3625184 w 3674155"/>
                <a:gd name="connsiteY5" fmla="*/ 3980657 h 7772400"/>
                <a:gd name="connsiteX6" fmla="*/ 745088 w 3674155"/>
                <a:gd name="connsiteY6" fmla="*/ 7754096 h 7772400"/>
                <a:gd name="connsiteX7" fmla="*/ 740536 w 3674155"/>
                <a:gd name="connsiteY7" fmla="*/ 7772400 h 7772400"/>
                <a:gd name="connsiteX8" fmla="*/ 0 w 3674155"/>
                <a:gd name="connsiteY8" fmla="*/ 7772400 h 7772400"/>
                <a:gd name="connsiteX9" fmla="*/ 0 w 3674155"/>
                <a:gd name="connsiteY9" fmla="*/ 0 h 77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74155" h="7772400">
                  <a:moveTo>
                    <a:pt x="0" y="0"/>
                  </a:moveTo>
                  <a:lnTo>
                    <a:pt x="726152" y="0"/>
                  </a:lnTo>
                  <a:lnTo>
                    <a:pt x="745088" y="76172"/>
                  </a:lnTo>
                  <a:cubicBezTo>
                    <a:pt x="1194692" y="1721485"/>
                    <a:pt x="2039100" y="3389187"/>
                    <a:pt x="3625184" y="3849584"/>
                  </a:cubicBezTo>
                  <a:cubicBezTo>
                    <a:pt x="3647384" y="3856155"/>
                    <a:pt x="3664760" y="3873520"/>
                    <a:pt x="3671328" y="3895729"/>
                  </a:cubicBezTo>
                  <a:cubicBezTo>
                    <a:pt x="3682040" y="3931929"/>
                    <a:pt x="3661376" y="3969949"/>
                    <a:pt x="3625184" y="3980657"/>
                  </a:cubicBezTo>
                  <a:cubicBezTo>
                    <a:pt x="2039100" y="4441071"/>
                    <a:pt x="1194692" y="6108776"/>
                    <a:pt x="745088" y="7754096"/>
                  </a:cubicBezTo>
                  <a:lnTo>
                    <a:pt x="740536" y="7772400"/>
                  </a:lnTo>
                  <a:lnTo>
                    <a:pt x="0" y="777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07A7EC1-798D-4644-B86D-5944CB3AFC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38181856" y="0"/>
              <a:ext cx="5237731" cy="7772400"/>
            </a:xfrm>
            <a:custGeom>
              <a:avLst/>
              <a:gdLst>
                <a:gd name="connsiteX0" fmla="*/ 0 w 5237731"/>
                <a:gd name="connsiteY0" fmla="*/ 0 h 7772400"/>
                <a:gd name="connsiteX1" fmla="*/ 1582268 w 5237731"/>
                <a:gd name="connsiteY1" fmla="*/ 0 h 7772400"/>
                <a:gd name="connsiteX2" fmla="*/ 1737664 w 5237731"/>
                <a:gd name="connsiteY2" fmla="*/ 367119 h 7772400"/>
                <a:gd name="connsiteX3" fmla="*/ 5167364 w 5237731"/>
                <a:gd name="connsiteY3" fmla="*/ 3821553 h 7772400"/>
                <a:gd name="connsiteX4" fmla="*/ 5233862 w 5237731"/>
                <a:gd name="connsiteY4" fmla="*/ 3888072 h 7772400"/>
                <a:gd name="connsiteX5" fmla="*/ 5167364 w 5237731"/>
                <a:gd name="connsiteY5" fmla="*/ 4008724 h 7772400"/>
                <a:gd name="connsiteX6" fmla="*/ 1737664 w 5237731"/>
                <a:gd name="connsiteY6" fmla="*/ 7463159 h 7772400"/>
                <a:gd name="connsiteX7" fmla="*/ 1606764 w 5237731"/>
                <a:gd name="connsiteY7" fmla="*/ 7772400 h 7772400"/>
                <a:gd name="connsiteX8" fmla="*/ 0 w 5237731"/>
                <a:gd name="connsiteY8" fmla="*/ 7772400 h 7772400"/>
                <a:gd name="connsiteX9" fmla="*/ 0 w 5237731"/>
                <a:gd name="connsiteY9" fmla="*/ 0 h 77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37731" h="7772400">
                  <a:moveTo>
                    <a:pt x="0" y="0"/>
                  </a:moveTo>
                  <a:lnTo>
                    <a:pt x="1582268" y="0"/>
                  </a:lnTo>
                  <a:lnTo>
                    <a:pt x="1737664" y="367119"/>
                  </a:lnTo>
                  <a:cubicBezTo>
                    <a:pt x="2453556" y="1975973"/>
                    <a:pt x="3534536" y="3347537"/>
                    <a:pt x="5167364" y="3821553"/>
                  </a:cubicBezTo>
                  <a:cubicBezTo>
                    <a:pt x="5199462" y="3830844"/>
                    <a:pt x="5224578" y="3855953"/>
                    <a:pt x="5233862" y="3888072"/>
                  </a:cubicBezTo>
                  <a:cubicBezTo>
                    <a:pt x="5248832" y="3939758"/>
                    <a:pt x="5219036" y="3993776"/>
                    <a:pt x="5167364" y="4008724"/>
                  </a:cubicBezTo>
                  <a:cubicBezTo>
                    <a:pt x="3534536" y="4482741"/>
                    <a:pt x="2453556" y="5854303"/>
                    <a:pt x="1737664" y="7463159"/>
                  </a:cubicBezTo>
                  <a:lnTo>
                    <a:pt x="1606764" y="7772400"/>
                  </a:lnTo>
                  <a:lnTo>
                    <a:pt x="0" y="777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AF73905-0D22-46CB-B50B-1D9EACDCF0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32944684" y="0"/>
              <a:ext cx="1618530" cy="7772400"/>
            </a:xfrm>
            <a:custGeom>
              <a:avLst/>
              <a:gdLst>
                <a:gd name="connsiteX0" fmla="*/ 0 w 1618530"/>
                <a:gd name="connsiteY0" fmla="*/ 0 h 7772400"/>
                <a:gd name="connsiteX1" fmla="*/ 1618530 w 1618530"/>
                <a:gd name="connsiteY1" fmla="*/ 0 h 7772400"/>
                <a:gd name="connsiteX2" fmla="*/ 1618530 w 1618530"/>
                <a:gd name="connsiteY2" fmla="*/ 7772400 h 7772400"/>
                <a:gd name="connsiteX3" fmla="*/ 0 w 1618530"/>
                <a:gd name="connsiteY3" fmla="*/ 7772400 h 7772400"/>
                <a:gd name="connsiteX4" fmla="*/ 0 w 1618530"/>
                <a:gd name="connsiteY4" fmla="*/ 0 h 77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530" h="7772400">
                  <a:moveTo>
                    <a:pt x="0" y="0"/>
                  </a:moveTo>
                  <a:lnTo>
                    <a:pt x="1618530" y="0"/>
                  </a:lnTo>
                  <a:lnTo>
                    <a:pt x="1618530" y="7772400"/>
                  </a:lnTo>
                  <a:lnTo>
                    <a:pt x="0" y="777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1FE5B5D-B3BC-4205-A6BB-D76EEF3DE8B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45143752" y="1967682"/>
              <a:ext cx="1146595" cy="3894874"/>
            </a:xfrm>
            <a:custGeom>
              <a:avLst/>
              <a:gdLst>
                <a:gd name="connsiteX0" fmla="*/ 0 w 1146595"/>
                <a:gd name="connsiteY0" fmla="*/ 0 h 3894874"/>
                <a:gd name="connsiteX1" fmla="*/ 6516 w 1146595"/>
                <a:gd name="connsiteY1" fmla="*/ 48099 h 3894874"/>
                <a:gd name="connsiteX2" fmla="*/ 1129284 w 1146595"/>
                <a:gd name="connsiteY2" fmla="*/ 1924332 h 3894874"/>
                <a:gd name="connsiteX3" fmla="*/ 1145664 w 1146595"/>
                <a:gd name="connsiteY3" fmla="*/ 1940719 h 3894874"/>
                <a:gd name="connsiteX4" fmla="*/ 1129284 w 1146595"/>
                <a:gd name="connsiteY4" fmla="*/ 1970247 h 3894874"/>
                <a:gd name="connsiteX5" fmla="*/ 6516 w 1146595"/>
                <a:gd name="connsiteY5" fmla="*/ 3846774 h 3894874"/>
                <a:gd name="connsiteX6" fmla="*/ 0 w 1146595"/>
                <a:gd name="connsiteY6" fmla="*/ 3894874 h 3894874"/>
                <a:gd name="connsiteX7" fmla="*/ 0 w 1146595"/>
                <a:gd name="connsiteY7" fmla="*/ 0 h 38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6595" h="3894874">
                  <a:moveTo>
                    <a:pt x="0" y="0"/>
                  </a:moveTo>
                  <a:lnTo>
                    <a:pt x="6516" y="48099"/>
                  </a:lnTo>
                  <a:cubicBezTo>
                    <a:pt x="111328" y="744595"/>
                    <a:pt x="389660" y="1709765"/>
                    <a:pt x="1129284" y="1924332"/>
                  </a:cubicBezTo>
                  <a:cubicBezTo>
                    <a:pt x="1137208" y="1926599"/>
                    <a:pt x="1143400" y="1932796"/>
                    <a:pt x="1145664" y="1940719"/>
                  </a:cubicBezTo>
                  <a:cubicBezTo>
                    <a:pt x="1149300" y="1953393"/>
                    <a:pt x="1141960" y="1966613"/>
                    <a:pt x="1129284" y="1970247"/>
                  </a:cubicBezTo>
                  <a:cubicBezTo>
                    <a:pt x="389660" y="2185035"/>
                    <a:pt x="111328" y="3150261"/>
                    <a:pt x="6516" y="3846774"/>
                  </a:cubicBezTo>
                  <a:lnTo>
                    <a:pt x="0" y="38948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54338914-60BF-415D-AFC4-DFB624524C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1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E21A5-B9DE-4A07-9B61-B3697E283E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757" y="1828800"/>
            <a:ext cx="12892087" cy="4114800"/>
          </a:xfrm>
        </p:spPr>
        <p:txBody>
          <a:bodyPr anchor="ctr"/>
          <a:lstStyle>
            <a:lvl1pPr algn="ctr">
              <a:lnSpc>
                <a:spcPct val="90000"/>
              </a:lnSpc>
              <a:spcAft>
                <a:spcPts val="600"/>
              </a:spcAft>
              <a:defRPr sz="6000" b="1">
                <a:solidFill>
                  <a:schemeClr val="bg1"/>
                </a:solidFill>
                <a:latin typeface="+mj-lt"/>
              </a:defRPr>
            </a:lvl1pPr>
            <a:lvl2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Divider Slide Title</a:t>
            </a:r>
          </a:p>
          <a:p>
            <a:pPr lvl="1"/>
            <a:r>
              <a:rPr lang="en-US" dirty="0"/>
              <a:t>Divider Slide Subtitle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F7F3BF0D-123A-44BB-81E5-A62D08837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176501-623C-40A8-8481-25131785263F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 bwMode="black">
          <a:xfrm>
            <a:off x="12996932" y="7016742"/>
            <a:ext cx="0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FD9671-B3B3-4782-9268-03FA7EE0D0B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black"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E05B021-2D2B-4A7F-AF4E-D5A3CB7B9716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black"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E156BF73-C710-4E59-8CC6-494D602EA57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black"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37349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4751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40C002B-217E-49B8-8984-A05C7D8D5A04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ltGray">
          <a:xfrm>
            <a:off x="0" y="292659"/>
            <a:ext cx="13817600" cy="7479741"/>
            <a:chOff x="18781854" y="1576947"/>
            <a:chExt cx="13817600" cy="7479741"/>
          </a:xfrm>
          <a:solidFill>
            <a:srgbClr val="092951"/>
          </a:solidFill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025897F-ED1E-477B-BB06-BCBC9D87A47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31035114" y="1576947"/>
              <a:ext cx="1564340" cy="2056517"/>
            </a:xfrm>
            <a:custGeom>
              <a:avLst/>
              <a:gdLst>
                <a:gd name="connsiteX0" fmla="*/ 266422 w 1564340"/>
                <a:gd name="connsiteY0" fmla="*/ 701 h 2056517"/>
                <a:gd name="connsiteX1" fmla="*/ 1532252 w 1564340"/>
                <a:gd name="connsiteY1" fmla="*/ 111759 h 2056517"/>
                <a:gd name="connsiteX2" fmla="*/ 1564340 w 1564340"/>
                <a:gd name="connsiteY2" fmla="*/ 116498 h 2056517"/>
                <a:gd name="connsiteX3" fmla="*/ 1564340 w 1564340"/>
                <a:gd name="connsiteY3" fmla="*/ 2056517 h 2056517"/>
                <a:gd name="connsiteX4" fmla="*/ 1436744 w 1564340"/>
                <a:gd name="connsiteY4" fmla="*/ 2036841 h 2056517"/>
                <a:gd name="connsiteX5" fmla="*/ 244254 w 1564340"/>
                <a:gd name="connsiteY5" fmla="*/ 1943424 h 2056517"/>
                <a:gd name="connsiteX6" fmla="*/ 0 w 1564340"/>
                <a:gd name="connsiteY6" fmla="*/ 1688093 h 2056517"/>
                <a:gd name="connsiteX7" fmla="*/ 0 w 1564340"/>
                <a:gd name="connsiteY7" fmla="*/ 256031 h 2056517"/>
                <a:gd name="connsiteX8" fmla="*/ 266422 w 1564340"/>
                <a:gd name="connsiteY8" fmla="*/ 701 h 205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4340" h="2056517">
                  <a:moveTo>
                    <a:pt x="266422" y="701"/>
                  </a:moveTo>
                  <a:cubicBezTo>
                    <a:pt x="506880" y="11757"/>
                    <a:pt x="972070" y="35861"/>
                    <a:pt x="1532252" y="111759"/>
                  </a:cubicBezTo>
                  <a:lnTo>
                    <a:pt x="1564340" y="116498"/>
                  </a:lnTo>
                  <a:lnTo>
                    <a:pt x="1564340" y="2056517"/>
                  </a:lnTo>
                  <a:lnTo>
                    <a:pt x="1436744" y="2036841"/>
                  </a:lnTo>
                  <a:cubicBezTo>
                    <a:pt x="1077790" y="1986028"/>
                    <a:pt x="680686" y="1952514"/>
                    <a:pt x="244254" y="1943424"/>
                  </a:cubicBezTo>
                  <a:cubicBezTo>
                    <a:pt x="111046" y="1932327"/>
                    <a:pt x="0" y="1821304"/>
                    <a:pt x="0" y="1688093"/>
                  </a:cubicBezTo>
                  <a:lnTo>
                    <a:pt x="0" y="256031"/>
                  </a:lnTo>
                  <a:cubicBezTo>
                    <a:pt x="0" y="111715"/>
                    <a:pt x="122126" y="-10399"/>
                    <a:pt x="266422" y="701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0BCBCE4-48A9-43E7-8FA1-0AC87A867FD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26715171" y="2491067"/>
              <a:ext cx="5884282" cy="4520268"/>
            </a:xfrm>
            <a:custGeom>
              <a:avLst/>
              <a:gdLst>
                <a:gd name="connsiteX0" fmla="*/ 222088 w 5884282"/>
                <a:gd name="connsiteY0" fmla="*/ 584 h 4520268"/>
                <a:gd name="connsiteX1" fmla="*/ 3770116 w 5884282"/>
                <a:gd name="connsiteY1" fmla="*/ 918547 h 4520268"/>
                <a:gd name="connsiteX2" fmla="*/ 4786934 w 5884282"/>
                <a:gd name="connsiteY2" fmla="*/ 2234732 h 4520268"/>
                <a:gd name="connsiteX3" fmla="*/ 5784424 w 5884282"/>
                <a:gd name="connsiteY3" fmla="*/ 3200797 h 4520268"/>
                <a:gd name="connsiteX4" fmla="*/ 5884282 w 5884282"/>
                <a:gd name="connsiteY4" fmla="*/ 3248938 h 4520268"/>
                <a:gd name="connsiteX5" fmla="*/ 5884282 w 5884282"/>
                <a:gd name="connsiteY5" fmla="*/ 4520268 h 4520268"/>
                <a:gd name="connsiteX6" fmla="*/ 5801592 w 5884282"/>
                <a:gd name="connsiteY6" fmla="*/ 4505239 h 4520268"/>
                <a:gd name="connsiteX7" fmla="*/ 3680806 w 5884282"/>
                <a:gd name="connsiteY7" fmla="*/ 3050567 h 4520268"/>
                <a:gd name="connsiteX8" fmla="*/ 1701580 w 5884282"/>
                <a:gd name="connsiteY8" fmla="*/ 1787876 h 4520268"/>
                <a:gd name="connsiteX9" fmla="*/ 203592 w 5884282"/>
                <a:gd name="connsiteY9" fmla="*/ 1619524 h 4520268"/>
                <a:gd name="connsiteX10" fmla="*/ 0 w 5884282"/>
                <a:gd name="connsiteY10" fmla="*/ 1406748 h 4520268"/>
                <a:gd name="connsiteX11" fmla="*/ 0 w 5884282"/>
                <a:gd name="connsiteY11" fmla="*/ 213360 h 4520268"/>
                <a:gd name="connsiteX12" fmla="*/ 222088 w 5884282"/>
                <a:gd name="connsiteY12" fmla="*/ 584 h 452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4282" h="4520268">
                  <a:moveTo>
                    <a:pt x="222088" y="584"/>
                  </a:moveTo>
                  <a:cubicBezTo>
                    <a:pt x="756368" y="25153"/>
                    <a:pt x="2622464" y="127044"/>
                    <a:pt x="3770116" y="918547"/>
                  </a:cubicBezTo>
                  <a:cubicBezTo>
                    <a:pt x="4344196" y="1314486"/>
                    <a:pt x="4603204" y="1920230"/>
                    <a:pt x="4786934" y="2234732"/>
                  </a:cubicBezTo>
                  <a:cubicBezTo>
                    <a:pt x="5020996" y="2635497"/>
                    <a:pt x="5324898" y="2957128"/>
                    <a:pt x="5784424" y="3200797"/>
                  </a:cubicBezTo>
                  <a:lnTo>
                    <a:pt x="5884282" y="3248938"/>
                  </a:lnTo>
                  <a:lnTo>
                    <a:pt x="5884282" y="4520268"/>
                  </a:lnTo>
                  <a:lnTo>
                    <a:pt x="5801592" y="4505239"/>
                  </a:lnTo>
                  <a:cubicBezTo>
                    <a:pt x="4769518" y="4276716"/>
                    <a:pt x="4060772" y="3550840"/>
                    <a:pt x="3680806" y="3050567"/>
                  </a:cubicBezTo>
                  <a:cubicBezTo>
                    <a:pt x="3191720" y="2408236"/>
                    <a:pt x="2490190" y="1960689"/>
                    <a:pt x="1701580" y="1787876"/>
                  </a:cubicBezTo>
                  <a:cubicBezTo>
                    <a:pt x="1283452" y="1695867"/>
                    <a:pt x="785516" y="1631643"/>
                    <a:pt x="203592" y="1619524"/>
                  </a:cubicBezTo>
                  <a:cubicBezTo>
                    <a:pt x="92548" y="1610277"/>
                    <a:pt x="0" y="1517756"/>
                    <a:pt x="0" y="1406748"/>
                  </a:cubicBezTo>
                  <a:lnTo>
                    <a:pt x="0" y="213360"/>
                  </a:lnTo>
                  <a:cubicBezTo>
                    <a:pt x="0" y="93097"/>
                    <a:pt x="101760" y="-8664"/>
                    <a:pt x="222088" y="584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46488D9-816C-448F-8F6C-4B515B5EF3A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23019005" y="3252837"/>
              <a:ext cx="7262042" cy="5803851"/>
            </a:xfrm>
            <a:custGeom>
              <a:avLst/>
              <a:gdLst>
                <a:gd name="connsiteX0" fmla="*/ 185018 w 7262042"/>
                <a:gd name="connsiteY0" fmla="*/ 487 h 5803851"/>
                <a:gd name="connsiteX1" fmla="*/ 3141734 w 7262042"/>
                <a:gd name="connsiteY1" fmla="*/ 765450 h 5803851"/>
                <a:gd name="connsiteX2" fmla="*/ 3989070 w 7262042"/>
                <a:gd name="connsiteY2" fmla="*/ 1862280 h 5803851"/>
                <a:gd name="connsiteX3" fmla="*/ 7092488 w 7262042"/>
                <a:gd name="connsiteY3" fmla="*/ 3130433 h 5803851"/>
                <a:gd name="connsiteX4" fmla="*/ 7262042 w 7262042"/>
                <a:gd name="connsiteY4" fmla="*/ 3300030 h 5803851"/>
                <a:gd name="connsiteX5" fmla="*/ 7262042 w 7262042"/>
                <a:gd name="connsiteY5" fmla="*/ 3808849 h 5803851"/>
                <a:gd name="connsiteX6" fmla="*/ 7262042 w 7262042"/>
                <a:gd name="connsiteY6" fmla="*/ 4317660 h 5803851"/>
                <a:gd name="connsiteX7" fmla="*/ 7092488 w 7262042"/>
                <a:gd name="connsiteY7" fmla="*/ 4487264 h 5803851"/>
                <a:gd name="connsiteX8" fmla="*/ 3989070 w 7262042"/>
                <a:gd name="connsiteY8" fmla="*/ 5755417 h 5803851"/>
                <a:gd name="connsiteX9" fmla="*/ 3962046 w 7262042"/>
                <a:gd name="connsiteY9" fmla="*/ 5803851 h 5803851"/>
                <a:gd name="connsiteX10" fmla="*/ 2240286 w 7262042"/>
                <a:gd name="connsiteY10" fmla="*/ 5803851 h 5803851"/>
                <a:gd name="connsiteX11" fmla="*/ 2336238 w 7262042"/>
                <a:gd name="connsiteY11" fmla="*/ 5748393 h 5803851"/>
                <a:gd name="connsiteX12" fmla="*/ 3067320 w 7262042"/>
                <a:gd name="connsiteY12" fmla="*/ 5075556 h 5803851"/>
                <a:gd name="connsiteX13" fmla="*/ 5219770 w 7262042"/>
                <a:gd name="connsiteY13" fmla="*/ 3808849 h 5803851"/>
                <a:gd name="connsiteX14" fmla="*/ 3067320 w 7262042"/>
                <a:gd name="connsiteY14" fmla="*/ 2542134 h 5803851"/>
                <a:gd name="connsiteX15" fmla="*/ 1417966 w 7262042"/>
                <a:gd name="connsiteY15" fmla="*/ 1489895 h 5803851"/>
                <a:gd name="connsiteX16" fmla="*/ 169604 w 7262042"/>
                <a:gd name="connsiteY16" fmla="*/ 1349603 h 5803851"/>
                <a:gd name="connsiteX17" fmla="*/ 0 w 7262042"/>
                <a:gd name="connsiteY17" fmla="*/ 1172285 h 5803851"/>
                <a:gd name="connsiteX18" fmla="*/ 0 w 7262042"/>
                <a:gd name="connsiteY18" fmla="*/ 177799 h 5803851"/>
                <a:gd name="connsiteX19" fmla="*/ 185018 w 7262042"/>
                <a:gd name="connsiteY19" fmla="*/ 487 h 580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262042" h="5803851">
                  <a:moveTo>
                    <a:pt x="185018" y="487"/>
                  </a:moveTo>
                  <a:cubicBezTo>
                    <a:pt x="630298" y="20962"/>
                    <a:pt x="2185376" y="105868"/>
                    <a:pt x="3141734" y="765450"/>
                  </a:cubicBezTo>
                  <a:cubicBezTo>
                    <a:pt x="3620170" y="1095410"/>
                    <a:pt x="3835998" y="1600191"/>
                    <a:pt x="3989070" y="1862280"/>
                  </a:cubicBezTo>
                  <a:cubicBezTo>
                    <a:pt x="4434902" y="2625637"/>
                    <a:pt x="5184794" y="3044476"/>
                    <a:pt x="7092488" y="3130433"/>
                  </a:cubicBezTo>
                  <a:cubicBezTo>
                    <a:pt x="7092488" y="3130433"/>
                    <a:pt x="7262042" y="3130433"/>
                    <a:pt x="7262042" y="3300030"/>
                  </a:cubicBezTo>
                  <a:lnTo>
                    <a:pt x="7262042" y="3808849"/>
                  </a:lnTo>
                  <a:lnTo>
                    <a:pt x="7262042" y="4317660"/>
                  </a:lnTo>
                  <a:cubicBezTo>
                    <a:pt x="7262042" y="4487264"/>
                    <a:pt x="7092488" y="4487264"/>
                    <a:pt x="7092488" y="4487264"/>
                  </a:cubicBezTo>
                  <a:cubicBezTo>
                    <a:pt x="5184794" y="4573221"/>
                    <a:pt x="4434902" y="4992052"/>
                    <a:pt x="3989070" y="5755417"/>
                  </a:cubicBezTo>
                  <a:lnTo>
                    <a:pt x="3962046" y="5803851"/>
                  </a:lnTo>
                  <a:lnTo>
                    <a:pt x="2240286" y="5803851"/>
                  </a:lnTo>
                  <a:lnTo>
                    <a:pt x="2336238" y="5748393"/>
                  </a:lnTo>
                  <a:cubicBezTo>
                    <a:pt x="2615482" y="5570249"/>
                    <a:pt x="2863526" y="5343197"/>
                    <a:pt x="3067320" y="5075556"/>
                  </a:cubicBezTo>
                  <a:cubicBezTo>
                    <a:pt x="3429170" y="4599107"/>
                    <a:pt x="4148906" y="3877094"/>
                    <a:pt x="5219770" y="3808849"/>
                  </a:cubicBezTo>
                  <a:cubicBezTo>
                    <a:pt x="4148906" y="3740595"/>
                    <a:pt x="3429170" y="3018590"/>
                    <a:pt x="3067320" y="2542134"/>
                  </a:cubicBezTo>
                  <a:cubicBezTo>
                    <a:pt x="2659730" y="2006860"/>
                    <a:pt x="2075146" y="1633908"/>
                    <a:pt x="1417966" y="1489895"/>
                  </a:cubicBezTo>
                  <a:cubicBezTo>
                    <a:pt x="1069546" y="1413222"/>
                    <a:pt x="654538" y="1359700"/>
                    <a:pt x="169604" y="1349603"/>
                  </a:cubicBezTo>
                  <a:cubicBezTo>
                    <a:pt x="77090" y="1341896"/>
                    <a:pt x="0" y="1264798"/>
                    <a:pt x="0" y="1172285"/>
                  </a:cubicBezTo>
                  <a:lnTo>
                    <a:pt x="0" y="177799"/>
                  </a:lnTo>
                  <a:cubicBezTo>
                    <a:pt x="0" y="77578"/>
                    <a:pt x="84798" y="-7220"/>
                    <a:pt x="185018" y="487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98CF57D-B950-4A20-983F-E5685069B3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19855071" y="3887644"/>
              <a:ext cx="6051728" cy="5169044"/>
            </a:xfrm>
            <a:custGeom>
              <a:avLst/>
              <a:gdLst>
                <a:gd name="connsiteX0" fmla="*/ 154188 w 6051728"/>
                <a:gd name="connsiteY0" fmla="*/ 405 h 5169044"/>
                <a:gd name="connsiteX1" fmla="*/ 2618104 w 6051728"/>
                <a:gd name="connsiteY1" fmla="*/ 637878 h 5169044"/>
                <a:gd name="connsiteX2" fmla="*/ 3324226 w 6051728"/>
                <a:gd name="connsiteY2" fmla="*/ 1551898 h 5169044"/>
                <a:gd name="connsiteX3" fmla="*/ 5910384 w 6051728"/>
                <a:gd name="connsiteY3" fmla="*/ 2608693 h 5169044"/>
                <a:gd name="connsiteX4" fmla="*/ 6051728 w 6051728"/>
                <a:gd name="connsiteY4" fmla="*/ 2750028 h 5169044"/>
                <a:gd name="connsiteX5" fmla="*/ 6051728 w 6051728"/>
                <a:gd name="connsiteY5" fmla="*/ 3174041 h 5169044"/>
                <a:gd name="connsiteX6" fmla="*/ 6051728 w 6051728"/>
                <a:gd name="connsiteY6" fmla="*/ 3598054 h 5169044"/>
                <a:gd name="connsiteX7" fmla="*/ 5910384 w 6051728"/>
                <a:gd name="connsiteY7" fmla="*/ 3739383 h 5169044"/>
                <a:gd name="connsiteX8" fmla="*/ 3324226 w 6051728"/>
                <a:gd name="connsiteY8" fmla="*/ 4796184 h 5169044"/>
                <a:gd name="connsiteX9" fmla="*/ 3149866 w 6051728"/>
                <a:gd name="connsiteY9" fmla="*/ 5108874 h 5169044"/>
                <a:gd name="connsiteX10" fmla="*/ 3112220 w 6051728"/>
                <a:gd name="connsiteY10" fmla="*/ 5169044 h 5169044"/>
                <a:gd name="connsiteX11" fmla="*/ 822432 w 6051728"/>
                <a:gd name="connsiteY11" fmla="*/ 5169044 h 5169044"/>
                <a:gd name="connsiteX12" fmla="*/ 953430 w 6051728"/>
                <a:gd name="connsiteY12" fmla="*/ 5150543 h 5169044"/>
                <a:gd name="connsiteX13" fmla="*/ 1181640 w 6051728"/>
                <a:gd name="connsiteY13" fmla="*/ 5106505 h 5169044"/>
                <a:gd name="connsiteX14" fmla="*/ 2556076 w 6051728"/>
                <a:gd name="connsiteY14" fmla="*/ 4229627 h 5169044"/>
                <a:gd name="connsiteX15" fmla="*/ 4349788 w 6051728"/>
                <a:gd name="connsiteY15" fmla="*/ 3174041 h 5169044"/>
                <a:gd name="connsiteX16" fmla="*/ 2556076 w 6051728"/>
                <a:gd name="connsiteY16" fmla="*/ 2118449 h 5169044"/>
                <a:gd name="connsiteX17" fmla="*/ 1181640 w 6051728"/>
                <a:gd name="connsiteY17" fmla="*/ 1241585 h 5169044"/>
                <a:gd name="connsiteX18" fmla="*/ 141334 w 6051728"/>
                <a:gd name="connsiteY18" fmla="*/ 1124668 h 5169044"/>
                <a:gd name="connsiteX19" fmla="*/ 0 w 6051728"/>
                <a:gd name="connsiteY19" fmla="*/ 976906 h 5169044"/>
                <a:gd name="connsiteX20" fmla="*/ 0 w 6051728"/>
                <a:gd name="connsiteY20" fmla="*/ 148167 h 5169044"/>
                <a:gd name="connsiteX21" fmla="*/ 154188 w 6051728"/>
                <a:gd name="connsiteY21" fmla="*/ 405 h 516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51728" h="5169044">
                  <a:moveTo>
                    <a:pt x="154188" y="405"/>
                  </a:moveTo>
                  <a:cubicBezTo>
                    <a:pt x="525256" y="17468"/>
                    <a:pt x="1821152" y="88226"/>
                    <a:pt x="2618104" y="637878"/>
                  </a:cubicBezTo>
                  <a:cubicBezTo>
                    <a:pt x="3016776" y="912841"/>
                    <a:pt x="3196664" y="1333494"/>
                    <a:pt x="3324226" y="1551898"/>
                  </a:cubicBezTo>
                  <a:cubicBezTo>
                    <a:pt x="3695776" y="2188033"/>
                    <a:pt x="4320648" y="2537064"/>
                    <a:pt x="5910384" y="2608693"/>
                  </a:cubicBezTo>
                  <a:cubicBezTo>
                    <a:pt x="5910384" y="2608693"/>
                    <a:pt x="6051728" y="2608693"/>
                    <a:pt x="6051728" y="2750028"/>
                  </a:cubicBezTo>
                  <a:lnTo>
                    <a:pt x="6051728" y="3174041"/>
                  </a:lnTo>
                  <a:lnTo>
                    <a:pt x="6051728" y="3598054"/>
                  </a:lnTo>
                  <a:cubicBezTo>
                    <a:pt x="6051728" y="3739383"/>
                    <a:pt x="5910384" y="3739383"/>
                    <a:pt x="5910384" y="3739383"/>
                  </a:cubicBezTo>
                  <a:cubicBezTo>
                    <a:pt x="4320648" y="3811018"/>
                    <a:pt x="3695776" y="4160049"/>
                    <a:pt x="3324226" y="4796184"/>
                  </a:cubicBezTo>
                  <a:cubicBezTo>
                    <a:pt x="3276390" y="4878092"/>
                    <a:pt x="3221196" y="4988437"/>
                    <a:pt x="3149866" y="5108874"/>
                  </a:cubicBezTo>
                  <a:lnTo>
                    <a:pt x="3112220" y="5169044"/>
                  </a:lnTo>
                  <a:lnTo>
                    <a:pt x="822432" y="5169044"/>
                  </a:lnTo>
                  <a:lnTo>
                    <a:pt x="953430" y="5150543"/>
                  </a:lnTo>
                  <a:cubicBezTo>
                    <a:pt x="1032998" y="5137248"/>
                    <a:pt x="1109052" y="5122482"/>
                    <a:pt x="1181640" y="5106505"/>
                  </a:cubicBezTo>
                  <a:cubicBezTo>
                    <a:pt x="1729292" y="4986464"/>
                    <a:pt x="2216444" y="4675712"/>
                    <a:pt x="2556076" y="4229627"/>
                  </a:cubicBezTo>
                  <a:cubicBezTo>
                    <a:pt x="2857644" y="3832587"/>
                    <a:pt x="3457452" y="3230916"/>
                    <a:pt x="4349788" y="3174041"/>
                  </a:cubicBezTo>
                  <a:cubicBezTo>
                    <a:pt x="3457452" y="3117166"/>
                    <a:pt x="2857644" y="2515489"/>
                    <a:pt x="2556076" y="2118449"/>
                  </a:cubicBezTo>
                  <a:cubicBezTo>
                    <a:pt x="2216444" y="1672385"/>
                    <a:pt x="1729292" y="1361590"/>
                    <a:pt x="1181640" y="1241585"/>
                  </a:cubicBezTo>
                  <a:cubicBezTo>
                    <a:pt x="891292" y="1177686"/>
                    <a:pt x="545448" y="1133088"/>
                    <a:pt x="141334" y="1124668"/>
                  </a:cubicBezTo>
                  <a:cubicBezTo>
                    <a:pt x="64244" y="1118249"/>
                    <a:pt x="0" y="1053997"/>
                    <a:pt x="0" y="976906"/>
                  </a:cubicBezTo>
                  <a:lnTo>
                    <a:pt x="0" y="148167"/>
                  </a:lnTo>
                  <a:cubicBezTo>
                    <a:pt x="0" y="64649"/>
                    <a:pt x="70670" y="-6015"/>
                    <a:pt x="154188" y="405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F760A0A-DD23-4D64-855B-0A49D7A057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18781854" y="4687387"/>
              <a:ext cx="3383670" cy="4369301"/>
            </a:xfrm>
            <a:custGeom>
              <a:avLst/>
              <a:gdLst>
                <a:gd name="connsiteX0" fmla="*/ 0 w 3383670"/>
                <a:gd name="connsiteY0" fmla="*/ 0 h 4369301"/>
                <a:gd name="connsiteX1" fmla="*/ 112710 w 3383670"/>
                <a:gd name="connsiteY1" fmla="*/ 42936 h 4369301"/>
                <a:gd name="connsiteX2" fmla="*/ 522314 w 3383670"/>
                <a:gd name="connsiteY2" fmla="*/ 260832 h 4369301"/>
                <a:gd name="connsiteX3" fmla="*/ 1110746 w 3383670"/>
                <a:gd name="connsiteY3" fmla="*/ 1022513 h 4369301"/>
                <a:gd name="connsiteX4" fmla="*/ 3265882 w 3383670"/>
                <a:gd name="connsiteY4" fmla="*/ 1903176 h 4369301"/>
                <a:gd name="connsiteX5" fmla="*/ 3383670 w 3383670"/>
                <a:gd name="connsiteY5" fmla="*/ 2020950 h 4369301"/>
                <a:gd name="connsiteX6" fmla="*/ 3383670 w 3383670"/>
                <a:gd name="connsiteY6" fmla="*/ 2374299 h 4369301"/>
                <a:gd name="connsiteX7" fmla="*/ 3383670 w 3383670"/>
                <a:gd name="connsiteY7" fmla="*/ 2727640 h 4369301"/>
                <a:gd name="connsiteX8" fmla="*/ 3265882 w 3383670"/>
                <a:gd name="connsiteY8" fmla="*/ 2845421 h 4369301"/>
                <a:gd name="connsiteX9" fmla="*/ 1110746 w 3383670"/>
                <a:gd name="connsiteY9" fmla="*/ 3726077 h 4369301"/>
                <a:gd name="connsiteX10" fmla="*/ 739468 w 3383670"/>
                <a:gd name="connsiteY10" fmla="*/ 4297668 h 4369301"/>
                <a:gd name="connsiteX11" fmla="*/ 666528 w 3383670"/>
                <a:gd name="connsiteY11" fmla="*/ 4369301 h 4369301"/>
                <a:gd name="connsiteX12" fmla="*/ 0 w 3383670"/>
                <a:gd name="connsiteY12" fmla="*/ 4369301 h 4369301"/>
                <a:gd name="connsiteX13" fmla="*/ 0 w 3383670"/>
                <a:gd name="connsiteY13" fmla="*/ 3695225 h 4369301"/>
                <a:gd name="connsiteX14" fmla="*/ 104178 w 3383670"/>
                <a:gd name="connsiteY14" fmla="*/ 3622149 h 4369301"/>
                <a:gd name="connsiteX15" fmla="*/ 470626 w 3383670"/>
                <a:gd name="connsiteY15" fmla="*/ 3253954 h 4369301"/>
                <a:gd name="connsiteX16" fmla="*/ 1965380 w 3383670"/>
                <a:gd name="connsiteY16" fmla="*/ 2374299 h 4369301"/>
                <a:gd name="connsiteX17" fmla="*/ 470624 w 3383670"/>
                <a:gd name="connsiteY17" fmla="*/ 1494636 h 4369301"/>
                <a:gd name="connsiteX18" fmla="*/ 104178 w 3383670"/>
                <a:gd name="connsiteY18" fmla="*/ 1126450 h 4369301"/>
                <a:gd name="connsiteX19" fmla="*/ 0 w 3383670"/>
                <a:gd name="connsiteY19" fmla="*/ 1053378 h 4369301"/>
                <a:gd name="connsiteX20" fmla="*/ 0 w 3383670"/>
                <a:gd name="connsiteY20" fmla="*/ 0 h 436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83670" h="4369301">
                  <a:moveTo>
                    <a:pt x="0" y="0"/>
                  </a:moveTo>
                  <a:lnTo>
                    <a:pt x="112710" y="42936"/>
                  </a:lnTo>
                  <a:cubicBezTo>
                    <a:pt x="258648" y="103095"/>
                    <a:pt x="397790" y="174948"/>
                    <a:pt x="522314" y="260832"/>
                  </a:cubicBezTo>
                  <a:cubicBezTo>
                    <a:pt x="854546" y="489966"/>
                    <a:pt x="1004446" y="840509"/>
                    <a:pt x="1110746" y="1022513"/>
                  </a:cubicBezTo>
                  <a:cubicBezTo>
                    <a:pt x="1420370" y="1552626"/>
                    <a:pt x="1941106" y="1843480"/>
                    <a:pt x="3265882" y="1903176"/>
                  </a:cubicBezTo>
                  <a:cubicBezTo>
                    <a:pt x="3265882" y="1903176"/>
                    <a:pt x="3383670" y="1903176"/>
                    <a:pt x="3383670" y="2020950"/>
                  </a:cubicBezTo>
                  <a:lnTo>
                    <a:pt x="3383670" y="2374299"/>
                  </a:lnTo>
                  <a:lnTo>
                    <a:pt x="3383670" y="2727640"/>
                  </a:lnTo>
                  <a:cubicBezTo>
                    <a:pt x="3383670" y="2845421"/>
                    <a:pt x="3265882" y="2845421"/>
                    <a:pt x="3265882" y="2845421"/>
                  </a:cubicBezTo>
                  <a:cubicBezTo>
                    <a:pt x="1941106" y="2905110"/>
                    <a:pt x="1420370" y="3195971"/>
                    <a:pt x="1110746" y="3726077"/>
                  </a:cubicBezTo>
                  <a:cubicBezTo>
                    <a:pt x="1031022" y="3862569"/>
                    <a:pt x="926770" y="4093876"/>
                    <a:pt x="739468" y="4297668"/>
                  </a:cubicBezTo>
                  <a:lnTo>
                    <a:pt x="666528" y="4369301"/>
                  </a:lnTo>
                  <a:lnTo>
                    <a:pt x="0" y="4369301"/>
                  </a:lnTo>
                  <a:lnTo>
                    <a:pt x="0" y="3695225"/>
                  </a:lnTo>
                  <a:lnTo>
                    <a:pt x="104178" y="3622149"/>
                  </a:lnTo>
                  <a:cubicBezTo>
                    <a:pt x="241066" y="3516895"/>
                    <a:pt x="364490" y="3393350"/>
                    <a:pt x="470626" y="3253954"/>
                  </a:cubicBezTo>
                  <a:cubicBezTo>
                    <a:pt x="721934" y="2923088"/>
                    <a:pt x="1221770" y="2421696"/>
                    <a:pt x="1965380" y="2374299"/>
                  </a:cubicBezTo>
                  <a:cubicBezTo>
                    <a:pt x="1221770" y="2326902"/>
                    <a:pt x="721934" y="1825502"/>
                    <a:pt x="470624" y="1494636"/>
                  </a:cubicBezTo>
                  <a:cubicBezTo>
                    <a:pt x="364488" y="1355243"/>
                    <a:pt x="241064" y="1231701"/>
                    <a:pt x="104178" y="1126450"/>
                  </a:cubicBezTo>
                  <a:lnTo>
                    <a:pt x="0" y="10533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97BA4D6-657F-4D9E-88B4-C39C8FEC2B1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6F066ED-EE5A-443A-928D-00590F7FF4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757" y="1828800"/>
            <a:ext cx="12892087" cy="4114800"/>
          </a:xfrm>
        </p:spPr>
        <p:txBody>
          <a:bodyPr anchor="ctr"/>
          <a:lstStyle>
            <a:lvl1pPr algn="ctr">
              <a:lnSpc>
                <a:spcPct val="90000"/>
              </a:lnSpc>
              <a:spcAft>
                <a:spcPts val="600"/>
              </a:spcAft>
              <a:defRPr sz="6000" b="1">
                <a:solidFill>
                  <a:schemeClr val="bg1"/>
                </a:solidFill>
                <a:latin typeface="+mj-lt"/>
              </a:defRPr>
            </a:lvl1pPr>
            <a:lvl2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Divider Slide Title</a:t>
            </a:r>
          </a:p>
          <a:p>
            <a:pPr lvl="1"/>
            <a:r>
              <a:rPr lang="en-US" dirty="0"/>
              <a:t>Divider Slide Subtitle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Slide Number Placeholder 5">
            <a:extLst>
              <a:ext uri="{FF2B5EF4-FFF2-40B4-BE49-F238E27FC236}">
                <a16:creationId xmlns:a16="http://schemas.microsoft.com/office/drawing/2014/main" id="{5B801562-8E39-49EF-896E-DE22441E0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559B41-8278-444D-9566-6B8E81B96F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 bwMode="black">
          <a:xfrm>
            <a:off x="12996932" y="7016742"/>
            <a:ext cx="0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4BD737-69B5-40F5-8D3A-970E5C5F539F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black"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3E6918FC-C0B2-44FA-B821-0D7A742548F7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black"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94FCEB1-FB6E-41E1-A501-0A7381FE6C9F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black"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7556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4751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Slide 3">
    <p:bg>
      <p:bgPr>
        <a:solidFill>
          <a:srgbClr val="011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9C9BC51C-8CD5-4043-B700-D2526D1AC10C}"/>
              </a:ext>
            </a:extLst>
          </p:cNvPr>
          <p:cNvSpPr/>
          <p:nvPr/>
        </p:nvSpPr>
        <p:spPr bwMode="ltGray">
          <a:xfrm>
            <a:off x="0" y="1466601"/>
            <a:ext cx="13817600" cy="6305799"/>
          </a:xfrm>
          <a:custGeom>
            <a:avLst/>
            <a:gdLst>
              <a:gd name="connsiteX0" fmla="*/ 13232656 w 13817600"/>
              <a:gd name="connsiteY0" fmla="*/ 0 h 6305799"/>
              <a:gd name="connsiteX1" fmla="*/ 13645356 w 13817600"/>
              <a:gd name="connsiteY1" fmla="*/ 26021 h 6305799"/>
              <a:gd name="connsiteX2" fmla="*/ 13817600 w 13817600"/>
              <a:gd name="connsiteY2" fmla="*/ 53340 h 6305799"/>
              <a:gd name="connsiteX3" fmla="*/ 13817600 w 13817600"/>
              <a:gd name="connsiteY3" fmla="*/ 3194341 h 6305799"/>
              <a:gd name="connsiteX4" fmla="*/ 13706844 w 13817600"/>
              <a:gd name="connsiteY4" fmla="*/ 3160036 h 6305799"/>
              <a:gd name="connsiteX5" fmla="*/ 13232656 w 13817600"/>
              <a:gd name="connsiteY5" fmla="*/ 3101799 h 6305799"/>
              <a:gd name="connsiteX6" fmla="*/ 10359096 w 13817600"/>
              <a:gd name="connsiteY6" fmla="*/ 6260964 h 6305799"/>
              <a:gd name="connsiteX7" fmla="*/ 10345228 w 13817600"/>
              <a:gd name="connsiteY7" fmla="*/ 6305799 h 6305799"/>
              <a:gd name="connsiteX8" fmla="*/ 9331816 w 13817600"/>
              <a:gd name="connsiteY8" fmla="*/ 6305799 h 6305799"/>
              <a:gd name="connsiteX9" fmla="*/ 9322200 w 13817600"/>
              <a:gd name="connsiteY9" fmla="*/ 6275213 h 6305799"/>
              <a:gd name="connsiteX10" fmla="*/ 7476544 w 13817600"/>
              <a:gd name="connsiteY10" fmla="*/ 4248495 h 6305799"/>
              <a:gd name="connsiteX11" fmla="*/ 5630832 w 13817600"/>
              <a:gd name="connsiteY11" fmla="*/ 6275645 h 6305799"/>
              <a:gd name="connsiteX12" fmla="*/ 5621484 w 13817600"/>
              <a:gd name="connsiteY12" fmla="*/ 6305799 h 6305799"/>
              <a:gd name="connsiteX13" fmla="*/ 4972096 w 13817600"/>
              <a:gd name="connsiteY13" fmla="*/ 6305799 h 6305799"/>
              <a:gd name="connsiteX14" fmla="*/ 4958000 w 13817600"/>
              <a:gd name="connsiteY14" fmla="*/ 6256574 h 6305799"/>
              <a:gd name="connsiteX15" fmla="*/ 4947048 w 13817600"/>
              <a:gd name="connsiteY15" fmla="*/ 6193243 h 6305799"/>
              <a:gd name="connsiteX16" fmla="*/ 3728296 w 13817600"/>
              <a:gd name="connsiteY16" fmla="*/ 4898886 h 6305799"/>
              <a:gd name="connsiteX17" fmla="*/ 2492888 w 13817600"/>
              <a:gd name="connsiteY17" fmla="*/ 6258013 h 6305799"/>
              <a:gd name="connsiteX18" fmla="*/ 2473484 w 13817600"/>
              <a:gd name="connsiteY18" fmla="*/ 6305799 h 6305799"/>
              <a:gd name="connsiteX19" fmla="*/ 2065674 w 13817600"/>
              <a:gd name="connsiteY19" fmla="*/ 6305799 h 6305799"/>
              <a:gd name="connsiteX20" fmla="*/ 2042544 w 13817600"/>
              <a:gd name="connsiteY20" fmla="*/ 6245202 h 6305799"/>
              <a:gd name="connsiteX21" fmla="*/ 2032352 w 13817600"/>
              <a:gd name="connsiteY21" fmla="*/ 6176115 h 6305799"/>
              <a:gd name="connsiteX22" fmla="*/ 1136656 w 13817600"/>
              <a:gd name="connsiteY22" fmla="*/ 5241030 h 6305799"/>
              <a:gd name="connsiteX23" fmla="*/ 222454 w 13817600"/>
              <a:gd name="connsiteY23" fmla="*/ 6248009 h 6305799"/>
              <a:gd name="connsiteX24" fmla="*/ 200996 w 13817600"/>
              <a:gd name="connsiteY24" fmla="*/ 6300994 h 6305799"/>
              <a:gd name="connsiteX25" fmla="*/ 196708 w 13817600"/>
              <a:gd name="connsiteY25" fmla="*/ 6305799 h 6305799"/>
              <a:gd name="connsiteX26" fmla="*/ 0 w 13817600"/>
              <a:gd name="connsiteY26" fmla="*/ 6305799 h 6305799"/>
              <a:gd name="connsiteX27" fmla="*/ 0 w 13817600"/>
              <a:gd name="connsiteY27" fmla="*/ 5108965 h 6305799"/>
              <a:gd name="connsiteX28" fmla="*/ 6870 w 13817600"/>
              <a:gd name="connsiteY28" fmla="*/ 5091204 h 6305799"/>
              <a:gd name="connsiteX29" fmla="*/ 1136656 w 13817600"/>
              <a:gd name="connsiteY29" fmla="*/ 4252331 h 6305799"/>
              <a:gd name="connsiteX30" fmla="*/ 2140088 w 13817600"/>
              <a:gd name="connsiteY30" fmla="*/ 4855383 h 6305799"/>
              <a:gd name="connsiteX31" fmla="*/ 3728296 w 13817600"/>
              <a:gd name="connsiteY31" fmla="*/ 3564459 h 6305799"/>
              <a:gd name="connsiteX32" fmla="*/ 5053544 w 13817600"/>
              <a:gd name="connsiteY32" fmla="*/ 4331703 h 6305799"/>
              <a:gd name="connsiteX33" fmla="*/ 7476544 w 13817600"/>
              <a:gd name="connsiteY33" fmla="*/ 2258163 h 6305799"/>
              <a:gd name="connsiteX34" fmla="*/ 9423892 w 13817600"/>
              <a:gd name="connsiteY34" fmla="*/ 3354280 h 6305799"/>
              <a:gd name="connsiteX35" fmla="*/ 13232656 w 13817600"/>
              <a:gd name="connsiteY35" fmla="*/ 0 h 630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817600" h="6305799">
                <a:moveTo>
                  <a:pt x="13232656" y="0"/>
                </a:moveTo>
                <a:cubicBezTo>
                  <a:pt x="13371960" y="0"/>
                  <a:pt x="13509640" y="8816"/>
                  <a:pt x="13645356" y="26021"/>
                </a:cubicBezTo>
                <a:lnTo>
                  <a:pt x="13817600" y="53340"/>
                </a:lnTo>
                <a:lnTo>
                  <a:pt x="13817600" y="3194341"/>
                </a:lnTo>
                <a:lnTo>
                  <a:pt x="13706844" y="3160036"/>
                </a:lnTo>
                <a:cubicBezTo>
                  <a:pt x="13551556" y="3121635"/>
                  <a:pt x="13393104" y="3101799"/>
                  <a:pt x="13232656" y="3101799"/>
                </a:cubicBezTo>
                <a:cubicBezTo>
                  <a:pt x="11949128" y="3101799"/>
                  <a:pt x="10794208" y="4371270"/>
                  <a:pt x="10359096" y="6260964"/>
                </a:cubicBezTo>
                <a:lnTo>
                  <a:pt x="10345228" y="6305799"/>
                </a:lnTo>
                <a:lnTo>
                  <a:pt x="9331816" y="6305799"/>
                </a:lnTo>
                <a:lnTo>
                  <a:pt x="9322200" y="6275213"/>
                </a:lnTo>
                <a:cubicBezTo>
                  <a:pt x="9043188" y="5063071"/>
                  <a:pt x="8300924" y="4248495"/>
                  <a:pt x="7476544" y="4248495"/>
                </a:cubicBezTo>
                <a:cubicBezTo>
                  <a:pt x="6652136" y="4248495"/>
                  <a:pt x="5910292" y="5063071"/>
                  <a:pt x="5630832" y="6275645"/>
                </a:cubicBezTo>
                <a:lnTo>
                  <a:pt x="5621484" y="6305799"/>
                </a:lnTo>
                <a:lnTo>
                  <a:pt x="4972096" y="6305799"/>
                </a:lnTo>
                <a:lnTo>
                  <a:pt x="4958000" y="6256574"/>
                </a:lnTo>
                <a:cubicBezTo>
                  <a:pt x="4953832" y="6235559"/>
                  <a:pt x="4950868" y="6214329"/>
                  <a:pt x="4947048" y="6193243"/>
                </a:cubicBezTo>
                <a:cubicBezTo>
                  <a:pt x="4749208" y="5416715"/>
                  <a:pt x="4265228" y="4898886"/>
                  <a:pt x="3728296" y="4898886"/>
                </a:cubicBezTo>
                <a:cubicBezTo>
                  <a:pt x="3176486" y="4898886"/>
                  <a:pt x="2679952" y="5445020"/>
                  <a:pt x="2492888" y="6258013"/>
                </a:cubicBezTo>
                <a:lnTo>
                  <a:pt x="2473484" y="6305799"/>
                </a:lnTo>
                <a:lnTo>
                  <a:pt x="2065674" y="6305799"/>
                </a:lnTo>
                <a:lnTo>
                  <a:pt x="2042544" y="6245202"/>
                </a:lnTo>
                <a:cubicBezTo>
                  <a:pt x="2038016" y="6222318"/>
                  <a:pt x="2036276" y="6199072"/>
                  <a:pt x="2032352" y="6176115"/>
                </a:cubicBezTo>
                <a:cubicBezTo>
                  <a:pt x="1882188" y="5614070"/>
                  <a:pt x="1528442" y="5241030"/>
                  <a:pt x="1136656" y="5241030"/>
                </a:cubicBezTo>
                <a:cubicBezTo>
                  <a:pt x="728324" y="5241030"/>
                  <a:pt x="360880" y="5645663"/>
                  <a:pt x="222454" y="6248009"/>
                </a:cubicBezTo>
                <a:cubicBezTo>
                  <a:pt x="218332" y="6267242"/>
                  <a:pt x="210962" y="6285077"/>
                  <a:pt x="200996" y="6300994"/>
                </a:cubicBezTo>
                <a:lnTo>
                  <a:pt x="196708" y="6305799"/>
                </a:lnTo>
                <a:lnTo>
                  <a:pt x="0" y="6305799"/>
                </a:lnTo>
                <a:lnTo>
                  <a:pt x="0" y="5108965"/>
                </a:lnTo>
                <a:lnTo>
                  <a:pt x="6870" y="5091204"/>
                </a:lnTo>
                <a:cubicBezTo>
                  <a:pt x="224608" y="4591945"/>
                  <a:pt x="649160" y="4252331"/>
                  <a:pt x="1136656" y="4252331"/>
                </a:cubicBezTo>
                <a:cubicBezTo>
                  <a:pt x="1542426" y="4252331"/>
                  <a:pt x="1904274" y="4488511"/>
                  <a:pt x="2140088" y="4855383"/>
                </a:cubicBezTo>
                <a:cubicBezTo>
                  <a:pt x="2409638" y="4096192"/>
                  <a:pt x="3019210" y="3564459"/>
                  <a:pt x="3728296" y="3564459"/>
                </a:cubicBezTo>
                <a:cubicBezTo>
                  <a:pt x="4259224" y="3564459"/>
                  <a:pt x="4734564" y="3863293"/>
                  <a:pt x="5053544" y="4331703"/>
                </a:cubicBezTo>
                <a:cubicBezTo>
                  <a:pt x="5426992" y="3120561"/>
                  <a:pt x="6371352" y="2258163"/>
                  <a:pt x="7476544" y="2258163"/>
                </a:cubicBezTo>
                <a:cubicBezTo>
                  <a:pt x="8251552" y="2258163"/>
                  <a:pt x="8947832" y="2683126"/>
                  <a:pt x="9423892" y="3354280"/>
                </a:cubicBezTo>
                <a:cubicBezTo>
                  <a:pt x="9978320" y="1402479"/>
                  <a:pt x="11474868" y="0"/>
                  <a:pt x="13232656" y="0"/>
                </a:cubicBezTo>
                <a:close/>
              </a:path>
            </a:pathLst>
          </a:custGeom>
          <a:solidFill>
            <a:srgbClr val="092951"/>
          </a:solidFill>
          <a:ln w="71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2C7A992-5AE4-468A-8731-985085B73C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47C515BA-4648-40BE-8A50-89185929F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559B41-8278-444D-9566-6B8E81B96F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 bwMode="black">
          <a:xfrm>
            <a:off x="12996932" y="7016742"/>
            <a:ext cx="0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3C60D97-0A87-4F59-B381-DCD20CC37D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757" y="1828800"/>
            <a:ext cx="12892087" cy="4114800"/>
          </a:xfrm>
        </p:spPr>
        <p:txBody>
          <a:bodyPr anchor="ctr"/>
          <a:lstStyle>
            <a:lvl1pPr algn="ctr">
              <a:lnSpc>
                <a:spcPct val="90000"/>
              </a:lnSpc>
              <a:spcAft>
                <a:spcPts val="600"/>
              </a:spcAft>
              <a:defRPr sz="6000" b="1">
                <a:solidFill>
                  <a:schemeClr val="bg1"/>
                </a:solidFill>
                <a:latin typeface="+mj-lt"/>
              </a:defRPr>
            </a:lvl1pPr>
            <a:lvl2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Divider Slide Title</a:t>
            </a:r>
          </a:p>
          <a:p>
            <a:pPr lvl="1"/>
            <a:r>
              <a:rPr lang="en-US" dirty="0"/>
              <a:t>Divider Slide Subtitle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03C2DD-06D2-42DE-A86C-6BD6EFFF2D68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black"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D8051EFA-E9FA-4BB1-9D01-C7CC0F07B77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black"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31559B8C-F9C9-4D15-B46D-384DD253DB70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black"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0307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4751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Slide 4">
    <p:bg>
      <p:bgPr>
        <a:solidFill>
          <a:srgbClr val="011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C77EDCE-9C43-49F0-8C52-AE6A27A2E90D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ltGray">
          <a:xfrm>
            <a:off x="1339276" y="961041"/>
            <a:ext cx="12478324" cy="6811359"/>
            <a:chOff x="16303940" y="961042"/>
            <a:chExt cx="12478324" cy="6811359"/>
          </a:xfrm>
          <a:solidFill>
            <a:srgbClr val="092951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5F931C7-98BF-41F4-9C2C-E9386991E70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24407966" y="961042"/>
              <a:ext cx="4374298" cy="6811358"/>
            </a:xfrm>
            <a:custGeom>
              <a:avLst/>
              <a:gdLst>
                <a:gd name="connsiteX0" fmla="*/ 3144458 w 4374298"/>
                <a:gd name="connsiteY0" fmla="*/ 0 h 6811358"/>
                <a:gd name="connsiteX1" fmla="*/ 4287650 w 4374298"/>
                <a:gd name="connsiteY1" fmla="*/ 796955 h 6811358"/>
                <a:gd name="connsiteX2" fmla="*/ 4374298 w 4374298"/>
                <a:gd name="connsiteY2" fmla="*/ 904204 h 6811358"/>
                <a:gd name="connsiteX3" fmla="*/ 4374298 w 4374298"/>
                <a:gd name="connsiteY3" fmla="*/ 6811358 h 6811358"/>
                <a:gd name="connsiteX4" fmla="*/ 0 w 4374298"/>
                <a:gd name="connsiteY4" fmla="*/ 6811358 h 6811358"/>
                <a:gd name="connsiteX5" fmla="*/ 27120 w 4374298"/>
                <a:gd name="connsiteY5" fmla="*/ 6533776 h 6811358"/>
                <a:gd name="connsiteX6" fmla="*/ 3144458 w 4374298"/>
                <a:gd name="connsiteY6" fmla="*/ 0 h 681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4298" h="6811358">
                  <a:moveTo>
                    <a:pt x="3144458" y="0"/>
                  </a:moveTo>
                  <a:cubicBezTo>
                    <a:pt x="3367476" y="0"/>
                    <a:pt x="3804384" y="225851"/>
                    <a:pt x="4287650" y="796955"/>
                  </a:cubicBezTo>
                  <a:lnTo>
                    <a:pt x="4374298" y="904204"/>
                  </a:lnTo>
                  <a:lnTo>
                    <a:pt x="4374298" y="6811358"/>
                  </a:lnTo>
                  <a:lnTo>
                    <a:pt x="0" y="6811358"/>
                  </a:lnTo>
                  <a:lnTo>
                    <a:pt x="27120" y="6533776"/>
                  </a:lnTo>
                  <a:cubicBezTo>
                    <a:pt x="577750" y="1498671"/>
                    <a:pt x="2570264" y="0"/>
                    <a:pt x="3144458" y="0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0429117-1254-419B-9C4E-7CBF9833D11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19775456" y="3129428"/>
              <a:ext cx="4584004" cy="4642973"/>
            </a:xfrm>
            <a:custGeom>
              <a:avLst/>
              <a:gdLst>
                <a:gd name="connsiteX0" fmla="*/ 2292240 w 4584004"/>
                <a:gd name="connsiteY0" fmla="*/ 0 h 4642973"/>
                <a:gd name="connsiteX1" fmla="*/ 4569018 w 4584004"/>
                <a:gd name="connsiteY1" fmla="*/ 4520129 h 4642973"/>
                <a:gd name="connsiteX2" fmla="*/ 4584004 w 4584004"/>
                <a:gd name="connsiteY2" fmla="*/ 4642973 h 4642973"/>
                <a:gd name="connsiteX3" fmla="*/ 0 w 4584004"/>
                <a:gd name="connsiteY3" fmla="*/ 4642973 h 4642973"/>
                <a:gd name="connsiteX4" fmla="*/ 38992 w 4584004"/>
                <a:gd name="connsiteY4" fmla="*/ 4351698 h 4642973"/>
                <a:gd name="connsiteX5" fmla="*/ 2292240 w 4584004"/>
                <a:gd name="connsiteY5" fmla="*/ 0 h 464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4004" h="4642973">
                  <a:moveTo>
                    <a:pt x="2292240" y="0"/>
                  </a:moveTo>
                  <a:cubicBezTo>
                    <a:pt x="2706300" y="0"/>
                    <a:pt x="4105004" y="1047881"/>
                    <a:pt x="4569018" y="4520129"/>
                  </a:cubicBezTo>
                  <a:lnTo>
                    <a:pt x="4584004" y="4642973"/>
                  </a:lnTo>
                  <a:lnTo>
                    <a:pt x="0" y="4642973"/>
                  </a:lnTo>
                  <a:lnTo>
                    <a:pt x="38992" y="4351698"/>
                  </a:lnTo>
                  <a:cubicBezTo>
                    <a:pt x="526010" y="1014074"/>
                    <a:pt x="1885860" y="0"/>
                    <a:pt x="2292240" y="0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0C721F8-88D7-45FB-AB59-0B015D673E0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16303940" y="4723826"/>
              <a:ext cx="3363225" cy="3048574"/>
            </a:xfrm>
            <a:custGeom>
              <a:avLst/>
              <a:gdLst>
                <a:gd name="connsiteX0" fmla="*/ 1681835 w 3363225"/>
                <a:gd name="connsiteY0" fmla="*/ 0 h 3048574"/>
                <a:gd name="connsiteX1" fmla="*/ 3351749 w 3363225"/>
                <a:gd name="connsiteY1" fmla="*/ 2979625 h 3048574"/>
                <a:gd name="connsiteX2" fmla="*/ 3363225 w 3363225"/>
                <a:gd name="connsiteY2" fmla="*/ 3048574 h 3048574"/>
                <a:gd name="connsiteX3" fmla="*/ 0 w 3363225"/>
                <a:gd name="connsiteY3" fmla="*/ 3048574 h 3048574"/>
                <a:gd name="connsiteX4" fmla="*/ 2012 w 3363225"/>
                <a:gd name="connsiteY4" fmla="*/ 3035892 h 3048574"/>
                <a:gd name="connsiteX5" fmla="*/ 1681835 w 3363225"/>
                <a:gd name="connsiteY5" fmla="*/ 0 h 304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3225" h="3048574">
                  <a:moveTo>
                    <a:pt x="1681835" y="0"/>
                  </a:moveTo>
                  <a:cubicBezTo>
                    <a:pt x="1979257" y="0"/>
                    <a:pt x="2944987" y="702983"/>
                    <a:pt x="3351749" y="2979625"/>
                  </a:cubicBezTo>
                  <a:lnTo>
                    <a:pt x="3363225" y="3048574"/>
                  </a:lnTo>
                  <a:lnTo>
                    <a:pt x="0" y="3048574"/>
                  </a:lnTo>
                  <a:lnTo>
                    <a:pt x="2012" y="3035892"/>
                  </a:lnTo>
                  <a:cubicBezTo>
                    <a:pt x="403010" y="714421"/>
                    <a:pt x="1382261" y="0"/>
                    <a:pt x="1681835" y="0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6DE8539-218A-4F33-9306-AFA677C45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85" name="Slide Number Placeholder 5">
            <a:extLst>
              <a:ext uri="{FF2B5EF4-FFF2-40B4-BE49-F238E27FC236}">
                <a16:creationId xmlns:a16="http://schemas.microsoft.com/office/drawing/2014/main" id="{4D38CEE1-2296-4B18-A527-C25C0B9B6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559B41-8278-444D-9566-6B8E81B96F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 bwMode="black">
          <a:xfrm>
            <a:off x="12996932" y="7016742"/>
            <a:ext cx="0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275F858-A846-4A38-9A7F-871063376FA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757" y="1828800"/>
            <a:ext cx="12892087" cy="4114800"/>
          </a:xfrm>
        </p:spPr>
        <p:txBody>
          <a:bodyPr anchor="ctr"/>
          <a:lstStyle>
            <a:lvl1pPr algn="ctr">
              <a:lnSpc>
                <a:spcPct val="90000"/>
              </a:lnSpc>
              <a:spcAft>
                <a:spcPts val="600"/>
              </a:spcAft>
              <a:defRPr sz="6000" b="1">
                <a:solidFill>
                  <a:schemeClr val="bg1"/>
                </a:solidFill>
                <a:latin typeface="+mj-lt"/>
              </a:defRPr>
            </a:lvl1pPr>
            <a:lvl2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Divider Slide Title</a:t>
            </a:r>
          </a:p>
          <a:p>
            <a:pPr lvl="1"/>
            <a:r>
              <a:rPr lang="en-US" dirty="0"/>
              <a:t>Divider Slide Subtitle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36D8742-B157-42D1-9946-AA76D16683ED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black"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C35B2B0F-1DF5-4FE5-B13A-9DD227131E55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black"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33822C12-0C68-46B2-B014-540DCD644C70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black"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121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4751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Slide 5">
    <p:bg>
      <p:bgPr>
        <a:solidFill>
          <a:srgbClr val="011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D384C02E-1BD8-4A40-BBC3-7A00BC7667C2}"/>
              </a:ext>
            </a:extLst>
          </p:cNvPr>
          <p:cNvGrpSpPr>
            <a:grpSpLocks noGrp="1" noUngrp="1" noRot="1" noMove="1" noResize="1"/>
          </p:cNvGrpSpPr>
          <p:nvPr/>
        </p:nvGrpSpPr>
        <p:grpSpPr bwMode="ltGray">
          <a:xfrm>
            <a:off x="0" y="1656994"/>
            <a:ext cx="13817600" cy="6115406"/>
            <a:chOff x="-30111018" y="1656994"/>
            <a:chExt cx="13817600" cy="6115406"/>
          </a:xfrm>
          <a:solidFill>
            <a:srgbClr val="092951"/>
          </a:solidFill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D8CEB8A-9298-42A4-875E-65FCBADC4A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22139662" y="1656994"/>
              <a:ext cx="3698955" cy="4809562"/>
            </a:xfrm>
            <a:custGeom>
              <a:avLst/>
              <a:gdLst>
                <a:gd name="connsiteX0" fmla="*/ 2058670 w 3698955"/>
                <a:gd name="connsiteY0" fmla="*/ 449 h 4809562"/>
                <a:gd name="connsiteX1" fmla="*/ 2233590 w 3698955"/>
                <a:gd name="connsiteY1" fmla="*/ 9918 h 4809562"/>
                <a:gd name="connsiteX2" fmla="*/ 3415570 w 3698955"/>
                <a:gd name="connsiteY2" fmla="*/ 1085503 h 4809562"/>
                <a:gd name="connsiteX3" fmla="*/ 3694370 w 3698955"/>
                <a:gd name="connsiteY3" fmla="*/ 2707538 h 4809562"/>
                <a:gd name="connsiteX4" fmla="*/ 2932890 w 3698955"/>
                <a:gd name="connsiteY4" fmla="*/ 4417373 h 4809562"/>
                <a:gd name="connsiteX5" fmla="*/ 1554296 w 3698955"/>
                <a:gd name="connsiteY5" fmla="*/ 4790614 h 4809562"/>
                <a:gd name="connsiteX6" fmla="*/ 332806 w 3698955"/>
                <a:gd name="connsiteY6" fmla="*/ 4070882 h 4809562"/>
                <a:gd name="connsiteX7" fmla="*/ 78260 w 3698955"/>
                <a:gd name="connsiteY7" fmla="*/ 2192739 h 4809562"/>
                <a:gd name="connsiteX8" fmla="*/ 830814 w 3698955"/>
                <a:gd name="connsiteY8" fmla="*/ 717796 h 4809562"/>
                <a:gd name="connsiteX9" fmla="*/ 2058670 w 3698955"/>
                <a:gd name="connsiteY9" fmla="*/ 449 h 48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98955" h="4809562">
                  <a:moveTo>
                    <a:pt x="2058670" y="449"/>
                  </a:moveTo>
                  <a:cubicBezTo>
                    <a:pt x="2117408" y="-1253"/>
                    <a:pt x="2175774" y="1876"/>
                    <a:pt x="2233590" y="9918"/>
                  </a:cubicBezTo>
                  <a:cubicBezTo>
                    <a:pt x="2872006" y="100812"/>
                    <a:pt x="3229032" y="644945"/>
                    <a:pt x="3415570" y="1085503"/>
                  </a:cubicBezTo>
                  <a:cubicBezTo>
                    <a:pt x="3626506" y="1599144"/>
                    <a:pt x="3721716" y="2152949"/>
                    <a:pt x="3694370" y="2707538"/>
                  </a:cubicBezTo>
                  <a:cubicBezTo>
                    <a:pt x="3644208" y="3464203"/>
                    <a:pt x="3380522" y="4054689"/>
                    <a:pt x="2932890" y="4417373"/>
                  </a:cubicBezTo>
                  <a:cubicBezTo>
                    <a:pt x="2544990" y="4727470"/>
                    <a:pt x="2045686" y="4862630"/>
                    <a:pt x="1554296" y="4790614"/>
                  </a:cubicBezTo>
                  <a:cubicBezTo>
                    <a:pt x="1049666" y="4718748"/>
                    <a:pt x="603544" y="4456631"/>
                    <a:pt x="332806" y="4070882"/>
                  </a:cubicBezTo>
                  <a:cubicBezTo>
                    <a:pt x="3054" y="3601624"/>
                    <a:pt x="-81362" y="2969252"/>
                    <a:pt x="78260" y="2192739"/>
                  </a:cubicBezTo>
                  <a:cubicBezTo>
                    <a:pt x="176926" y="1719774"/>
                    <a:pt x="472062" y="1140766"/>
                    <a:pt x="830814" y="717796"/>
                  </a:cubicBezTo>
                  <a:cubicBezTo>
                    <a:pt x="1218086" y="260981"/>
                    <a:pt x="1647508" y="12364"/>
                    <a:pt x="2058670" y="449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A5EF2EE-ED4A-43E6-8EA4-E8DBD72FCB5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18705597" y="2822989"/>
              <a:ext cx="2412179" cy="4949410"/>
            </a:xfrm>
            <a:custGeom>
              <a:avLst/>
              <a:gdLst>
                <a:gd name="connsiteX0" fmla="*/ 2412179 w 2412179"/>
                <a:gd name="connsiteY0" fmla="*/ 0 h 4949410"/>
                <a:gd name="connsiteX1" fmla="*/ 2412179 w 2412179"/>
                <a:gd name="connsiteY1" fmla="*/ 4949410 h 4949410"/>
                <a:gd name="connsiteX2" fmla="*/ 112679 w 2412179"/>
                <a:gd name="connsiteY2" fmla="*/ 4949410 h 4949410"/>
                <a:gd name="connsiteX3" fmla="*/ 93759 w 2412179"/>
                <a:gd name="connsiteY3" fmla="*/ 4881441 h 4949410"/>
                <a:gd name="connsiteX4" fmla="*/ 112413 w 2412179"/>
                <a:gd name="connsiteY4" fmla="*/ 3039105 h 4949410"/>
                <a:gd name="connsiteX5" fmla="*/ 1193569 w 2412179"/>
                <a:gd name="connsiteY5" fmla="*/ 920197 h 4949410"/>
                <a:gd name="connsiteX6" fmla="*/ 2318454 w 2412179"/>
                <a:gd name="connsiteY6" fmla="*/ 36245 h 4949410"/>
                <a:gd name="connsiteX7" fmla="*/ 2412179 w 2412179"/>
                <a:gd name="connsiteY7" fmla="*/ 0 h 4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2179" h="4949410">
                  <a:moveTo>
                    <a:pt x="2412179" y="0"/>
                  </a:moveTo>
                  <a:lnTo>
                    <a:pt x="2412179" y="4949410"/>
                  </a:lnTo>
                  <a:lnTo>
                    <a:pt x="112679" y="4949410"/>
                  </a:lnTo>
                  <a:lnTo>
                    <a:pt x="93759" y="4881441"/>
                  </a:lnTo>
                  <a:cubicBezTo>
                    <a:pt x="-37261" y="4352648"/>
                    <a:pt x="-30891" y="3736322"/>
                    <a:pt x="112413" y="3039105"/>
                  </a:cubicBezTo>
                  <a:cubicBezTo>
                    <a:pt x="254187" y="2359653"/>
                    <a:pt x="678143" y="1527833"/>
                    <a:pt x="1193569" y="920197"/>
                  </a:cubicBezTo>
                  <a:cubicBezTo>
                    <a:pt x="1551139" y="498309"/>
                    <a:pt x="1933803" y="200033"/>
                    <a:pt x="2318454" y="36245"/>
                  </a:cubicBezTo>
                  <a:lnTo>
                    <a:pt x="2412179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F4EC414-047C-41CE-BC28-95F8B203E9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26506175" y="4003054"/>
              <a:ext cx="2235236" cy="2904480"/>
            </a:xfrm>
            <a:custGeom>
              <a:avLst/>
              <a:gdLst>
                <a:gd name="connsiteX0" fmla="*/ 1244298 w 2235236"/>
                <a:gd name="connsiteY0" fmla="*/ 273 h 2904480"/>
                <a:gd name="connsiteX1" fmla="*/ 1349990 w 2235236"/>
                <a:gd name="connsiteY1" fmla="*/ 5977 h 2904480"/>
                <a:gd name="connsiteX2" fmla="*/ 2064136 w 2235236"/>
                <a:gd name="connsiteY2" fmla="*/ 655390 h 2904480"/>
                <a:gd name="connsiteX3" fmla="*/ 2232446 w 2235236"/>
                <a:gd name="connsiteY3" fmla="*/ 1634929 h 2904480"/>
                <a:gd name="connsiteX4" fmla="*/ 1772166 w 2235236"/>
                <a:gd name="connsiteY4" fmla="*/ 2667542 h 2904480"/>
                <a:gd name="connsiteX5" fmla="*/ 939060 w 2235236"/>
                <a:gd name="connsiteY5" fmla="*/ 2893064 h 2904480"/>
                <a:gd name="connsiteX6" fmla="*/ 939066 w 2235236"/>
                <a:gd name="connsiteY6" fmla="*/ 2893064 h 2904480"/>
                <a:gd name="connsiteX7" fmla="*/ 200984 w 2235236"/>
                <a:gd name="connsiteY7" fmla="*/ 2458537 h 2904480"/>
                <a:gd name="connsiteX8" fmla="*/ 47364 w 2235236"/>
                <a:gd name="connsiteY8" fmla="*/ 1324356 h 2904480"/>
                <a:gd name="connsiteX9" fmla="*/ 502258 w 2235236"/>
                <a:gd name="connsiteY9" fmla="*/ 433589 h 2904480"/>
                <a:gd name="connsiteX10" fmla="*/ 1244298 w 2235236"/>
                <a:gd name="connsiteY10" fmla="*/ 273 h 290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5236" h="2904480">
                  <a:moveTo>
                    <a:pt x="1244298" y="273"/>
                  </a:moveTo>
                  <a:cubicBezTo>
                    <a:pt x="1279790" y="-760"/>
                    <a:pt x="1315056" y="1125"/>
                    <a:pt x="1349990" y="5977"/>
                  </a:cubicBezTo>
                  <a:cubicBezTo>
                    <a:pt x="1735766" y="60801"/>
                    <a:pt x="1951444" y="389372"/>
                    <a:pt x="2064136" y="655390"/>
                  </a:cubicBezTo>
                  <a:cubicBezTo>
                    <a:pt x="2191560" y="965567"/>
                    <a:pt x="2249026" y="1300017"/>
                    <a:pt x="2232446" y="1634929"/>
                  </a:cubicBezTo>
                  <a:cubicBezTo>
                    <a:pt x="2202074" y="2091873"/>
                    <a:pt x="2042682" y="2448469"/>
                    <a:pt x="1772166" y="2667542"/>
                  </a:cubicBezTo>
                  <a:cubicBezTo>
                    <a:pt x="1537678" y="2854843"/>
                    <a:pt x="1236016" y="2936503"/>
                    <a:pt x="939060" y="2893064"/>
                  </a:cubicBezTo>
                  <a:lnTo>
                    <a:pt x="939066" y="2893064"/>
                  </a:lnTo>
                  <a:cubicBezTo>
                    <a:pt x="634166" y="2849704"/>
                    <a:pt x="364578" y="2691471"/>
                    <a:pt x="200984" y="2458537"/>
                  </a:cubicBezTo>
                  <a:cubicBezTo>
                    <a:pt x="1766" y="2175190"/>
                    <a:pt x="-49166" y="1793327"/>
                    <a:pt x="47364" y="1324356"/>
                  </a:cubicBezTo>
                  <a:cubicBezTo>
                    <a:pt x="107018" y="1038735"/>
                    <a:pt x="285430" y="689035"/>
                    <a:pt x="502258" y="433589"/>
                  </a:cubicBezTo>
                  <a:cubicBezTo>
                    <a:pt x="736296" y="157682"/>
                    <a:pt x="995844" y="7502"/>
                    <a:pt x="1244298" y="273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5708B71-928E-4B55-BAE7-E1DCD558DFE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24475539" y="5077591"/>
              <a:ext cx="2736414" cy="2694808"/>
            </a:xfrm>
            <a:custGeom>
              <a:avLst/>
              <a:gdLst>
                <a:gd name="connsiteX0" fmla="*/ 1523188 w 2736414"/>
                <a:gd name="connsiteY0" fmla="*/ 334 h 2694808"/>
                <a:gd name="connsiteX1" fmla="*/ 1652586 w 2736414"/>
                <a:gd name="connsiteY1" fmla="*/ 7327 h 2694808"/>
                <a:gd name="connsiteX2" fmla="*/ 2526906 w 2736414"/>
                <a:gd name="connsiteY2" fmla="*/ 802559 h 2694808"/>
                <a:gd name="connsiteX3" fmla="*/ 2733020 w 2736414"/>
                <a:gd name="connsiteY3" fmla="*/ 2001970 h 2694808"/>
                <a:gd name="connsiteX4" fmla="*/ 2625706 w 2736414"/>
                <a:gd name="connsiteY4" fmla="*/ 2577178 h 2694808"/>
                <a:gd name="connsiteX5" fmla="*/ 2580284 w 2736414"/>
                <a:gd name="connsiteY5" fmla="*/ 2694808 h 2694808"/>
                <a:gd name="connsiteX6" fmla="*/ 87004 w 2736414"/>
                <a:gd name="connsiteY6" fmla="*/ 2694808 h 2694808"/>
                <a:gd name="connsiteX7" fmla="*/ 48242 w 2736414"/>
                <a:gd name="connsiteY7" fmla="*/ 2569841 h 2694808"/>
                <a:gd name="connsiteX8" fmla="*/ 57970 w 2736414"/>
                <a:gd name="connsiteY8" fmla="*/ 1621583 h 2694808"/>
                <a:gd name="connsiteX9" fmla="*/ 614818 w 2736414"/>
                <a:gd name="connsiteY9" fmla="*/ 530856 h 2694808"/>
                <a:gd name="connsiteX10" fmla="*/ 1523188 w 2736414"/>
                <a:gd name="connsiteY10" fmla="*/ 334 h 269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6414" h="2694808">
                  <a:moveTo>
                    <a:pt x="1523188" y="334"/>
                  </a:moveTo>
                  <a:cubicBezTo>
                    <a:pt x="1566640" y="-928"/>
                    <a:pt x="1609818" y="1382"/>
                    <a:pt x="1652586" y="7327"/>
                  </a:cubicBezTo>
                  <a:cubicBezTo>
                    <a:pt x="2124830" y="74487"/>
                    <a:pt x="2388876" y="476816"/>
                    <a:pt x="2526906" y="802559"/>
                  </a:cubicBezTo>
                  <a:cubicBezTo>
                    <a:pt x="2682930" y="1182363"/>
                    <a:pt x="2753242" y="1591882"/>
                    <a:pt x="2733020" y="2001970"/>
                  </a:cubicBezTo>
                  <a:cubicBezTo>
                    <a:pt x="2719068" y="2211776"/>
                    <a:pt x="2682912" y="2404315"/>
                    <a:pt x="2625706" y="2577178"/>
                  </a:cubicBezTo>
                  <a:lnTo>
                    <a:pt x="2580284" y="2694808"/>
                  </a:lnTo>
                  <a:lnTo>
                    <a:pt x="87004" y="2694808"/>
                  </a:lnTo>
                  <a:lnTo>
                    <a:pt x="48242" y="2569841"/>
                  </a:lnTo>
                  <a:cubicBezTo>
                    <a:pt x="-19210" y="2297686"/>
                    <a:pt x="-15892" y="1980463"/>
                    <a:pt x="57970" y="1621583"/>
                  </a:cubicBezTo>
                  <a:cubicBezTo>
                    <a:pt x="131000" y="1271818"/>
                    <a:pt x="349370" y="843673"/>
                    <a:pt x="614818" y="530856"/>
                  </a:cubicBezTo>
                  <a:cubicBezTo>
                    <a:pt x="901304" y="193043"/>
                    <a:pt x="1219020" y="9166"/>
                    <a:pt x="1523188" y="334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E702A79-3A93-48E6-A95E-AAF531768A7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29413806" y="5649911"/>
              <a:ext cx="1296600" cy="1685099"/>
            </a:xfrm>
            <a:custGeom>
              <a:avLst/>
              <a:gdLst>
                <a:gd name="connsiteX0" fmla="*/ 721753 w 1296600"/>
                <a:gd name="connsiteY0" fmla="*/ 159 h 1685099"/>
                <a:gd name="connsiteX1" fmla="*/ 783063 w 1296600"/>
                <a:gd name="connsiteY1" fmla="*/ 3466 h 1685099"/>
                <a:gd name="connsiteX2" fmla="*/ 1197339 w 1296600"/>
                <a:gd name="connsiteY2" fmla="*/ 380269 h 1685099"/>
                <a:gd name="connsiteX3" fmla="*/ 1294983 w 1296600"/>
                <a:gd name="connsiteY3" fmla="*/ 948561 h 1685099"/>
                <a:gd name="connsiteX4" fmla="*/ 1028017 w 1296600"/>
                <a:gd name="connsiteY4" fmla="*/ 1547619 h 1685099"/>
                <a:gd name="connsiteX5" fmla="*/ 544753 w 1296600"/>
                <a:gd name="connsiteY5" fmla="*/ 1678454 h 1685099"/>
                <a:gd name="connsiteX6" fmla="*/ 116617 w 1296600"/>
                <a:gd name="connsiteY6" fmla="*/ 1426348 h 1685099"/>
                <a:gd name="connsiteX7" fmla="*/ 27463 w 1296600"/>
                <a:gd name="connsiteY7" fmla="*/ 768321 h 1685099"/>
                <a:gd name="connsiteX8" fmla="*/ 291329 w 1296600"/>
                <a:gd name="connsiteY8" fmla="*/ 251535 h 1685099"/>
                <a:gd name="connsiteX9" fmla="*/ 721753 w 1296600"/>
                <a:gd name="connsiteY9" fmla="*/ 159 h 168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6600" h="1685099">
                  <a:moveTo>
                    <a:pt x="721753" y="159"/>
                  </a:moveTo>
                  <a:cubicBezTo>
                    <a:pt x="742341" y="-441"/>
                    <a:pt x="762799" y="652"/>
                    <a:pt x="783063" y="3466"/>
                  </a:cubicBezTo>
                  <a:cubicBezTo>
                    <a:pt x="1006843" y="35283"/>
                    <a:pt x="1131957" y="225908"/>
                    <a:pt x="1197339" y="380269"/>
                  </a:cubicBezTo>
                  <a:cubicBezTo>
                    <a:pt x="1271257" y="560222"/>
                    <a:pt x="1304597" y="754259"/>
                    <a:pt x="1294983" y="948561"/>
                  </a:cubicBezTo>
                  <a:cubicBezTo>
                    <a:pt x="1277373" y="1213658"/>
                    <a:pt x="1184939" y="1420548"/>
                    <a:pt x="1028017" y="1547619"/>
                  </a:cubicBezTo>
                  <a:cubicBezTo>
                    <a:pt x="892005" y="1656289"/>
                    <a:pt x="717005" y="1703715"/>
                    <a:pt x="544753" y="1678454"/>
                  </a:cubicBezTo>
                  <a:cubicBezTo>
                    <a:pt x="367887" y="1653338"/>
                    <a:pt x="211505" y="1561509"/>
                    <a:pt x="116617" y="1426348"/>
                  </a:cubicBezTo>
                  <a:cubicBezTo>
                    <a:pt x="1041" y="1261955"/>
                    <a:pt x="-28523" y="1040413"/>
                    <a:pt x="27463" y="768321"/>
                  </a:cubicBezTo>
                  <a:cubicBezTo>
                    <a:pt x="62073" y="602610"/>
                    <a:pt x="165545" y="399736"/>
                    <a:pt x="291329" y="251535"/>
                  </a:cubicBezTo>
                  <a:cubicBezTo>
                    <a:pt x="427081" y="91469"/>
                    <a:pt x="577629" y="4356"/>
                    <a:pt x="721753" y="159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F54FE72-2E63-4B69-B904-255692D00A3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28070733" y="5883929"/>
              <a:ext cx="1686397" cy="1888470"/>
            </a:xfrm>
            <a:custGeom>
              <a:avLst/>
              <a:gdLst>
                <a:gd name="connsiteX0" fmla="*/ 938553 w 1686397"/>
                <a:gd name="connsiteY0" fmla="*/ 204 h 1888470"/>
                <a:gd name="connsiteX1" fmla="*/ 1018299 w 1686397"/>
                <a:gd name="connsiteY1" fmla="*/ 4526 h 1888470"/>
                <a:gd name="connsiteX2" fmla="*/ 1557213 w 1686397"/>
                <a:gd name="connsiteY2" fmla="*/ 494986 h 1888470"/>
                <a:gd name="connsiteX3" fmla="*/ 1684307 w 1686397"/>
                <a:gd name="connsiteY3" fmla="*/ 1234602 h 1888470"/>
                <a:gd name="connsiteX4" fmla="*/ 1474321 w 1686397"/>
                <a:gd name="connsiteY4" fmla="*/ 1871199 h 1888470"/>
                <a:gd name="connsiteX5" fmla="*/ 1459699 w 1686397"/>
                <a:gd name="connsiteY5" fmla="*/ 1888470 h 1888470"/>
                <a:gd name="connsiteX6" fmla="*/ 180223 w 1686397"/>
                <a:gd name="connsiteY6" fmla="*/ 1888470 h 1888470"/>
                <a:gd name="connsiteX7" fmla="*/ 151749 w 1686397"/>
                <a:gd name="connsiteY7" fmla="*/ 1856229 h 1888470"/>
                <a:gd name="connsiteX8" fmla="*/ 35673 w 1686397"/>
                <a:gd name="connsiteY8" fmla="*/ 999811 h 1888470"/>
                <a:gd name="connsiteX9" fmla="*/ 378773 w 1686397"/>
                <a:gd name="connsiteY9" fmla="*/ 327289 h 1888470"/>
                <a:gd name="connsiteX10" fmla="*/ 938553 w 1686397"/>
                <a:gd name="connsiteY10" fmla="*/ 204 h 188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6397" h="1888470">
                  <a:moveTo>
                    <a:pt x="938553" y="204"/>
                  </a:moveTo>
                  <a:cubicBezTo>
                    <a:pt x="965331" y="-571"/>
                    <a:pt x="991941" y="857"/>
                    <a:pt x="1018299" y="4526"/>
                  </a:cubicBezTo>
                  <a:cubicBezTo>
                    <a:pt x="1309369" y="45993"/>
                    <a:pt x="1472129" y="294091"/>
                    <a:pt x="1557213" y="494986"/>
                  </a:cubicBezTo>
                  <a:cubicBezTo>
                    <a:pt x="1653377" y="729202"/>
                    <a:pt x="1696773" y="981718"/>
                    <a:pt x="1684307" y="1234602"/>
                  </a:cubicBezTo>
                  <a:cubicBezTo>
                    <a:pt x="1667185" y="1493396"/>
                    <a:pt x="1595289" y="1709535"/>
                    <a:pt x="1474321" y="1871199"/>
                  </a:cubicBezTo>
                  <a:lnTo>
                    <a:pt x="1459699" y="1888470"/>
                  </a:lnTo>
                  <a:lnTo>
                    <a:pt x="180223" y="1888470"/>
                  </a:lnTo>
                  <a:lnTo>
                    <a:pt x="151749" y="1856229"/>
                  </a:lnTo>
                  <a:cubicBezTo>
                    <a:pt x="1395" y="1642272"/>
                    <a:pt x="-37091" y="1353901"/>
                    <a:pt x="35673" y="999811"/>
                  </a:cubicBezTo>
                  <a:cubicBezTo>
                    <a:pt x="80653" y="784170"/>
                    <a:pt x="215201" y="520160"/>
                    <a:pt x="378773" y="327289"/>
                  </a:cubicBezTo>
                  <a:cubicBezTo>
                    <a:pt x="555313" y="118982"/>
                    <a:pt x="751097" y="5627"/>
                    <a:pt x="938553" y="204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F4DFAB5-917E-46E8-B89B-5E3F8B55350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30111018" y="6704642"/>
              <a:ext cx="652252" cy="1067758"/>
            </a:xfrm>
            <a:custGeom>
              <a:avLst/>
              <a:gdLst>
                <a:gd name="connsiteX0" fmla="*/ 204034 w 652252"/>
                <a:gd name="connsiteY0" fmla="*/ 123 h 1067758"/>
                <a:gd name="connsiteX1" fmla="*/ 251826 w 652252"/>
                <a:gd name="connsiteY1" fmla="*/ 2709 h 1067758"/>
                <a:gd name="connsiteX2" fmla="*/ 574812 w 652252"/>
                <a:gd name="connsiteY2" fmla="*/ 296700 h 1067758"/>
                <a:gd name="connsiteX3" fmla="*/ 651002 w 652252"/>
                <a:gd name="connsiteY3" fmla="*/ 740021 h 1067758"/>
                <a:gd name="connsiteX4" fmla="*/ 587718 w 652252"/>
                <a:gd name="connsiteY4" fmla="*/ 1014007 h 1067758"/>
                <a:gd name="connsiteX5" fmla="*/ 556438 w 652252"/>
                <a:gd name="connsiteY5" fmla="*/ 1067758 h 1067758"/>
                <a:gd name="connsiteX6" fmla="*/ 0 w 652252"/>
                <a:gd name="connsiteY6" fmla="*/ 1067758 h 1067758"/>
                <a:gd name="connsiteX7" fmla="*/ 0 w 652252"/>
                <a:gd name="connsiteY7" fmla="*/ 74781 h 1067758"/>
                <a:gd name="connsiteX8" fmla="*/ 9640 w 652252"/>
                <a:gd name="connsiteY8" fmla="*/ 67614 h 1067758"/>
                <a:gd name="connsiteX9" fmla="*/ 204034 w 652252"/>
                <a:gd name="connsiteY9" fmla="*/ 123 h 10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252" h="1067758">
                  <a:moveTo>
                    <a:pt x="204034" y="123"/>
                  </a:moveTo>
                  <a:cubicBezTo>
                    <a:pt x="220082" y="-343"/>
                    <a:pt x="236030" y="512"/>
                    <a:pt x="251826" y="2709"/>
                  </a:cubicBezTo>
                  <a:cubicBezTo>
                    <a:pt x="426270" y="27566"/>
                    <a:pt x="523822" y="176278"/>
                    <a:pt x="574812" y="296700"/>
                  </a:cubicBezTo>
                  <a:cubicBezTo>
                    <a:pt x="632452" y="437085"/>
                    <a:pt x="658466" y="588460"/>
                    <a:pt x="651002" y="740021"/>
                  </a:cubicBezTo>
                  <a:cubicBezTo>
                    <a:pt x="644154" y="843401"/>
                    <a:pt x="622724" y="935429"/>
                    <a:pt x="587718" y="1014007"/>
                  </a:cubicBezTo>
                  <a:lnTo>
                    <a:pt x="556438" y="1067758"/>
                  </a:lnTo>
                  <a:lnTo>
                    <a:pt x="0" y="1067758"/>
                  </a:lnTo>
                  <a:lnTo>
                    <a:pt x="0" y="74781"/>
                  </a:lnTo>
                  <a:lnTo>
                    <a:pt x="9640" y="67614"/>
                  </a:lnTo>
                  <a:cubicBezTo>
                    <a:pt x="74014" y="24964"/>
                    <a:pt x="139840" y="1985"/>
                    <a:pt x="204034" y="123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31935DC1-2A9D-472D-94A3-F3CAA96898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7769C5E7-9001-4B75-AFDB-84BC1FCD5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559B41-8278-444D-9566-6B8E81B96F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 bwMode="black">
          <a:xfrm>
            <a:off x="12996932" y="7016742"/>
            <a:ext cx="0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D5962301-F20E-4704-BFDC-4F76262066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757" y="1828800"/>
            <a:ext cx="12892087" cy="4114800"/>
          </a:xfrm>
        </p:spPr>
        <p:txBody>
          <a:bodyPr anchor="ctr"/>
          <a:lstStyle>
            <a:lvl1pPr algn="ctr">
              <a:lnSpc>
                <a:spcPct val="90000"/>
              </a:lnSpc>
              <a:spcAft>
                <a:spcPts val="600"/>
              </a:spcAft>
              <a:defRPr sz="6000" b="1">
                <a:solidFill>
                  <a:schemeClr val="bg1"/>
                </a:solidFill>
                <a:latin typeface="+mj-lt"/>
              </a:defRPr>
            </a:lvl1pPr>
            <a:lvl2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Divider Slide Title</a:t>
            </a:r>
          </a:p>
          <a:p>
            <a:pPr lvl="1"/>
            <a:r>
              <a:rPr lang="en-US" dirty="0"/>
              <a:t>Divider Slide Subtitle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F555CB7-DA89-4E3C-B643-E06E0BEF8664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black"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DCB39160-EFF9-4BD5-8D84-9A0F952D36A4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black"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072E2F78-C663-4617-BE45-5D408A31A0FA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black"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9521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4751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vy Divider Slide 6">
    <p:bg>
      <p:bgPr>
        <a:solidFill>
          <a:srgbClr val="011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13DA7BE2-62A7-4BC5-A1EF-57A86C8BB6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ltGray">
          <a:xfrm>
            <a:off x="205" y="6025679"/>
            <a:ext cx="13817395" cy="1746721"/>
          </a:xfrm>
          <a:custGeom>
            <a:avLst/>
            <a:gdLst>
              <a:gd name="connsiteX0" fmla="*/ 13750612 w 13817395"/>
              <a:gd name="connsiteY0" fmla="*/ 1655 h 1746721"/>
              <a:gd name="connsiteX1" fmla="*/ 13817395 w 13817395"/>
              <a:gd name="connsiteY1" fmla="*/ 7898 h 1746721"/>
              <a:gd name="connsiteX2" fmla="*/ 13817395 w 13817395"/>
              <a:gd name="connsiteY2" fmla="*/ 1746698 h 1746721"/>
              <a:gd name="connsiteX3" fmla="*/ 12968460 w 13817395"/>
              <a:gd name="connsiteY3" fmla="*/ 1746721 h 1746721"/>
              <a:gd name="connsiteX4" fmla="*/ 0 w 13817395"/>
              <a:gd name="connsiteY4" fmla="*/ 1746721 h 1746721"/>
              <a:gd name="connsiteX5" fmla="*/ 2067 w 13817395"/>
              <a:gd name="connsiteY5" fmla="*/ 1704188 h 1746721"/>
              <a:gd name="connsiteX6" fmla="*/ 162106 w 13817395"/>
              <a:gd name="connsiteY6" fmla="*/ 1547229 h 1746721"/>
              <a:gd name="connsiteX7" fmla="*/ 262964 w 13817395"/>
              <a:gd name="connsiteY7" fmla="*/ 1640714 h 1746721"/>
              <a:gd name="connsiteX8" fmla="*/ 454053 w 13817395"/>
              <a:gd name="connsiteY8" fmla="*/ 1509087 h 1746721"/>
              <a:gd name="connsiteX9" fmla="*/ 582626 w 13817395"/>
              <a:gd name="connsiteY9" fmla="*/ 1619700 h 1746721"/>
              <a:gd name="connsiteX10" fmla="*/ 832688 w 13817395"/>
              <a:gd name="connsiteY10" fmla="*/ 1456839 h 1746721"/>
              <a:gd name="connsiteX11" fmla="*/ 1004192 w 13817395"/>
              <a:gd name="connsiteY11" fmla="*/ 1604083 h 1746721"/>
              <a:gd name="connsiteX12" fmla="*/ 1337599 w 13817395"/>
              <a:gd name="connsiteY12" fmla="*/ 1387104 h 1746721"/>
              <a:gd name="connsiteX13" fmla="*/ 1566827 w 13817395"/>
              <a:gd name="connsiteY13" fmla="*/ 1583213 h 1746721"/>
              <a:gd name="connsiteX14" fmla="*/ 2010271 w 13817395"/>
              <a:gd name="connsiteY14" fmla="*/ 1294266 h 1746721"/>
              <a:gd name="connsiteX15" fmla="*/ 2309717 w 13817395"/>
              <a:gd name="connsiteY15" fmla="*/ 1542407 h 1746721"/>
              <a:gd name="connsiteX16" fmla="*/ 2895274 w 13817395"/>
              <a:gd name="connsiteY16" fmla="*/ 1167648 h 1746721"/>
              <a:gd name="connsiteX17" fmla="*/ 3294329 w 13817395"/>
              <a:gd name="connsiteY17" fmla="*/ 1498508 h 1746721"/>
              <a:gd name="connsiteX18" fmla="*/ 4074945 w 13817395"/>
              <a:gd name="connsiteY18" fmla="*/ 1000247 h 1746721"/>
              <a:gd name="connsiteX19" fmla="*/ 4601323 w 13817395"/>
              <a:gd name="connsiteY19" fmla="*/ 1429132 h 1746721"/>
              <a:gd name="connsiteX20" fmla="*/ 5636787 w 13817395"/>
              <a:gd name="connsiteY20" fmla="*/ 775588 h 1746721"/>
              <a:gd name="connsiteX21" fmla="*/ 6366126 w 13817395"/>
              <a:gd name="connsiteY21" fmla="*/ 1411644 h 1746721"/>
              <a:gd name="connsiteX22" fmla="*/ 7774571 w 13817395"/>
              <a:gd name="connsiteY22" fmla="*/ 483893 h 1746721"/>
              <a:gd name="connsiteX23" fmla="*/ 8790668 w 13817395"/>
              <a:gd name="connsiteY23" fmla="*/ 1447699 h 1746721"/>
              <a:gd name="connsiteX24" fmla="*/ 10553636 w 13817395"/>
              <a:gd name="connsiteY24" fmla="*/ 283178 h 1746721"/>
              <a:gd name="connsiteX25" fmla="*/ 11769800 w 13817395"/>
              <a:gd name="connsiteY25" fmla="*/ 1342556 h 1746721"/>
              <a:gd name="connsiteX26" fmla="*/ 13750612 w 13817395"/>
              <a:gd name="connsiteY26" fmla="*/ 1655 h 174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817395" h="1746721">
                <a:moveTo>
                  <a:pt x="13750612" y="1655"/>
                </a:moveTo>
                <a:lnTo>
                  <a:pt x="13817395" y="7898"/>
                </a:lnTo>
                <a:lnTo>
                  <a:pt x="13817395" y="1746698"/>
                </a:lnTo>
                <a:lnTo>
                  <a:pt x="12968460" y="1746721"/>
                </a:lnTo>
                <a:lnTo>
                  <a:pt x="0" y="1746721"/>
                </a:lnTo>
                <a:lnTo>
                  <a:pt x="2067" y="1704188"/>
                </a:lnTo>
                <a:cubicBezTo>
                  <a:pt x="16237" y="1606961"/>
                  <a:pt x="87713" y="1536579"/>
                  <a:pt x="162106" y="1547229"/>
                </a:cubicBezTo>
                <a:cubicBezTo>
                  <a:pt x="210620" y="1556945"/>
                  <a:pt x="249580" y="1593072"/>
                  <a:pt x="262964" y="1640714"/>
                </a:cubicBezTo>
                <a:cubicBezTo>
                  <a:pt x="300681" y="1553635"/>
                  <a:pt x="376326" y="1498076"/>
                  <a:pt x="454053" y="1509087"/>
                </a:cubicBezTo>
                <a:cubicBezTo>
                  <a:pt x="511567" y="1517435"/>
                  <a:pt x="557620" y="1560111"/>
                  <a:pt x="582626" y="1619700"/>
                </a:cubicBezTo>
                <a:cubicBezTo>
                  <a:pt x="635556" y="1510742"/>
                  <a:pt x="732661" y="1442662"/>
                  <a:pt x="832688" y="1456839"/>
                </a:cubicBezTo>
                <a:cubicBezTo>
                  <a:pt x="909375" y="1467634"/>
                  <a:pt x="970634" y="1524704"/>
                  <a:pt x="1004192" y="1604083"/>
                </a:cubicBezTo>
                <a:cubicBezTo>
                  <a:pt x="1074618" y="1459142"/>
                  <a:pt x="1204237" y="1368176"/>
                  <a:pt x="1337599" y="1387104"/>
                </a:cubicBezTo>
                <a:cubicBezTo>
                  <a:pt x="1440338" y="1401641"/>
                  <a:pt x="1522229" y="1477493"/>
                  <a:pt x="1566827" y="1583213"/>
                </a:cubicBezTo>
                <a:cubicBezTo>
                  <a:pt x="1659556" y="1389982"/>
                  <a:pt x="1832514" y="1268862"/>
                  <a:pt x="2010271" y="1294266"/>
                </a:cubicBezTo>
                <a:cubicBezTo>
                  <a:pt x="2143007" y="1313409"/>
                  <a:pt x="2248870" y="1408333"/>
                  <a:pt x="2309717" y="1542407"/>
                </a:cubicBezTo>
                <a:cubicBezTo>
                  <a:pt x="2434544" y="1290452"/>
                  <a:pt x="2661678" y="1134543"/>
                  <a:pt x="2895274" y="1167648"/>
                </a:cubicBezTo>
                <a:cubicBezTo>
                  <a:pt x="3070945" y="1192650"/>
                  <a:pt x="3213273" y="1319670"/>
                  <a:pt x="3294329" y="1498508"/>
                </a:cubicBezTo>
                <a:cubicBezTo>
                  <a:pt x="3460839" y="1164108"/>
                  <a:pt x="3763617" y="955901"/>
                  <a:pt x="4074945" y="1000247"/>
                </a:cubicBezTo>
                <a:cubicBezTo>
                  <a:pt x="4305209" y="1033560"/>
                  <a:pt x="4492337" y="1197399"/>
                  <a:pt x="4601323" y="1429132"/>
                </a:cubicBezTo>
                <a:cubicBezTo>
                  <a:pt x="4824089" y="989624"/>
                  <a:pt x="5225015" y="716878"/>
                  <a:pt x="5636787" y="775588"/>
                </a:cubicBezTo>
                <a:cubicBezTo>
                  <a:pt x="5963947" y="822230"/>
                  <a:pt x="6226302" y="1068752"/>
                  <a:pt x="6366126" y="1411644"/>
                </a:cubicBezTo>
                <a:cubicBezTo>
                  <a:pt x="6657454" y="792457"/>
                  <a:pt x="7208193" y="403312"/>
                  <a:pt x="7774571" y="483893"/>
                </a:cubicBezTo>
                <a:cubicBezTo>
                  <a:pt x="8247896" y="551146"/>
                  <a:pt x="8618812" y="930914"/>
                  <a:pt x="8790668" y="1447699"/>
                </a:cubicBezTo>
                <a:cubicBezTo>
                  <a:pt x="9154316" y="671071"/>
                  <a:pt x="9845124" y="182410"/>
                  <a:pt x="10553636" y="283178"/>
                </a:cubicBezTo>
                <a:cubicBezTo>
                  <a:pt x="11100222" y="361672"/>
                  <a:pt x="11537852" y="771637"/>
                  <a:pt x="11769800" y="1342556"/>
                </a:cubicBezTo>
                <a:cubicBezTo>
                  <a:pt x="12208888" y="503400"/>
                  <a:pt x="12960754" y="-33804"/>
                  <a:pt x="13750612" y="1655"/>
                </a:cubicBezTo>
                <a:close/>
              </a:path>
            </a:pathLst>
          </a:custGeom>
          <a:solidFill>
            <a:srgbClr val="092951"/>
          </a:solidFill>
          <a:ln w="71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6E20BB8-4F1B-4BB4-80C4-D8D9A6CA1B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41A7415D-70C3-4B02-B69F-67CE3E3CF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559B41-8278-444D-9566-6B8E81B96F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 bwMode="black">
          <a:xfrm>
            <a:off x="12996932" y="7016742"/>
            <a:ext cx="0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8CAEA25-A554-4123-B85F-92DDA30F4BA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757" y="1828800"/>
            <a:ext cx="12892087" cy="4114800"/>
          </a:xfrm>
        </p:spPr>
        <p:txBody>
          <a:bodyPr anchor="ctr"/>
          <a:lstStyle>
            <a:lvl1pPr algn="ctr">
              <a:lnSpc>
                <a:spcPct val="90000"/>
              </a:lnSpc>
              <a:spcAft>
                <a:spcPts val="600"/>
              </a:spcAft>
              <a:defRPr sz="6000" b="1">
                <a:solidFill>
                  <a:schemeClr val="bg1"/>
                </a:solidFill>
                <a:latin typeface="+mj-lt"/>
              </a:defRPr>
            </a:lvl1pPr>
            <a:lvl2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Divider Slide Title</a:t>
            </a:r>
          </a:p>
          <a:p>
            <a:pPr lvl="1"/>
            <a:r>
              <a:rPr lang="en-US" dirty="0"/>
              <a:t>Divider Slide Subtitle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47EA08C-D054-41BF-BE30-33C2880E09C0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black"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007FF8C6-2E7F-406A-9EA5-EAC8B4363612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black"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044E827C-ED0D-4378-ABBD-470FFFEB14E9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black"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4278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4751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rgundy Divider Slide 1">
    <p:bg>
      <p:bgPr>
        <a:solidFill>
          <a:srgbClr val="4B07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roup 62">
            <a:extLst>
              <a:ext uri="{FF2B5EF4-FFF2-40B4-BE49-F238E27FC236}">
                <a16:creationId xmlns:a16="http://schemas.microsoft.com/office/drawing/2014/main" id="{4023A5DC-8688-4CA4-A883-7C7650BD650F}"/>
              </a:ext>
            </a:extLst>
          </p:cNvPr>
          <p:cNvGrpSpPr>
            <a:grpSpLocks noGrp="1" noUngrp="1" noRot="1" noMove="1" noResize="1"/>
          </p:cNvGrpSpPr>
          <p:nvPr/>
        </p:nvGrpSpPr>
        <p:grpSpPr bwMode="ltGray">
          <a:xfrm>
            <a:off x="1" y="0"/>
            <a:ext cx="13817598" cy="7772400"/>
            <a:chOff x="-45143752" y="0"/>
            <a:chExt cx="13817598" cy="7772400"/>
          </a:xfrm>
          <a:solidFill>
            <a:srgbClr val="640914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41AC44E-87D7-47C8-9937-7FA209CED97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43997168" y="0"/>
              <a:ext cx="2141477" cy="7772400"/>
            </a:xfrm>
            <a:custGeom>
              <a:avLst/>
              <a:gdLst>
                <a:gd name="connsiteX0" fmla="*/ 0 w 2141477"/>
                <a:gd name="connsiteY0" fmla="*/ 0 h 7772400"/>
                <a:gd name="connsiteX1" fmla="*/ 157884 w 2141477"/>
                <a:gd name="connsiteY1" fmla="*/ 0 h 7772400"/>
                <a:gd name="connsiteX2" fmla="*/ 165488 w 2141477"/>
                <a:gd name="connsiteY2" fmla="*/ 97704 h 7772400"/>
                <a:gd name="connsiteX3" fmla="*/ 2112620 w 2141477"/>
                <a:gd name="connsiteY3" fmla="*/ 3876615 h 7772400"/>
                <a:gd name="connsiteX4" fmla="*/ 2139932 w 2141477"/>
                <a:gd name="connsiteY4" fmla="*/ 3903918 h 7772400"/>
                <a:gd name="connsiteX5" fmla="*/ 2112620 w 2141477"/>
                <a:gd name="connsiteY5" fmla="*/ 3953129 h 7772400"/>
                <a:gd name="connsiteX6" fmla="*/ 165488 w 2141477"/>
                <a:gd name="connsiteY6" fmla="*/ 7732528 h 7772400"/>
                <a:gd name="connsiteX7" fmla="*/ 162384 w 2141477"/>
                <a:gd name="connsiteY7" fmla="*/ 7772400 h 7772400"/>
                <a:gd name="connsiteX8" fmla="*/ 0 w 2141477"/>
                <a:gd name="connsiteY8" fmla="*/ 7772400 h 7772400"/>
                <a:gd name="connsiteX9" fmla="*/ 0 w 2141477"/>
                <a:gd name="connsiteY9" fmla="*/ 0 h 77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41477" h="7772400">
                  <a:moveTo>
                    <a:pt x="0" y="0"/>
                  </a:moveTo>
                  <a:lnTo>
                    <a:pt x="157884" y="0"/>
                  </a:lnTo>
                  <a:lnTo>
                    <a:pt x="165488" y="97704"/>
                  </a:lnTo>
                  <a:cubicBezTo>
                    <a:pt x="256112" y="1185832"/>
                    <a:pt x="623104" y="3444501"/>
                    <a:pt x="2112620" y="3876615"/>
                  </a:cubicBezTo>
                  <a:cubicBezTo>
                    <a:pt x="2125824" y="3880393"/>
                    <a:pt x="2136152" y="3890713"/>
                    <a:pt x="2139932" y="3903918"/>
                  </a:cubicBezTo>
                  <a:cubicBezTo>
                    <a:pt x="2145976" y="3925048"/>
                    <a:pt x="2133748" y="3947084"/>
                    <a:pt x="2112620" y="3953129"/>
                  </a:cubicBezTo>
                  <a:cubicBezTo>
                    <a:pt x="623104" y="4385693"/>
                    <a:pt x="256112" y="6644408"/>
                    <a:pt x="165488" y="7732528"/>
                  </a:cubicBezTo>
                  <a:lnTo>
                    <a:pt x="162384" y="7772400"/>
                  </a:lnTo>
                  <a:lnTo>
                    <a:pt x="0" y="777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6A13932-3455-4038-99CB-E6762062FFE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41855992" y="0"/>
              <a:ext cx="3674155" cy="7772400"/>
            </a:xfrm>
            <a:custGeom>
              <a:avLst/>
              <a:gdLst>
                <a:gd name="connsiteX0" fmla="*/ 0 w 3674155"/>
                <a:gd name="connsiteY0" fmla="*/ 0 h 7772400"/>
                <a:gd name="connsiteX1" fmla="*/ 726152 w 3674155"/>
                <a:gd name="connsiteY1" fmla="*/ 0 h 7772400"/>
                <a:gd name="connsiteX2" fmla="*/ 745088 w 3674155"/>
                <a:gd name="connsiteY2" fmla="*/ 76172 h 7772400"/>
                <a:gd name="connsiteX3" fmla="*/ 3625184 w 3674155"/>
                <a:gd name="connsiteY3" fmla="*/ 3849584 h 7772400"/>
                <a:gd name="connsiteX4" fmla="*/ 3671328 w 3674155"/>
                <a:gd name="connsiteY4" fmla="*/ 3895729 h 7772400"/>
                <a:gd name="connsiteX5" fmla="*/ 3625184 w 3674155"/>
                <a:gd name="connsiteY5" fmla="*/ 3980657 h 7772400"/>
                <a:gd name="connsiteX6" fmla="*/ 745088 w 3674155"/>
                <a:gd name="connsiteY6" fmla="*/ 7754096 h 7772400"/>
                <a:gd name="connsiteX7" fmla="*/ 740536 w 3674155"/>
                <a:gd name="connsiteY7" fmla="*/ 7772400 h 7772400"/>
                <a:gd name="connsiteX8" fmla="*/ 0 w 3674155"/>
                <a:gd name="connsiteY8" fmla="*/ 7772400 h 7772400"/>
                <a:gd name="connsiteX9" fmla="*/ 0 w 3674155"/>
                <a:gd name="connsiteY9" fmla="*/ 0 h 77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74155" h="7772400">
                  <a:moveTo>
                    <a:pt x="0" y="0"/>
                  </a:moveTo>
                  <a:lnTo>
                    <a:pt x="726152" y="0"/>
                  </a:lnTo>
                  <a:lnTo>
                    <a:pt x="745088" y="76172"/>
                  </a:lnTo>
                  <a:cubicBezTo>
                    <a:pt x="1194692" y="1721485"/>
                    <a:pt x="2039100" y="3389187"/>
                    <a:pt x="3625184" y="3849584"/>
                  </a:cubicBezTo>
                  <a:cubicBezTo>
                    <a:pt x="3647384" y="3856155"/>
                    <a:pt x="3664760" y="3873520"/>
                    <a:pt x="3671328" y="3895729"/>
                  </a:cubicBezTo>
                  <a:cubicBezTo>
                    <a:pt x="3682040" y="3931929"/>
                    <a:pt x="3661376" y="3969949"/>
                    <a:pt x="3625184" y="3980657"/>
                  </a:cubicBezTo>
                  <a:cubicBezTo>
                    <a:pt x="2039100" y="4441071"/>
                    <a:pt x="1194692" y="6108776"/>
                    <a:pt x="745088" y="7754096"/>
                  </a:cubicBezTo>
                  <a:lnTo>
                    <a:pt x="740536" y="7772400"/>
                  </a:lnTo>
                  <a:lnTo>
                    <a:pt x="0" y="777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07A7EC1-798D-4644-B86D-5944CB3AFC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38181856" y="0"/>
              <a:ext cx="5237731" cy="7772400"/>
            </a:xfrm>
            <a:custGeom>
              <a:avLst/>
              <a:gdLst>
                <a:gd name="connsiteX0" fmla="*/ 0 w 5237731"/>
                <a:gd name="connsiteY0" fmla="*/ 0 h 7772400"/>
                <a:gd name="connsiteX1" fmla="*/ 1582268 w 5237731"/>
                <a:gd name="connsiteY1" fmla="*/ 0 h 7772400"/>
                <a:gd name="connsiteX2" fmla="*/ 1737664 w 5237731"/>
                <a:gd name="connsiteY2" fmla="*/ 367119 h 7772400"/>
                <a:gd name="connsiteX3" fmla="*/ 5167364 w 5237731"/>
                <a:gd name="connsiteY3" fmla="*/ 3821553 h 7772400"/>
                <a:gd name="connsiteX4" fmla="*/ 5233862 w 5237731"/>
                <a:gd name="connsiteY4" fmla="*/ 3888072 h 7772400"/>
                <a:gd name="connsiteX5" fmla="*/ 5167364 w 5237731"/>
                <a:gd name="connsiteY5" fmla="*/ 4008724 h 7772400"/>
                <a:gd name="connsiteX6" fmla="*/ 1737664 w 5237731"/>
                <a:gd name="connsiteY6" fmla="*/ 7463159 h 7772400"/>
                <a:gd name="connsiteX7" fmla="*/ 1606764 w 5237731"/>
                <a:gd name="connsiteY7" fmla="*/ 7772400 h 7772400"/>
                <a:gd name="connsiteX8" fmla="*/ 0 w 5237731"/>
                <a:gd name="connsiteY8" fmla="*/ 7772400 h 7772400"/>
                <a:gd name="connsiteX9" fmla="*/ 0 w 5237731"/>
                <a:gd name="connsiteY9" fmla="*/ 0 h 77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237731" h="7772400">
                  <a:moveTo>
                    <a:pt x="0" y="0"/>
                  </a:moveTo>
                  <a:lnTo>
                    <a:pt x="1582268" y="0"/>
                  </a:lnTo>
                  <a:lnTo>
                    <a:pt x="1737664" y="367119"/>
                  </a:lnTo>
                  <a:cubicBezTo>
                    <a:pt x="2453556" y="1975973"/>
                    <a:pt x="3534536" y="3347537"/>
                    <a:pt x="5167364" y="3821553"/>
                  </a:cubicBezTo>
                  <a:cubicBezTo>
                    <a:pt x="5199462" y="3830844"/>
                    <a:pt x="5224578" y="3855953"/>
                    <a:pt x="5233862" y="3888072"/>
                  </a:cubicBezTo>
                  <a:cubicBezTo>
                    <a:pt x="5248832" y="3939758"/>
                    <a:pt x="5219036" y="3993776"/>
                    <a:pt x="5167364" y="4008724"/>
                  </a:cubicBezTo>
                  <a:cubicBezTo>
                    <a:pt x="3534536" y="4482741"/>
                    <a:pt x="2453556" y="5854303"/>
                    <a:pt x="1737664" y="7463159"/>
                  </a:cubicBezTo>
                  <a:lnTo>
                    <a:pt x="1606764" y="7772400"/>
                  </a:lnTo>
                  <a:lnTo>
                    <a:pt x="0" y="777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AF73905-0D22-46CB-B50B-1D9EACDCF0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32944684" y="0"/>
              <a:ext cx="1618530" cy="7772400"/>
            </a:xfrm>
            <a:custGeom>
              <a:avLst/>
              <a:gdLst>
                <a:gd name="connsiteX0" fmla="*/ 0 w 1618530"/>
                <a:gd name="connsiteY0" fmla="*/ 0 h 7772400"/>
                <a:gd name="connsiteX1" fmla="*/ 1618530 w 1618530"/>
                <a:gd name="connsiteY1" fmla="*/ 0 h 7772400"/>
                <a:gd name="connsiteX2" fmla="*/ 1618530 w 1618530"/>
                <a:gd name="connsiteY2" fmla="*/ 7772400 h 7772400"/>
                <a:gd name="connsiteX3" fmla="*/ 0 w 1618530"/>
                <a:gd name="connsiteY3" fmla="*/ 7772400 h 7772400"/>
                <a:gd name="connsiteX4" fmla="*/ 0 w 1618530"/>
                <a:gd name="connsiteY4" fmla="*/ 0 h 777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8530" h="7772400">
                  <a:moveTo>
                    <a:pt x="0" y="0"/>
                  </a:moveTo>
                  <a:lnTo>
                    <a:pt x="1618530" y="0"/>
                  </a:lnTo>
                  <a:lnTo>
                    <a:pt x="1618530" y="7772400"/>
                  </a:lnTo>
                  <a:lnTo>
                    <a:pt x="0" y="777240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1FE5B5D-B3BC-4205-A6BB-D76EEF3DE8B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45143752" y="1967682"/>
              <a:ext cx="1146595" cy="3894874"/>
            </a:xfrm>
            <a:custGeom>
              <a:avLst/>
              <a:gdLst>
                <a:gd name="connsiteX0" fmla="*/ 0 w 1146595"/>
                <a:gd name="connsiteY0" fmla="*/ 0 h 3894874"/>
                <a:gd name="connsiteX1" fmla="*/ 6516 w 1146595"/>
                <a:gd name="connsiteY1" fmla="*/ 48099 h 3894874"/>
                <a:gd name="connsiteX2" fmla="*/ 1129284 w 1146595"/>
                <a:gd name="connsiteY2" fmla="*/ 1924332 h 3894874"/>
                <a:gd name="connsiteX3" fmla="*/ 1145664 w 1146595"/>
                <a:gd name="connsiteY3" fmla="*/ 1940719 h 3894874"/>
                <a:gd name="connsiteX4" fmla="*/ 1129284 w 1146595"/>
                <a:gd name="connsiteY4" fmla="*/ 1970247 h 3894874"/>
                <a:gd name="connsiteX5" fmla="*/ 6516 w 1146595"/>
                <a:gd name="connsiteY5" fmla="*/ 3846774 h 3894874"/>
                <a:gd name="connsiteX6" fmla="*/ 0 w 1146595"/>
                <a:gd name="connsiteY6" fmla="*/ 3894874 h 3894874"/>
                <a:gd name="connsiteX7" fmla="*/ 0 w 1146595"/>
                <a:gd name="connsiteY7" fmla="*/ 0 h 38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46595" h="3894874">
                  <a:moveTo>
                    <a:pt x="0" y="0"/>
                  </a:moveTo>
                  <a:lnTo>
                    <a:pt x="6516" y="48099"/>
                  </a:lnTo>
                  <a:cubicBezTo>
                    <a:pt x="111328" y="744595"/>
                    <a:pt x="389660" y="1709765"/>
                    <a:pt x="1129284" y="1924332"/>
                  </a:cubicBezTo>
                  <a:cubicBezTo>
                    <a:pt x="1137208" y="1926599"/>
                    <a:pt x="1143400" y="1932796"/>
                    <a:pt x="1145664" y="1940719"/>
                  </a:cubicBezTo>
                  <a:cubicBezTo>
                    <a:pt x="1149300" y="1953393"/>
                    <a:pt x="1141960" y="1966613"/>
                    <a:pt x="1129284" y="1970247"/>
                  </a:cubicBezTo>
                  <a:cubicBezTo>
                    <a:pt x="389660" y="2185035"/>
                    <a:pt x="111328" y="3150261"/>
                    <a:pt x="6516" y="3846774"/>
                  </a:cubicBezTo>
                  <a:lnTo>
                    <a:pt x="0" y="389487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AE979F1B-93C9-4BA0-AA26-F08FC71CC2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C56F8625-F5BE-49AE-AD22-1784400C77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559B41-8278-444D-9566-6B8E81B96F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 bwMode="black">
          <a:xfrm>
            <a:off x="12996932" y="7016742"/>
            <a:ext cx="0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C3E2C726-31FA-412E-A916-3FEE7A941C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757" y="1828800"/>
            <a:ext cx="12892087" cy="4114800"/>
          </a:xfrm>
        </p:spPr>
        <p:txBody>
          <a:bodyPr anchor="ctr"/>
          <a:lstStyle>
            <a:lvl1pPr algn="ctr">
              <a:lnSpc>
                <a:spcPct val="90000"/>
              </a:lnSpc>
              <a:spcAft>
                <a:spcPts val="600"/>
              </a:spcAft>
              <a:defRPr sz="6000" b="1">
                <a:solidFill>
                  <a:schemeClr val="bg1"/>
                </a:solidFill>
                <a:latin typeface="+mj-lt"/>
              </a:defRPr>
            </a:lvl1pPr>
            <a:lvl2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Divider Slide Title</a:t>
            </a:r>
          </a:p>
          <a:p>
            <a:pPr lvl="1"/>
            <a:r>
              <a:rPr lang="en-US" dirty="0"/>
              <a:t>Divider Slide Subtitle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74E50F1-91E5-4FF7-A1AD-E8B2F89C786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black"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7F366513-D6AE-450A-95D1-AFC95A7C2CBB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black"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E1121BD-2FBB-4CC7-9EC4-4F30EDBD50E8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black"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2163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4751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rgundy Divider Slide 2">
    <p:bg>
      <p:bgPr>
        <a:solidFill>
          <a:srgbClr val="4B07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181">
            <a:extLst>
              <a:ext uri="{FF2B5EF4-FFF2-40B4-BE49-F238E27FC236}">
                <a16:creationId xmlns:a16="http://schemas.microsoft.com/office/drawing/2014/main" id="{840C002B-217E-49B8-8984-A05C7D8D5A04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ltGray">
          <a:xfrm>
            <a:off x="0" y="292659"/>
            <a:ext cx="13817600" cy="7479741"/>
            <a:chOff x="18781854" y="1576947"/>
            <a:chExt cx="13817600" cy="7479741"/>
          </a:xfrm>
          <a:solidFill>
            <a:srgbClr val="640914"/>
          </a:solidFill>
        </p:grpSpPr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025897F-ED1E-477B-BB06-BCBC9D87A47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31035114" y="1576947"/>
              <a:ext cx="1564340" cy="2056517"/>
            </a:xfrm>
            <a:custGeom>
              <a:avLst/>
              <a:gdLst>
                <a:gd name="connsiteX0" fmla="*/ 266422 w 1564340"/>
                <a:gd name="connsiteY0" fmla="*/ 701 h 2056517"/>
                <a:gd name="connsiteX1" fmla="*/ 1532252 w 1564340"/>
                <a:gd name="connsiteY1" fmla="*/ 111759 h 2056517"/>
                <a:gd name="connsiteX2" fmla="*/ 1564340 w 1564340"/>
                <a:gd name="connsiteY2" fmla="*/ 116498 h 2056517"/>
                <a:gd name="connsiteX3" fmla="*/ 1564340 w 1564340"/>
                <a:gd name="connsiteY3" fmla="*/ 2056517 h 2056517"/>
                <a:gd name="connsiteX4" fmla="*/ 1436744 w 1564340"/>
                <a:gd name="connsiteY4" fmla="*/ 2036841 h 2056517"/>
                <a:gd name="connsiteX5" fmla="*/ 244254 w 1564340"/>
                <a:gd name="connsiteY5" fmla="*/ 1943424 h 2056517"/>
                <a:gd name="connsiteX6" fmla="*/ 0 w 1564340"/>
                <a:gd name="connsiteY6" fmla="*/ 1688093 h 2056517"/>
                <a:gd name="connsiteX7" fmla="*/ 0 w 1564340"/>
                <a:gd name="connsiteY7" fmla="*/ 256031 h 2056517"/>
                <a:gd name="connsiteX8" fmla="*/ 266422 w 1564340"/>
                <a:gd name="connsiteY8" fmla="*/ 701 h 205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64340" h="2056517">
                  <a:moveTo>
                    <a:pt x="266422" y="701"/>
                  </a:moveTo>
                  <a:cubicBezTo>
                    <a:pt x="506880" y="11757"/>
                    <a:pt x="972070" y="35861"/>
                    <a:pt x="1532252" y="111759"/>
                  </a:cubicBezTo>
                  <a:lnTo>
                    <a:pt x="1564340" y="116498"/>
                  </a:lnTo>
                  <a:lnTo>
                    <a:pt x="1564340" y="2056517"/>
                  </a:lnTo>
                  <a:lnTo>
                    <a:pt x="1436744" y="2036841"/>
                  </a:lnTo>
                  <a:cubicBezTo>
                    <a:pt x="1077790" y="1986028"/>
                    <a:pt x="680686" y="1952514"/>
                    <a:pt x="244254" y="1943424"/>
                  </a:cubicBezTo>
                  <a:cubicBezTo>
                    <a:pt x="111046" y="1932327"/>
                    <a:pt x="0" y="1821304"/>
                    <a:pt x="0" y="1688093"/>
                  </a:cubicBezTo>
                  <a:lnTo>
                    <a:pt x="0" y="256031"/>
                  </a:lnTo>
                  <a:cubicBezTo>
                    <a:pt x="0" y="111715"/>
                    <a:pt x="122126" y="-10399"/>
                    <a:pt x="266422" y="701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0BCBCE4-48A9-43E7-8FA1-0AC87A867FD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26715171" y="2491067"/>
              <a:ext cx="5884282" cy="4520268"/>
            </a:xfrm>
            <a:custGeom>
              <a:avLst/>
              <a:gdLst>
                <a:gd name="connsiteX0" fmla="*/ 222088 w 5884282"/>
                <a:gd name="connsiteY0" fmla="*/ 584 h 4520268"/>
                <a:gd name="connsiteX1" fmla="*/ 3770116 w 5884282"/>
                <a:gd name="connsiteY1" fmla="*/ 918547 h 4520268"/>
                <a:gd name="connsiteX2" fmla="*/ 4786934 w 5884282"/>
                <a:gd name="connsiteY2" fmla="*/ 2234732 h 4520268"/>
                <a:gd name="connsiteX3" fmla="*/ 5784424 w 5884282"/>
                <a:gd name="connsiteY3" fmla="*/ 3200797 h 4520268"/>
                <a:gd name="connsiteX4" fmla="*/ 5884282 w 5884282"/>
                <a:gd name="connsiteY4" fmla="*/ 3248938 h 4520268"/>
                <a:gd name="connsiteX5" fmla="*/ 5884282 w 5884282"/>
                <a:gd name="connsiteY5" fmla="*/ 4520268 h 4520268"/>
                <a:gd name="connsiteX6" fmla="*/ 5801592 w 5884282"/>
                <a:gd name="connsiteY6" fmla="*/ 4505239 h 4520268"/>
                <a:gd name="connsiteX7" fmla="*/ 3680806 w 5884282"/>
                <a:gd name="connsiteY7" fmla="*/ 3050567 h 4520268"/>
                <a:gd name="connsiteX8" fmla="*/ 1701580 w 5884282"/>
                <a:gd name="connsiteY8" fmla="*/ 1787876 h 4520268"/>
                <a:gd name="connsiteX9" fmla="*/ 203592 w 5884282"/>
                <a:gd name="connsiteY9" fmla="*/ 1619524 h 4520268"/>
                <a:gd name="connsiteX10" fmla="*/ 0 w 5884282"/>
                <a:gd name="connsiteY10" fmla="*/ 1406748 h 4520268"/>
                <a:gd name="connsiteX11" fmla="*/ 0 w 5884282"/>
                <a:gd name="connsiteY11" fmla="*/ 213360 h 4520268"/>
                <a:gd name="connsiteX12" fmla="*/ 222088 w 5884282"/>
                <a:gd name="connsiteY12" fmla="*/ 584 h 4520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84282" h="4520268">
                  <a:moveTo>
                    <a:pt x="222088" y="584"/>
                  </a:moveTo>
                  <a:cubicBezTo>
                    <a:pt x="756368" y="25153"/>
                    <a:pt x="2622464" y="127044"/>
                    <a:pt x="3770116" y="918547"/>
                  </a:cubicBezTo>
                  <a:cubicBezTo>
                    <a:pt x="4344196" y="1314486"/>
                    <a:pt x="4603204" y="1920230"/>
                    <a:pt x="4786934" y="2234732"/>
                  </a:cubicBezTo>
                  <a:cubicBezTo>
                    <a:pt x="5020996" y="2635497"/>
                    <a:pt x="5324898" y="2957128"/>
                    <a:pt x="5784424" y="3200797"/>
                  </a:cubicBezTo>
                  <a:lnTo>
                    <a:pt x="5884282" y="3248938"/>
                  </a:lnTo>
                  <a:lnTo>
                    <a:pt x="5884282" y="4520268"/>
                  </a:lnTo>
                  <a:lnTo>
                    <a:pt x="5801592" y="4505239"/>
                  </a:lnTo>
                  <a:cubicBezTo>
                    <a:pt x="4769518" y="4276716"/>
                    <a:pt x="4060772" y="3550840"/>
                    <a:pt x="3680806" y="3050567"/>
                  </a:cubicBezTo>
                  <a:cubicBezTo>
                    <a:pt x="3191720" y="2408236"/>
                    <a:pt x="2490190" y="1960689"/>
                    <a:pt x="1701580" y="1787876"/>
                  </a:cubicBezTo>
                  <a:cubicBezTo>
                    <a:pt x="1283452" y="1695867"/>
                    <a:pt x="785516" y="1631643"/>
                    <a:pt x="203592" y="1619524"/>
                  </a:cubicBezTo>
                  <a:cubicBezTo>
                    <a:pt x="92548" y="1610277"/>
                    <a:pt x="0" y="1517756"/>
                    <a:pt x="0" y="1406748"/>
                  </a:cubicBezTo>
                  <a:lnTo>
                    <a:pt x="0" y="213360"/>
                  </a:lnTo>
                  <a:cubicBezTo>
                    <a:pt x="0" y="93097"/>
                    <a:pt x="101760" y="-8664"/>
                    <a:pt x="222088" y="584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146488D9-816C-448F-8F6C-4B515B5EF3A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23019005" y="3252837"/>
              <a:ext cx="7262042" cy="5803851"/>
            </a:xfrm>
            <a:custGeom>
              <a:avLst/>
              <a:gdLst>
                <a:gd name="connsiteX0" fmla="*/ 185018 w 7262042"/>
                <a:gd name="connsiteY0" fmla="*/ 487 h 5803851"/>
                <a:gd name="connsiteX1" fmla="*/ 3141734 w 7262042"/>
                <a:gd name="connsiteY1" fmla="*/ 765450 h 5803851"/>
                <a:gd name="connsiteX2" fmla="*/ 3989070 w 7262042"/>
                <a:gd name="connsiteY2" fmla="*/ 1862280 h 5803851"/>
                <a:gd name="connsiteX3" fmla="*/ 7092488 w 7262042"/>
                <a:gd name="connsiteY3" fmla="*/ 3130433 h 5803851"/>
                <a:gd name="connsiteX4" fmla="*/ 7262042 w 7262042"/>
                <a:gd name="connsiteY4" fmla="*/ 3300030 h 5803851"/>
                <a:gd name="connsiteX5" fmla="*/ 7262042 w 7262042"/>
                <a:gd name="connsiteY5" fmla="*/ 3808849 h 5803851"/>
                <a:gd name="connsiteX6" fmla="*/ 7262042 w 7262042"/>
                <a:gd name="connsiteY6" fmla="*/ 4317660 h 5803851"/>
                <a:gd name="connsiteX7" fmla="*/ 7092488 w 7262042"/>
                <a:gd name="connsiteY7" fmla="*/ 4487264 h 5803851"/>
                <a:gd name="connsiteX8" fmla="*/ 3989070 w 7262042"/>
                <a:gd name="connsiteY8" fmla="*/ 5755417 h 5803851"/>
                <a:gd name="connsiteX9" fmla="*/ 3962046 w 7262042"/>
                <a:gd name="connsiteY9" fmla="*/ 5803851 h 5803851"/>
                <a:gd name="connsiteX10" fmla="*/ 2240286 w 7262042"/>
                <a:gd name="connsiteY10" fmla="*/ 5803851 h 5803851"/>
                <a:gd name="connsiteX11" fmla="*/ 2336238 w 7262042"/>
                <a:gd name="connsiteY11" fmla="*/ 5748393 h 5803851"/>
                <a:gd name="connsiteX12" fmla="*/ 3067320 w 7262042"/>
                <a:gd name="connsiteY12" fmla="*/ 5075556 h 5803851"/>
                <a:gd name="connsiteX13" fmla="*/ 5219770 w 7262042"/>
                <a:gd name="connsiteY13" fmla="*/ 3808849 h 5803851"/>
                <a:gd name="connsiteX14" fmla="*/ 3067320 w 7262042"/>
                <a:gd name="connsiteY14" fmla="*/ 2542134 h 5803851"/>
                <a:gd name="connsiteX15" fmla="*/ 1417966 w 7262042"/>
                <a:gd name="connsiteY15" fmla="*/ 1489895 h 5803851"/>
                <a:gd name="connsiteX16" fmla="*/ 169604 w 7262042"/>
                <a:gd name="connsiteY16" fmla="*/ 1349603 h 5803851"/>
                <a:gd name="connsiteX17" fmla="*/ 0 w 7262042"/>
                <a:gd name="connsiteY17" fmla="*/ 1172285 h 5803851"/>
                <a:gd name="connsiteX18" fmla="*/ 0 w 7262042"/>
                <a:gd name="connsiteY18" fmla="*/ 177799 h 5803851"/>
                <a:gd name="connsiteX19" fmla="*/ 185018 w 7262042"/>
                <a:gd name="connsiteY19" fmla="*/ 487 h 5803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262042" h="5803851">
                  <a:moveTo>
                    <a:pt x="185018" y="487"/>
                  </a:moveTo>
                  <a:cubicBezTo>
                    <a:pt x="630298" y="20962"/>
                    <a:pt x="2185376" y="105868"/>
                    <a:pt x="3141734" y="765450"/>
                  </a:cubicBezTo>
                  <a:cubicBezTo>
                    <a:pt x="3620170" y="1095410"/>
                    <a:pt x="3835998" y="1600191"/>
                    <a:pt x="3989070" y="1862280"/>
                  </a:cubicBezTo>
                  <a:cubicBezTo>
                    <a:pt x="4434902" y="2625637"/>
                    <a:pt x="5184794" y="3044476"/>
                    <a:pt x="7092488" y="3130433"/>
                  </a:cubicBezTo>
                  <a:cubicBezTo>
                    <a:pt x="7092488" y="3130433"/>
                    <a:pt x="7262042" y="3130433"/>
                    <a:pt x="7262042" y="3300030"/>
                  </a:cubicBezTo>
                  <a:lnTo>
                    <a:pt x="7262042" y="3808849"/>
                  </a:lnTo>
                  <a:lnTo>
                    <a:pt x="7262042" y="4317660"/>
                  </a:lnTo>
                  <a:cubicBezTo>
                    <a:pt x="7262042" y="4487264"/>
                    <a:pt x="7092488" y="4487264"/>
                    <a:pt x="7092488" y="4487264"/>
                  </a:cubicBezTo>
                  <a:cubicBezTo>
                    <a:pt x="5184794" y="4573221"/>
                    <a:pt x="4434902" y="4992052"/>
                    <a:pt x="3989070" y="5755417"/>
                  </a:cubicBezTo>
                  <a:lnTo>
                    <a:pt x="3962046" y="5803851"/>
                  </a:lnTo>
                  <a:lnTo>
                    <a:pt x="2240286" y="5803851"/>
                  </a:lnTo>
                  <a:lnTo>
                    <a:pt x="2336238" y="5748393"/>
                  </a:lnTo>
                  <a:cubicBezTo>
                    <a:pt x="2615482" y="5570249"/>
                    <a:pt x="2863526" y="5343197"/>
                    <a:pt x="3067320" y="5075556"/>
                  </a:cubicBezTo>
                  <a:cubicBezTo>
                    <a:pt x="3429170" y="4599107"/>
                    <a:pt x="4148906" y="3877094"/>
                    <a:pt x="5219770" y="3808849"/>
                  </a:cubicBezTo>
                  <a:cubicBezTo>
                    <a:pt x="4148906" y="3740595"/>
                    <a:pt x="3429170" y="3018590"/>
                    <a:pt x="3067320" y="2542134"/>
                  </a:cubicBezTo>
                  <a:cubicBezTo>
                    <a:pt x="2659730" y="2006860"/>
                    <a:pt x="2075146" y="1633908"/>
                    <a:pt x="1417966" y="1489895"/>
                  </a:cubicBezTo>
                  <a:cubicBezTo>
                    <a:pt x="1069546" y="1413222"/>
                    <a:pt x="654538" y="1359700"/>
                    <a:pt x="169604" y="1349603"/>
                  </a:cubicBezTo>
                  <a:cubicBezTo>
                    <a:pt x="77090" y="1341896"/>
                    <a:pt x="0" y="1264798"/>
                    <a:pt x="0" y="1172285"/>
                  </a:cubicBezTo>
                  <a:lnTo>
                    <a:pt x="0" y="177799"/>
                  </a:lnTo>
                  <a:cubicBezTo>
                    <a:pt x="0" y="77578"/>
                    <a:pt x="84798" y="-7220"/>
                    <a:pt x="185018" y="487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98CF57D-B950-4A20-983F-E5685069B3A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19855071" y="3887644"/>
              <a:ext cx="6051728" cy="5169044"/>
            </a:xfrm>
            <a:custGeom>
              <a:avLst/>
              <a:gdLst>
                <a:gd name="connsiteX0" fmla="*/ 154188 w 6051728"/>
                <a:gd name="connsiteY0" fmla="*/ 405 h 5169044"/>
                <a:gd name="connsiteX1" fmla="*/ 2618104 w 6051728"/>
                <a:gd name="connsiteY1" fmla="*/ 637878 h 5169044"/>
                <a:gd name="connsiteX2" fmla="*/ 3324226 w 6051728"/>
                <a:gd name="connsiteY2" fmla="*/ 1551898 h 5169044"/>
                <a:gd name="connsiteX3" fmla="*/ 5910384 w 6051728"/>
                <a:gd name="connsiteY3" fmla="*/ 2608693 h 5169044"/>
                <a:gd name="connsiteX4" fmla="*/ 6051728 w 6051728"/>
                <a:gd name="connsiteY4" fmla="*/ 2750028 h 5169044"/>
                <a:gd name="connsiteX5" fmla="*/ 6051728 w 6051728"/>
                <a:gd name="connsiteY5" fmla="*/ 3174041 h 5169044"/>
                <a:gd name="connsiteX6" fmla="*/ 6051728 w 6051728"/>
                <a:gd name="connsiteY6" fmla="*/ 3598054 h 5169044"/>
                <a:gd name="connsiteX7" fmla="*/ 5910384 w 6051728"/>
                <a:gd name="connsiteY7" fmla="*/ 3739383 h 5169044"/>
                <a:gd name="connsiteX8" fmla="*/ 3324226 w 6051728"/>
                <a:gd name="connsiteY8" fmla="*/ 4796184 h 5169044"/>
                <a:gd name="connsiteX9" fmla="*/ 3149866 w 6051728"/>
                <a:gd name="connsiteY9" fmla="*/ 5108874 h 5169044"/>
                <a:gd name="connsiteX10" fmla="*/ 3112220 w 6051728"/>
                <a:gd name="connsiteY10" fmla="*/ 5169044 h 5169044"/>
                <a:gd name="connsiteX11" fmla="*/ 822432 w 6051728"/>
                <a:gd name="connsiteY11" fmla="*/ 5169044 h 5169044"/>
                <a:gd name="connsiteX12" fmla="*/ 953430 w 6051728"/>
                <a:gd name="connsiteY12" fmla="*/ 5150543 h 5169044"/>
                <a:gd name="connsiteX13" fmla="*/ 1181640 w 6051728"/>
                <a:gd name="connsiteY13" fmla="*/ 5106505 h 5169044"/>
                <a:gd name="connsiteX14" fmla="*/ 2556076 w 6051728"/>
                <a:gd name="connsiteY14" fmla="*/ 4229627 h 5169044"/>
                <a:gd name="connsiteX15" fmla="*/ 4349788 w 6051728"/>
                <a:gd name="connsiteY15" fmla="*/ 3174041 h 5169044"/>
                <a:gd name="connsiteX16" fmla="*/ 2556076 w 6051728"/>
                <a:gd name="connsiteY16" fmla="*/ 2118449 h 5169044"/>
                <a:gd name="connsiteX17" fmla="*/ 1181640 w 6051728"/>
                <a:gd name="connsiteY17" fmla="*/ 1241585 h 5169044"/>
                <a:gd name="connsiteX18" fmla="*/ 141334 w 6051728"/>
                <a:gd name="connsiteY18" fmla="*/ 1124668 h 5169044"/>
                <a:gd name="connsiteX19" fmla="*/ 0 w 6051728"/>
                <a:gd name="connsiteY19" fmla="*/ 976906 h 5169044"/>
                <a:gd name="connsiteX20" fmla="*/ 0 w 6051728"/>
                <a:gd name="connsiteY20" fmla="*/ 148167 h 5169044"/>
                <a:gd name="connsiteX21" fmla="*/ 154188 w 6051728"/>
                <a:gd name="connsiteY21" fmla="*/ 405 h 516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051728" h="5169044">
                  <a:moveTo>
                    <a:pt x="154188" y="405"/>
                  </a:moveTo>
                  <a:cubicBezTo>
                    <a:pt x="525256" y="17468"/>
                    <a:pt x="1821152" y="88226"/>
                    <a:pt x="2618104" y="637878"/>
                  </a:cubicBezTo>
                  <a:cubicBezTo>
                    <a:pt x="3016776" y="912841"/>
                    <a:pt x="3196664" y="1333494"/>
                    <a:pt x="3324226" y="1551898"/>
                  </a:cubicBezTo>
                  <a:cubicBezTo>
                    <a:pt x="3695776" y="2188033"/>
                    <a:pt x="4320648" y="2537064"/>
                    <a:pt x="5910384" y="2608693"/>
                  </a:cubicBezTo>
                  <a:cubicBezTo>
                    <a:pt x="5910384" y="2608693"/>
                    <a:pt x="6051728" y="2608693"/>
                    <a:pt x="6051728" y="2750028"/>
                  </a:cubicBezTo>
                  <a:lnTo>
                    <a:pt x="6051728" y="3174041"/>
                  </a:lnTo>
                  <a:lnTo>
                    <a:pt x="6051728" y="3598054"/>
                  </a:lnTo>
                  <a:cubicBezTo>
                    <a:pt x="6051728" y="3739383"/>
                    <a:pt x="5910384" y="3739383"/>
                    <a:pt x="5910384" y="3739383"/>
                  </a:cubicBezTo>
                  <a:cubicBezTo>
                    <a:pt x="4320648" y="3811018"/>
                    <a:pt x="3695776" y="4160049"/>
                    <a:pt x="3324226" y="4796184"/>
                  </a:cubicBezTo>
                  <a:cubicBezTo>
                    <a:pt x="3276390" y="4878092"/>
                    <a:pt x="3221196" y="4988437"/>
                    <a:pt x="3149866" y="5108874"/>
                  </a:cubicBezTo>
                  <a:lnTo>
                    <a:pt x="3112220" y="5169044"/>
                  </a:lnTo>
                  <a:lnTo>
                    <a:pt x="822432" y="5169044"/>
                  </a:lnTo>
                  <a:lnTo>
                    <a:pt x="953430" y="5150543"/>
                  </a:lnTo>
                  <a:cubicBezTo>
                    <a:pt x="1032998" y="5137248"/>
                    <a:pt x="1109052" y="5122482"/>
                    <a:pt x="1181640" y="5106505"/>
                  </a:cubicBezTo>
                  <a:cubicBezTo>
                    <a:pt x="1729292" y="4986464"/>
                    <a:pt x="2216444" y="4675712"/>
                    <a:pt x="2556076" y="4229627"/>
                  </a:cubicBezTo>
                  <a:cubicBezTo>
                    <a:pt x="2857644" y="3832587"/>
                    <a:pt x="3457452" y="3230916"/>
                    <a:pt x="4349788" y="3174041"/>
                  </a:cubicBezTo>
                  <a:cubicBezTo>
                    <a:pt x="3457452" y="3117166"/>
                    <a:pt x="2857644" y="2515489"/>
                    <a:pt x="2556076" y="2118449"/>
                  </a:cubicBezTo>
                  <a:cubicBezTo>
                    <a:pt x="2216444" y="1672385"/>
                    <a:pt x="1729292" y="1361590"/>
                    <a:pt x="1181640" y="1241585"/>
                  </a:cubicBezTo>
                  <a:cubicBezTo>
                    <a:pt x="891292" y="1177686"/>
                    <a:pt x="545448" y="1133088"/>
                    <a:pt x="141334" y="1124668"/>
                  </a:cubicBezTo>
                  <a:cubicBezTo>
                    <a:pt x="64244" y="1118249"/>
                    <a:pt x="0" y="1053997"/>
                    <a:pt x="0" y="976906"/>
                  </a:cubicBezTo>
                  <a:lnTo>
                    <a:pt x="0" y="148167"/>
                  </a:lnTo>
                  <a:cubicBezTo>
                    <a:pt x="0" y="64649"/>
                    <a:pt x="70670" y="-6015"/>
                    <a:pt x="154188" y="405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F760A0A-DD23-4D64-855B-0A49D7A057C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18781854" y="4687387"/>
              <a:ext cx="3383670" cy="4369301"/>
            </a:xfrm>
            <a:custGeom>
              <a:avLst/>
              <a:gdLst>
                <a:gd name="connsiteX0" fmla="*/ 0 w 3383670"/>
                <a:gd name="connsiteY0" fmla="*/ 0 h 4369301"/>
                <a:gd name="connsiteX1" fmla="*/ 112710 w 3383670"/>
                <a:gd name="connsiteY1" fmla="*/ 42936 h 4369301"/>
                <a:gd name="connsiteX2" fmla="*/ 522314 w 3383670"/>
                <a:gd name="connsiteY2" fmla="*/ 260832 h 4369301"/>
                <a:gd name="connsiteX3" fmla="*/ 1110746 w 3383670"/>
                <a:gd name="connsiteY3" fmla="*/ 1022513 h 4369301"/>
                <a:gd name="connsiteX4" fmla="*/ 3265882 w 3383670"/>
                <a:gd name="connsiteY4" fmla="*/ 1903176 h 4369301"/>
                <a:gd name="connsiteX5" fmla="*/ 3383670 w 3383670"/>
                <a:gd name="connsiteY5" fmla="*/ 2020950 h 4369301"/>
                <a:gd name="connsiteX6" fmla="*/ 3383670 w 3383670"/>
                <a:gd name="connsiteY6" fmla="*/ 2374299 h 4369301"/>
                <a:gd name="connsiteX7" fmla="*/ 3383670 w 3383670"/>
                <a:gd name="connsiteY7" fmla="*/ 2727640 h 4369301"/>
                <a:gd name="connsiteX8" fmla="*/ 3265882 w 3383670"/>
                <a:gd name="connsiteY8" fmla="*/ 2845421 h 4369301"/>
                <a:gd name="connsiteX9" fmla="*/ 1110746 w 3383670"/>
                <a:gd name="connsiteY9" fmla="*/ 3726077 h 4369301"/>
                <a:gd name="connsiteX10" fmla="*/ 739468 w 3383670"/>
                <a:gd name="connsiteY10" fmla="*/ 4297668 h 4369301"/>
                <a:gd name="connsiteX11" fmla="*/ 666528 w 3383670"/>
                <a:gd name="connsiteY11" fmla="*/ 4369301 h 4369301"/>
                <a:gd name="connsiteX12" fmla="*/ 0 w 3383670"/>
                <a:gd name="connsiteY12" fmla="*/ 4369301 h 4369301"/>
                <a:gd name="connsiteX13" fmla="*/ 0 w 3383670"/>
                <a:gd name="connsiteY13" fmla="*/ 3695225 h 4369301"/>
                <a:gd name="connsiteX14" fmla="*/ 104178 w 3383670"/>
                <a:gd name="connsiteY14" fmla="*/ 3622149 h 4369301"/>
                <a:gd name="connsiteX15" fmla="*/ 470626 w 3383670"/>
                <a:gd name="connsiteY15" fmla="*/ 3253954 h 4369301"/>
                <a:gd name="connsiteX16" fmla="*/ 1965380 w 3383670"/>
                <a:gd name="connsiteY16" fmla="*/ 2374299 h 4369301"/>
                <a:gd name="connsiteX17" fmla="*/ 470624 w 3383670"/>
                <a:gd name="connsiteY17" fmla="*/ 1494636 h 4369301"/>
                <a:gd name="connsiteX18" fmla="*/ 104178 w 3383670"/>
                <a:gd name="connsiteY18" fmla="*/ 1126450 h 4369301"/>
                <a:gd name="connsiteX19" fmla="*/ 0 w 3383670"/>
                <a:gd name="connsiteY19" fmla="*/ 1053378 h 4369301"/>
                <a:gd name="connsiteX20" fmla="*/ 0 w 3383670"/>
                <a:gd name="connsiteY20" fmla="*/ 0 h 4369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83670" h="4369301">
                  <a:moveTo>
                    <a:pt x="0" y="0"/>
                  </a:moveTo>
                  <a:lnTo>
                    <a:pt x="112710" y="42936"/>
                  </a:lnTo>
                  <a:cubicBezTo>
                    <a:pt x="258648" y="103095"/>
                    <a:pt x="397790" y="174948"/>
                    <a:pt x="522314" y="260832"/>
                  </a:cubicBezTo>
                  <a:cubicBezTo>
                    <a:pt x="854546" y="489966"/>
                    <a:pt x="1004446" y="840509"/>
                    <a:pt x="1110746" y="1022513"/>
                  </a:cubicBezTo>
                  <a:cubicBezTo>
                    <a:pt x="1420370" y="1552626"/>
                    <a:pt x="1941106" y="1843480"/>
                    <a:pt x="3265882" y="1903176"/>
                  </a:cubicBezTo>
                  <a:cubicBezTo>
                    <a:pt x="3265882" y="1903176"/>
                    <a:pt x="3383670" y="1903176"/>
                    <a:pt x="3383670" y="2020950"/>
                  </a:cubicBezTo>
                  <a:lnTo>
                    <a:pt x="3383670" y="2374299"/>
                  </a:lnTo>
                  <a:lnTo>
                    <a:pt x="3383670" y="2727640"/>
                  </a:lnTo>
                  <a:cubicBezTo>
                    <a:pt x="3383670" y="2845421"/>
                    <a:pt x="3265882" y="2845421"/>
                    <a:pt x="3265882" y="2845421"/>
                  </a:cubicBezTo>
                  <a:cubicBezTo>
                    <a:pt x="1941106" y="2905110"/>
                    <a:pt x="1420370" y="3195971"/>
                    <a:pt x="1110746" y="3726077"/>
                  </a:cubicBezTo>
                  <a:cubicBezTo>
                    <a:pt x="1031022" y="3862569"/>
                    <a:pt x="926770" y="4093876"/>
                    <a:pt x="739468" y="4297668"/>
                  </a:cubicBezTo>
                  <a:lnTo>
                    <a:pt x="666528" y="4369301"/>
                  </a:lnTo>
                  <a:lnTo>
                    <a:pt x="0" y="4369301"/>
                  </a:lnTo>
                  <a:lnTo>
                    <a:pt x="0" y="3695225"/>
                  </a:lnTo>
                  <a:lnTo>
                    <a:pt x="104178" y="3622149"/>
                  </a:lnTo>
                  <a:cubicBezTo>
                    <a:pt x="241066" y="3516895"/>
                    <a:pt x="364490" y="3393350"/>
                    <a:pt x="470626" y="3253954"/>
                  </a:cubicBezTo>
                  <a:cubicBezTo>
                    <a:pt x="721934" y="2923088"/>
                    <a:pt x="1221770" y="2421696"/>
                    <a:pt x="1965380" y="2374299"/>
                  </a:cubicBezTo>
                  <a:cubicBezTo>
                    <a:pt x="1221770" y="2326902"/>
                    <a:pt x="721934" y="1825502"/>
                    <a:pt x="470624" y="1494636"/>
                  </a:cubicBezTo>
                  <a:cubicBezTo>
                    <a:pt x="364488" y="1355243"/>
                    <a:pt x="241064" y="1231701"/>
                    <a:pt x="104178" y="1126450"/>
                  </a:cubicBezTo>
                  <a:lnTo>
                    <a:pt x="0" y="10533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2CB40E6-307B-41AB-A59B-B4D4E22D7E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E77A77A-73EF-4729-9EE9-22D29D769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559B41-8278-444D-9566-6B8E81B96F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 bwMode="black">
          <a:xfrm>
            <a:off x="12996932" y="7016742"/>
            <a:ext cx="0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FA19D25-25F7-4B7A-8C8E-F86F6E7FCF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757" y="1828800"/>
            <a:ext cx="12892087" cy="4114800"/>
          </a:xfrm>
        </p:spPr>
        <p:txBody>
          <a:bodyPr anchor="ctr"/>
          <a:lstStyle>
            <a:lvl1pPr algn="ctr">
              <a:lnSpc>
                <a:spcPct val="90000"/>
              </a:lnSpc>
              <a:spcAft>
                <a:spcPts val="600"/>
              </a:spcAft>
              <a:defRPr sz="6000" b="1">
                <a:solidFill>
                  <a:schemeClr val="bg1"/>
                </a:solidFill>
                <a:latin typeface="+mj-lt"/>
              </a:defRPr>
            </a:lvl1pPr>
            <a:lvl2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Divider Slide Title</a:t>
            </a:r>
          </a:p>
          <a:p>
            <a:pPr lvl="1"/>
            <a:r>
              <a:rPr lang="en-US" dirty="0"/>
              <a:t>Divider Slide Subtitle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8C530A-C775-4B66-9BB9-0B7A585EF53D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black"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BE9ED40E-C80E-4901-B5EB-8C9A8C47F538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black"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12FD9A12-E4E5-4516-B5B1-2196C189C2BE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black"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2952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4751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rgundy Divider Slide 3">
    <p:bg>
      <p:bgPr>
        <a:solidFill>
          <a:srgbClr val="4B07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9C9BC51C-8CD5-4043-B700-D2526D1AC10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ltGray">
          <a:xfrm>
            <a:off x="0" y="1466601"/>
            <a:ext cx="13817600" cy="6305799"/>
          </a:xfrm>
          <a:custGeom>
            <a:avLst/>
            <a:gdLst>
              <a:gd name="connsiteX0" fmla="*/ 13232656 w 13817600"/>
              <a:gd name="connsiteY0" fmla="*/ 0 h 6305799"/>
              <a:gd name="connsiteX1" fmla="*/ 13645356 w 13817600"/>
              <a:gd name="connsiteY1" fmla="*/ 26021 h 6305799"/>
              <a:gd name="connsiteX2" fmla="*/ 13817600 w 13817600"/>
              <a:gd name="connsiteY2" fmla="*/ 53340 h 6305799"/>
              <a:gd name="connsiteX3" fmla="*/ 13817600 w 13817600"/>
              <a:gd name="connsiteY3" fmla="*/ 3194341 h 6305799"/>
              <a:gd name="connsiteX4" fmla="*/ 13706844 w 13817600"/>
              <a:gd name="connsiteY4" fmla="*/ 3160036 h 6305799"/>
              <a:gd name="connsiteX5" fmla="*/ 13232656 w 13817600"/>
              <a:gd name="connsiteY5" fmla="*/ 3101799 h 6305799"/>
              <a:gd name="connsiteX6" fmla="*/ 10359096 w 13817600"/>
              <a:gd name="connsiteY6" fmla="*/ 6260964 h 6305799"/>
              <a:gd name="connsiteX7" fmla="*/ 10345228 w 13817600"/>
              <a:gd name="connsiteY7" fmla="*/ 6305799 h 6305799"/>
              <a:gd name="connsiteX8" fmla="*/ 9331816 w 13817600"/>
              <a:gd name="connsiteY8" fmla="*/ 6305799 h 6305799"/>
              <a:gd name="connsiteX9" fmla="*/ 9322200 w 13817600"/>
              <a:gd name="connsiteY9" fmla="*/ 6275213 h 6305799"/>
              <a:gd name="connsiteX10" fmla="*/ 7476544 w 13817600"/>
              <a:gd name="connsiteY10" fmla="*/ 4248495 h 6305799"/>
              <a:gd name="connsiteX11" fmla="*/ 5630832 w 13817600"/>
              <a:gd name="connsiteY11" fmla="*/ 6275645 h 6305799"/>
              <a:gd name="connsiteX12" fmla="*/ 5621484 w 13817600"/>
              <a:gd name="connsiteY12" fmla="*/ 6305799 h 6305799"/>
              <a:gd name="connsiteX13" fmla="*/ 4972096 w 13817600"/>
              <a:gd name="connsiteY13" fmla="*/ 6305799 h 6305799"/>
              <a:gd name="connsiteX14" fmla="*/ 4958000 w 13817600"/>
              <a:gd name="connsiteY14" fmla="*/ 6256574 h 6305799"/>
              <a:gd name="connsiteX15" fmla="*/ 4947048 w 13817600"/>
              <a:gd name="connsiteY15" fmla="*/ 6193243 h 6305799"/>
              <a:gd name="connsiteX16" fmla="*/ 3728296 w 13817600"/>
              <a:gd name="connsiteY16" fmla="*/ 4898886 h 6305799"/>
              <a:gd name="connsiteX17" fmla="*/ 2492888 w 13817600"/>
              <a:gd name="connsiteY17" fmla="*/ 6258013 h 6305799"/>
              <a:gd name="connsiteX18" fmla="*/ 2473484 w 13817600"/>
              <a:gd name="connsiteY18" fmla="*/ 6305799 h 6305799"/>
              <a:gd name="connsiteX19" fmla="*/ 2065674 w 13817600"/>
              <a:gd name="connsiteY19" fmla="*/ 6305799 h 6305799"/>
              <a:gd name="connsiteX20" fmla="*/ 2042544 w 13817600"/>
              <a:gd name="connsiteY20" fmla="*/ 6245202 h 6305799"/>
              <a:gd name="connsiteX21" fmla="*/ 2032352 w 13817600"/>
              <a:gd name="connsiteY21" fmla="*/ 6176115 h 6305799"/>
              <a:gd name="connsiteX22" fmla="*/ 1136656 w 13817600"/>
              <a:gd name="connsiteY22" fmla="*/ 5241030 h 6305799"/>
              <a:gd name="connsiteX23" fmla="*/ 222454 w 13817600"/>
              <a:gd name="connsiteY23" fmla="*/ 6248009 h 6305799"/>
              <a:gd name="connsiteX24" fmla="*/ 200996 w 13817600"/>
              <a:gd name="connsiteY24" fmla="*/ 6300994 h 6305799"/>
              <a:gd name="connsiteX25" fmla="*/ 196708 w 13817600"/>
              <a:gd name="connsiteY25" fmla="*/ 6305799 h 6305799"/>
              <a:gd name="connsiteX26" fmla="*/ 0 w 13817600"/>
              <a:gd name="connsiteY26" fmla="*/ 6305799 h 6305799"/>
              <a:gd name="connsiteX27" fmla="*/ 0 w 13817600"/>
              <a:gd name="connsiteY27" fmla="*/ 5108965 h 6305799"/>
              <a:gd name="connsiteX28" fmla="*/ 6870 w 13817600"/>
              <a:gd name="connsiteY28" fmla="*/ 5091204 h 6305799"/>
              <a:gd name="connsiteX29" fmla="*/ 1136656 w 13817600"/>
              <a:gd name="connsiteY29" fmla="*/ 4252331 h 6305799"/>
              <a:gd name="connsiteX30" fmla="*/ 2140088 w 13817600"/>
              <a:gd name="connsiteY30" fmla="*/ 4855383 h 6305799"/>
              <a:gd name="connsiteX31" fmla="*/ 3728296 w 13817600"/>
              <a:gd name="connsiteY31" fmla="*/ 3564459 h 6305799"/>
              <a:gd name="connsiteX32" fmla="*/ 5053544 w 13817600"/>
              <a:gd name="connsiteY32" fmla="*/ 4331703 h 6305799"/>
              <a:gd name="connsiteX33" fmla="*/ 7476544 w 13817600"/>
              <a:gd name="connsiteY33" fmla="*/ 2258163 h 6305799"/>
              <a:gd name="connsiteX34" fmla="*/ 9423892 w 13817600"/>
              <a:gd name="connsiteY34" fmla="*/ 3354280 h 6305799"/>
              <a:gd name="connsiteX35" fmla="*/ 13232656 w 13817600"/>
              <a:gd name="connsiteY35" fmla="*/ 0 h 6305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3817600" h="6305799">
                <a:moveTo>
                  <a:pt x="13232656" y="0"/>
                </a:moveTo>
                <a:cubicBezTo>
                  <a:pt x="13371960" y="0"/>
                  <a:pt x="13509640" y="8816"/>
                  <a:pt x="13645356" y="26021"/>
                </a:cubicBezTo>
                <a:lnTo>
                  <a:pt x="13817600" y="53340"/>
                </a:lnTo>
                <a:lnTo>
                  <a:pt x="13817600" y="3194341"/>
                </a:lnTo>
                <a:lnTo>
                  <a:pt x="13706844" y="3160036"/>
                </a:lnTo>
                <a:cubicBezTo>
                  <a:pt x="13551556" y="3121635"/>
                  <a:pt x="13393104" y="3101799"/>
                  <a:pt x="13232656" y="3101799"/>
                </a:cubicBezTo>
                <a:cubicBezTo>
                  <a:pt x="11949128" y="3101799"/>
                  <a:pt x="10794208" y="4371270"/>
                  <a:pt x="10359096" y="6260964"/>
                </a:cubicBezTo>
                <a:lnTo>
                  <a:pt x="10345228" y="6305799"/>
                </a:lnTo>
                <a:lnTo>
                  <a:pt x="9331816" y="6305799"/>
                </a:lnTo>
                <a:lnTo>
                  <a:pt x="9322200" y="6275213"/>
                </a:lnTo>
                <a:cubicBezTo>
                  <a:pt x="9043188" y="5063071"/>
                  <a:pt x="8300924" y="4248495"/>
                  <a:pt x="7476544" y="4248495"/>
                </a:cubicBezTo>
                <a:cubicBezTo>
                  <a:pt x="6652136" y="4248495"/>
                  <a:pt x="5910292" y="5063071"/>
                  <a:pt x="5630832" y="6275645"/>
                </a:cubicBezTo>
                <a:lnTo>
                  <a:pt x="5621484" y="6305799"/>
                </a:lnTo>
                <a:lnTo>
                  <a:pt x="4972096" y="6305799"/>
                </a:lnTo>
                <a:lnTo>
                  <a:pt x="4958000" y="6256574"/>
                </a:lnTo>
                <a:cubicBezTo>
                  <a:pt x="4953832" y="6235559"/>
                  <a:pt x="4950868" y="6214329"/>
                  <a:pt x="4947048" y="6193243"/>
                </a:cubicBezTo>
                <a:cubicBezTo>
                  <a:pt x="4749208" y="5416715"/>
                  <a:pt x="4265228" y="4898886"/>
                  <a:pt x="3728296" y="4898886"/>
                </a:cubicBezTo>
                <a:cubicBezTo>
                  <a:pt x="3176486" y="4898886"/>
                  <a:pt x="2679952" y="5445020"/>
                  <a:pt x="2492888" y="6258013"/>
                </a:cubicBezTo>
                <a:lnTo>
                  <a:pt x="2473484" y="6305799"/>
                </a:lnTo>
                <a:lnTo>
                  <a:pt x="2065674" y="6305799"/>
                </a:lnTo>
                <a:lnTo>
                  <a:pt x="2042544" y="6245202"/>
                </a:lnTo>
                <a:cubicBezTo>
                  <a:pt x="2038016" y="6222318"/>
                  <a:pt x="2036276" y="6199072"/>
                  <a:pt x="2032352" y="6176115"/>
                </a:cubicBezTo>
                <a:cubicBezTo>
                  <a:pt x="1882188" y="5614070"/>
                  <a:pt x="1528442" y="5241030"/>
                  <a:pt x="1136656" y="5241030"/>
                </a:cubicBezTo>
                <a:cubicBezTo>
                  <a:pt x="728324" y="5241030"/>
                  <a:pt x="360880" y="5645663"/>
                  <a:pt x="222454" y="6248009"/>
                </a:cubicBezTo>
                <a:cubicBezTo>
                  <a:pt x="218332" y="6267242"/>
                  <a:pt x="210962" y="6285077"/>
                  <a:pt x="200996" y="6300994"/>
                </a:cubicBezTo>
                <a:lnTo>
                  <a:pt x="196708" y="6305799"/>
                </a:lnTo>
                <a:lnTo>
                  <a:pt x="0" y="6305799"/>
                </a:lnTo>
                <a:lnTo>
                  <a:pt x="0" y="5108965"/>
                </a:lnTo>
                <a:lnTo>
                  <a:pt x="6870" y="5091204"/>
                </a:lnTo>
                <a:cubicBezTo>
                  <a:pt x="224608" y="4591945"/>
                  <a:pt x="649160" y="4252331"/>
                  <a:pt x="1136656" y="4252331"/>
                </a:cubicBezTo>
                <a:cubicBezTo>
                  <a:pt x="1542426" y="4252331"/>
                  <a:pt x="1904274" y="4488511"/>
                  <a:pt x="2140088" y="4855383"/>
                </a:cubicBezTo>
                <a:cubicBezTo>
                  <a:pt x="2409638" y="4096192"/>
                  <a:pt x="3019210" y="3564459"/>
                  <a:pt x="3728296" y="3564459"/>
                </a:cubicBezTo>
                <a:cubicBezTo>
                  <a:pt x="4259224" y="3564459"/>
                  <a:pt x="4734564" y="3863293"/>
                  <a:pt x="5053544" y="4331703"/>
                </a:cubicBezTo>
                <a:cubicBezTo>
                  <a:pt x="5426992" y="3120561"/>
                  <a:pt x="6371352" y="2258163"/>
                  <a:pt x="7476544" y="2258163"/>
                </a:cubicBezTo>
                <a:cubicBezTo>
                  <a:pt x="8251552" y="2258163"/>
                  <a:pt x="8947832" y="2683126"/>
                  <a:pt x="9423892" y="3354280"/>
                </a:cubicBezTo>
                <a:cubicBezTo>
                  <a:pt x="9978320" y="1402479"/>
                  <a:pt x="11474868" y="0"/>
                  <a:pt x="13232656" y="0"/>
                </a:cubicBezTo>
                <a:close/>
              </a:path>
            </a:pathLst>
          </a:custGeom>
          <a:solidFill>
            <a:srgbClr val="640914"/>
          </a:solidFill>
          <a:ln w="71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F57FD50-F98D-4781-B881-0547A0F0A0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E162365-48CB-485E-84D4-3FBA4C1B0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559B41-8278-444D-9566-6B8E81B96F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 bwMode="black">
          <a:xfrm>
            <a:off x="12996932" y="7016742"/>
            <a:ext cx="0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E68BE7F-BA71-420A-B904-A138C50DCED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757" y="1828800"/>
            <a:ext cx="12892087" cy="4114800"/>
          </a:xfrm>
        </p:spPr>
        <p:txBody>
          <a:bodyPr anchor="ctr"/>
          <a:lstStyle>
            <a:lvl1pPr algn="ctr">
              <a:lnSpc>
                <a:spcPct val="90000"/>
              </a:lnSpc>
              <a:spcAft>
                <a:spcPts val="600"/>
              </a:spcAft>
              <a:defRPr sz="6000" b="1">
                <a:solidFill>
                  <a:schemeClr val="bg1"/>
                </a:solidFill>
                <a:latin typeface="+mj-lt"/>
              </a:defRPr>
            </a:lvl1pPr>
            <a:lvl2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Divider Slide Title</a:t>
            </a:r>
          </a:p>
          <a:p>
            <a:pPr lvl="1"/>
            <a:r>
              <a:rPr lang="en-US" dirty="0"/>
              <a:t>Divider Slide Subtitle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0B33A24-B3A6-442C-A6EB-ACBEBF120001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black"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3EC11F3-8AC5-4E94-82B2-D4CC356A61CD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black"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1D605C1-AC7B-4AD2-AA84-2B74C9224CC0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black"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501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4751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: Agenda TOC Slides">
    <p:bg>
      <p:bgPr>
        <a:solidFill>
          <a:srgbClr val="656C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94D5CB-9B7C-488E-BF0C-9D18EECC9AED}"/>
              </a:ext>
            </a:extLst>
          </p:cNvPr>
          <p:cNvSpPr txBox="1"/>
          <p:nvPr userDrawn="1"/>
        </p:nvSpPr>
        <p:spPr>
          <a:xfrm>
            <a:off x="2925434" y="2516595"/>
            <a:ext cx="7966733" cy="273921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Agenda/</a:t>
            </a:r>
            <a:b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TOC Slides</a:t>
            </a:r>
          </a:p>
        </p:txBody>
      </p:sp>
    </p:spTree>
    <p:extLst>
      <p:ext uri="{BB962C8B-B14F-4D97-AF65-F5344CB8AC3E}">
        <p14:creationId xmlns:p14="http://schemas.microsoft.com/office/powerpoint/2010/main" val="249222795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rgundy Divider Slide 4">
    <p:bg>
      <p:bgPr>
        <a:solidFill>
          <a:srgbClr val="4B07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C77EDCE-9C43-49F0-8C52-AE6A27A2E90D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ltGray">
          <a:xfrm>
            <a:off x="1339276" y="961041"/>
            <a:ext cx="12478324" cy="6811359"/>
            <a:chOff x="16303940" y="961042"/>
            <a:chExt cx="12478324" cy="6811359"/>
          </a:xfrm>
          <a:solidFill>
            <a:srgbClr val="640914"/>
          </a:solidFill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5F931C7-98BF-41F4-9C2C-E9386991E70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24407966" y="961042"/>
              <a:ext cx="4374298" cy="6811358"/>
            </a:xfrm>
            <a:custGeom>
              <a:avLst/>
              <a:gdLst>
                <a:gd name="connsiteX0" fmla="*/ 3144458 w 4374298"/>
                <a:gd name="connsiteY0" fmla="*/ 0 h 6811358"/>
                <a:gd name="connsiteX1" fmla="*/ 4287650 w 4374298"/>
                <a:gd name="connsiteY1" fmla="*/ 796955 h 6811358"/>
                <a:gd name="connsiteX2" fmla="*/ 4374298 w 4374298"/>
                <a:gd name="connsiteY2" fmla="*/ 904204 h 6811358"/>
                <a:gd name="connsiteX3" fmla="*/ 4374298 w 4374298"/>
                <a:gd name="connsiteY3" fmla="*/ 6811358 h 6811358"/>
                <a:gd name="connsiteX4" fmla="*/ 0 w 4374298"/>
                <a:gd name="connsiteY4" fmla="*/ 6811358 h 6811358"/>
                <a:gd name="connsiteX5" fmla="*/ 27120 w 4374298"/>
                <a:gd name="connsiteY5" fmla="*/ 6533776 h 6811358"/>
                <a:gd name="connsiteX6" fmla="*/ 3144458 w 4374298"/>
                <a:gd name="connsiteY6" fmla="*/ 0 h 6811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74298" h="6811358">
                  <a:moveTo>
                    <a:pt x="3144458" y="0"/>
                  </a:moveTo>
                  <a:cubicBezTo>
                    <a:pt x="3367476" y="0"/>
                    <a:pt x="3804384" y="225851"/>
                    <a:pt x="4287650" y="796955"/>
                  </a:cubicBezTo>
                  <a:lnTo>
                    <a:pt x="4374298" y="904204"/>
                  </a:lnTo>
                  <a:lnTo>
                    <a:pt x="4374298" y="6811358"/>
                  </a:lnTo>
                  <a:lnTo>
                    <a:pt x="0" y="6811358"/>
                  </a:lnTo>
                  <a:lnTo>
                    <a:pt x="27120" y="6533776"/>
                  </a:lnTo>
                  <a:cubicBezTo>
                    <a:pt x="577750" y="1498671"/>
                    <a:pt x="2570264" y="0"/>
                    <a:pt x="3144458" y="0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0429117-1254-419B-9C4E-7CBF9833D11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19775456" y="3129428"/>
              <a:ext cx="4584004" cy="4642973"/>
            </a:xfrm>
            <a:custGeom>
              <a:avLst/>
              <a:gdLst>
                <a:gd name="connsiteX0" fmla="*/ 2292240 w 4584004"/>
                <a:gd name="connsiteY0" fmla="*/ 0 h 4642973"/>
                <a:gd name="connsiteX1" fmla="*/ 4569018 w 4584004"/>
                <a:gd name="connsiteY1" fmla="*/ 4520129 h 4642973"/>
                <a:gd name="connsiteX2" fmla="*/ 4584004 w 4584004"/>
                <a:gd name="connsiteY2" fmla="*/ 4642973 h 4642973"/>
                <a:gd name="connsiteX3" fmla="*/ 0 w 4584004"/>
                <a:gd name="connsiteY3" fmla="*/ 4642973 h 4642973"/>
                <a:gd name="connsiteX4" fmla="*/ 38992 w 4584004"/>
                <a:gd name="connsiteY4" fmla="*/ 4351698 h 4642973"/>
                <a:gd name="connsiteX5" fmla="*/ 2292240 w 4584004"/>
                <a:gd name="connsiteY5" fmla="*/ 0 h 4642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4004" h="4642973">
                  <a:moveTo>
                    <a:pt x="2292240" y="0"/>
                  </a:moveTo>
                  <a:cubicBezTo>
                    <a:pt x="2706300" y="0"/>
                    <a:pt x="4105004" y="1047881"/>
                    <a:pt x="4569018" y="4520129"/>
                  </a:cubicBezTo>
                  <a:lnTo>
                    <a:pt x="4584004" y="4642973"/>
                  </a:lnTo>
                  <a:lnTo>
                    <a:pt x="0" y="4642973"/>
                  </a:lnTo>
                  <a:lnTo>
                    <a:pt x="38992" y="4351698"/>
                  </a:lnTo>
                  <a:cubicBezTo>
                    <a:pt x="526010" y="1014074"/>
                    <a:pt x="1885860" y="0"/>
                    <a:pt x="2292240" y="0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0C721F8-88D7-45FB-AB59-0B015D673E0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16303940" y="4723826"/>
              <a:ext cx="3363225" cy="3048574"/>
            </a:xfrm>
            <a:custGeom>
              <a:avLst/>
              <a:gdLst>
                <a:gd name="connsiteX0" fmla="*/ 1681835 w 3363225"/>
                <a:gd name="connsiteY0" fmla="*/ 0 h 3048574"/>
                <a:gd name="connsiteX1" fmla="*/ 3351749 w 3363225"/>
                <a:gd name="connsiteY1" fmla="*/ 2979625 h 3048574"/>
                <a:gd name="connsiteX2" fmla="*/ 3363225 w 3363225"/>
                <a:gd name="connsiteY2" fmla="*/ 3048574 h 3048574"/>
                <a:gd name="connsiteX3" fmla="*/ 0 w 3363225"/>
                <a:gd name="connsiteY3" fmla="*/ 3048574 h 3048574"/>
                <a:gd name="connsiteX4" fmla="*/ 2012 w 3363225"/>
                <a:gd name="connsiteY4" fmla="*/ 3035892 h 3048574"/>
                <a:gd name="connsiteX5" fmla="*/ 1681835 w 3363225"/>
                <a:gd name="connsiteY5" fmla="*/ 0 h 3048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63225" h="3048574">
                  <a:moveTo>
                    <a:pt x="1681835" y="0"/>
                  </a:moveTo>
                  <a:cubicBezTo>
                    <a:pt x="1979257" y="0"/>
                    <a:pt x="2944987" y="702983"/>
                    <a:pt x="3351749" y="2979625"/>
                  </a:cubicBezTo>
                  <a:lnTo>
                    <a:pt x="3363225" y="3048574"/>
                  </a:lnTo>
                  <a:lnTo>
                    <a:pt x="0" y="3048574"/>
                  </a:lnTo>
                  <a:lnTo>
                    <a:pt x="2012" y="3035892"/>
                  </a:lnTo>
                  <a:cubicBezTo>
                    <a:pt x="403010" y="714421"/>
                    <a:pt x="1382261" y="0"/>
                    <a:pt x="1681835" y="0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CDB1190-DFC1-420A-BCF8-06112A2F1F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FC14476-348A-4309-B3C7-1FDE96B00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559B41-8278-444D-9566-6B8E81B96F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 bwMode="black">
          <a:xfrm>
            <a:off x="12996932" y="7016742"/>
            <a:ext cx="0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24B8E7B-7EF8-402A-8673-FFF19AD41A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757" y="1828800"/>
            <a:ext cx="12892087" cy="4114800"/>
          </a:xfrm>
        </p:spPr>
        <p:txBody>
          <a:bodyPr anchor="ctr"/>
          <a:lstStyle>
            <a:lvl1pPr algn="ctr">
              <a:lnSpc>
                <a:spcPct val="90000"/>
              </a:lnSpc>
              <a:spcAft>
                <a:spcPts val="600"/>
              </a:spcAft>
              <a:defRPr sz="6000" b="1">
                <a:solidFill>
                  <a:schemeClr val="bg1"/>
                </a:solidFill>
                <a:latin typeface="+mj-lt"/>
              </a:defRPr>
            </a:lvl1pPr>
            <a:lvl2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Divider Slide Title</a:t>
            </a:r>
          </a:p>
          <a:p>
            <a:pPr lvl="1"/>
            <a:r>
              <a:rPr lang="en-US" dirty="0"/>
              <a:t>Divider Slide Subtitle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E9808B5-56B7-4004-8264-7614045FBBC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black"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0785442A-3D19-4503-9B62-4D6CCFAE4C01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black"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D27E6587-7784-45B9-A96A-8B57D2F091F1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black"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1873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4751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rgundy Divider Slide 5">
    <p:bg>
      <p:bgPr>
        <a:solidFill>
          <a:srgbClr val="4B07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96">
            <a:extLst>
              <a:ext uri="{FF2B5EF4-FFF2-40B4-BE49-F238E27FC236}">
                <a16:creationId xmlns:a16="http://schemas.microsoft.com/office/drawing/2014/main" id="{D384C02E-1BD8-4A40-BBC3-7A00BC7667C2}"/>
              </a:ext>
            </a:extLst>
          </p:cNvPr>
          <p:cNvGrpSpPr>
            <a:grpSpLocks noGrp="1" noUngrp="1" noRot="1" noMove="1" noResize="1"/>
          </p:cNvGrpSpPr>
          <p:nvPr/>
        </p:nvGrpSpPr>
        <p:grpSpPr bwMode="ltGray">
          <a:xfrm>
            <a:off x="0" y="1656994"/>
            <a:ext cx="13817600" cy="6115406"/>
            <a:chOff x="-30111018" y="1656994"/>
            <a:chExt cx="13817600" cy="6115406"/>
          </a:xfrm>
          <a:solidFill>
            <a:srgbClr val="640914"/>
          </a:solidFill>
        </p:grpSpPr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D8CEB8A-9298-42A4-875E-65FCBADC4A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22139662" y="1656994"/>
              <a:ext cx="3698955" cy="4809562"/>
            </a:xfrm>
            <a:custGeom>
              <a:avLst/>
              <a:gdLst>
                <a:gd name="connsiteX0" fmla="*/ 2058670 w 3698955"/>
                <a:gd name="connsiteY0" fmla="*/ 449 h 4809562"/>
                <a:gd name="connsiteX1" fmla="*/ 2233590 w 3698955"/>
                <a:gd name="connsiteY1" fmla="*/ 9918 h 4809562"/>
                <a:gd name="connsiteX2" fmla="*/ 3415570 w 3698955"/>
                <a:gd name="connsiteY2" fmla="*/ 1085503 h 4809562"/>
                <a:gd name="connsiteX3" fmla="*/ 3694370 w 3698955"/>
                <a:gd name="connsiteY3" fmla="*/ 2707538 h 4809562"/>
                <a:gd name="connsiteX4" fmla="*/ 2932890 w 3698955"/>
                <a:gd name="connsiteY4" fmla="*/ 4417373 h 4809562"/>
                <a:gd name="connsiteX5" fmla="*/ 1554296 w 3698955"/>
                <a:gd name="connsiteY5" fmla="*/ 4790614 h 4809562"/>
                <a:gd name="connsiteX6" fmla="*/ 332806 w 3698955"/>
                <a:gd name="connsiteY6" fmla="*/ 4070882 h 4809562"/>
                <a:gd name="connsiteX7" fmla="*/ 78260 w 3698955"/>
                <a:gd name="connsiteY7" fmla="*/ 2192739 h 4809562"/>
                <a:gd name="connsiteX8" fmla="*/ 830814 w 3698955"/>
                <a:gd name="connsiteY8" fmla="*/ 717796 h 4809562"/>
                <a:gd name="connsiteX9" fmla="*/ 2058670 w 3698955"/>
                <a:gd name="connsiteY9" fmla="*/ 449 h 4809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98955" h="4809562">
                  <a:moveTo>
                    <a:pt x="2058670" y="449"/>
                  </a:moveTo>
                  <a:cubicBezTo>
                    <a:pt x="2117408" y="-1253"/>
                    <a:pt x="2175774" y="1876"/>
                    <a:pt x="2233590" y="9918"/>
                  </a:cubicBezTo>
                  <a:cubicBezTo>
                    <a:pt x="2872006" y="100812"/>
                    <a:pt x="3229032" y="644945"/>
                    <a:pt x="3415570" y="1085503"/>
                  </a:cubicBezTo>
                  <a:cubicBezTo>
                    <a:pt x="3626506" y="1599144"/>
                    <a:pt x="3721716" y="2152949"/>
                    <a:pt x="3694370" y="2707538"/>
                  </a:cubicBezTo>
                  <a:cubicBezTo>
                    <a:pt x="3644208" y="3464203"/>
                    <a:pt x="3380522" y="4054689"/>
                    <a:pt x="2932890" y="4417373"/>
                  </a:cubicBezTo>
                  <a:cubicBezTo>
                    <a:pt x="2544990" y="4727470"/>
                    <a:pt x="2045686" y="4862630"/>
                    <a:pt x="1554296" y="4790614"/>
                  </a:cubicBezTo>
                  <a:cubicBezTo>
                    <a:pt x="1049666" y="4718748"/>
                    <a:pt x="603544" y="4456631"/>
                    <a:pt x="332806" y="4070882"/>
                  </a:cubicBezTo>
                  <a:cubicBezTo>
                    <a:pt x="3054" y="3601624"/>
                    <a:pt x="-81362" y="2969252"/>
                    <a:pt x="78260" y="2192739"/>
                  </a:cubicBezTo>
                  <a:cubicBezTo>
                    <a:pt x="176926" y="1719774"/>
                    <a:pt x="472062" y="1140766"/>
                    <a:pt x="830814" y="717796"/>
                  </a:cubicBezTo>
                  <a:cubicBezTo>
                    <a:pt x="1218086" y="260981"/>
                    <a:pt x="1647508" y="12364"/>
                    <a:pt x="2058670" y="449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A5EF2EE-ED4A-43E6-8EA4-E8DBD72FCB5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18705597" y="2822989"/>
              <a:ext cx="2412179" cy="4949410"/>
            </a:xfrm>
            <a:custGeom>
              <a:avLst/>
              <a:gdLst>
                <a:gd name="connsiteX0" fmla="*/ 2412179 w 2412179"/>
                <a:gd name="connsiteY0" fmla="*/ 0 h 4949410"/>
                <a:gd name="connsiteX1" fmla="*/ 2412179 w 2412179"/>
                <a:gd name="connsiteY1" fmla="*/ 4949410 h 4949410"/>
                <a:gd name="connsiteX2" fmla="*/ 112679 w 2412179"/>
                <a:gd name="connsiteY2" fmla="*/ 4949410 h 4949410"/>
                <a:gd name="connsiteX3" fmla="*/ 93759 w 2412179"/>
                <a:gd name="connsiteY3" fmla="*/ 4881441 h 4949410"/>
                <a:gd name="connsiteX4" fmla="*/ 112413 w 2412179"/>
                <a:gd name="connsiteY4" fmla="*/ 3039105 h 4949410"/>
                <a:gd name="connsiteX5" fmla="*/ 1193569 w 2412179"/>
                <a:gd name="connsiteY5" fmla="*/ 920197 h 4949410"/>
                <a:gd name="connsiteX6" fmla="*/ 2318454 w 2412179"/>
                <a:gd name="connsiteY6" fmla="*/ 36245 h 4949410"/>
                <a:gd name="connsiteX7" fmla="*/ 2412179 w 2412179"/>
                <a:gd name="connsiteY7" fmla="*/ 0 h 4949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2179" h="4949410">
                  <a:moveTo>
                    <a:pt x="2412179" y="0"/>
                  </a:moveTo>
                  <a:lnTo>
                    <a:pt x="2412179" y="4949410"/>
                  </a:lnTo>
                  <a:lnTo>
                    <a:pt x="112679" y="4949410"/>
                  </a:lnTo>
                  <a:lnTo>
                    <a:pt x="93759" y="4881441"/>
                  </a:lnTo>
                  <a:cubicBezTo>
                    <a:pt x="-37261" y="4352648"/>
                    <a:pt x="-30891" y="3736322"/>
                    <a:pt x="112413" y="3039105"/>
                  </a:cubicBezTo>
                  <a:cubicBezTo>
                    <a:pt x="254187" y="2359653"/>
                    <a:pt x="678143" y="1527833"/>
                    <a:pt x="1193569" y="920197"/>
                  </a:cubicBezTo>
                  <a:cubicBezTo>
                    <a:pt x="1551139" y="498309"/>
                    <a:pt x="1933803" y="200033"/>
                    <a:pt x="2318454" y="36245"/>
                  </a:cubicBezTo>
                  <a:lnTo>
                    <a:pt x="2412179" y="0"/>
                  </a:ln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F4EC414-047C-41CE-BC28-95F8B203E9E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26506175" y="4003054"/>
              <a:ext cx="2235236" cy="2904480"/>
            </a:xfrm>
            <a:custGeom>
              <a:avLst/>
              <a:gdLst>
                <a:gd name="connsiteX0" fmla="*/ 1244298 w 2235236"/>
                <a:gd name="connsiteY0" fmla="*/ 273 h 2904480"/>
                <a:gd name="connsiteX1" fmla="*/ 1349990 w 2235236"/>
                <a:gd name="connsiteY1" fmla="*/ 5977 h 2904480"/>
                <a:gd name="connsiteX2" fmla="*/ 2064136 w 2235236"/>
                <a:gd name="connsiteY2" fmla="*/ 655390 h 2904480"/>
                <a:gd name="connsiteX3" fmla="*/ 2232446 w 2235236"/>
                <a:gd name="connsiteY3" fmla="*/ 1634929 h 2904480"/>
                <a:gd name="connsiteX4" fmla="*/ 1772166 w 2235236"/>
                <a:gd name="connsiteY4" fmla="*/ 2667542 h 2904480"/>
                <a:gd name="connsiteX5" fmla="*/ 939060 w 2235236"/>
                <a:gd name="connsiteY5" fmla="*/ 2893064 h 2904480"/>
                <a:gd name="connsiteX6" fmla="*/ 939066 w 2235236"/>
                <a:gd name="connsiteY6" fmla="*/ 2893064 h 2904480"/>
                <a:gd name="connsiteX7" fmla="*/ 200984 w 2235236"/>
                <a:gd name="connsiteY7" fmla="*/ 2458537 h 2904480"/>
                <a:gd name="connsiteX8" fmla="*/ 47364 w 2235236"/>
                <a:gd name="connsiteY8" fmla="*/ 1324356 h 2904480"/>
                <a:gd name="connsiteX9" fmla="*/ 502258 w 2235236"/>
                <a:gd name="connsiteY9" fmla="*/ 433589 h 2904480"/>
                <a:gd name="connsiteX10" fmla="*/ 1244298 w 2235236"/>
                <a:gd name="connsiteY10" fmla="*/ 273 h 2904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35236" h="2904480">
                  <a:moveTo>
                    <a:pt x="1244298" y="273"/>
                  </a:moveTo>
                  <a:cubicBezTo>
                    <a:pt x="1279790" y="-760"/>
                    <a:pt x="1315056" y="1125"/>
                    <a:pt x="1349990" y="5977"/>
                  </a:cubicBezTo>
                  <a:cubicBezTo>
                    <a:pt x="1735766" y="60801"/>
                    <a:pt x="1951444" y="389372"/>
                    <a:pt x="2064136" y="655390"/>
                  </a:cubicBezTo>
                  <a:cubicBezTo>
                    <a:pt x="2191560" y="965567"/>
                    <a:pt x="2249026" y="1300017"/>
                    <a:pt x="2232446" y="1634929"/>
                  </a:cubicBezTo>
                  <a:cubicBezTo>
                    <a:pt x="2202074" y="2091873"/>
                    <a:pt x="2042682" y="2448469"/>
                    <a:pt x="1772166" y="2667542"/>
                  </a:cubicBezTo>
                  <a:cubicBezTo>
                    <a:pt x="1537678" y="2854843"/>
                    <a:pt x="1236016" y="2936503"/>
                    <a:pt x="939060" y="2893064"/>
                  </a:cubicBezTo>
                  <a:lnTo>
                    <a:pt x="939066" y="2893064"/>
                  </a:lnTo>
                  <a:cubicBezTo>
                    <a:pt x="634166" y="2849704"/>
                    <a:pt x="364578" y="2691471"/>
                    <a:pt x="200984" y="2458537"/>
                  </a:cubicBezTo>
                  <a:cubicBezTo>
                    <a:pt x="1766" y="2175190"/>
                    <a:pt x="-49166" y="1793327"/>
                    <a:pt x="47364" y="1324356"/>
                  </a:cubicBezTo>
                  <a:cubicBezTo>
                    <a:pt x="107018" y="1038735"/>
                    <a:pt x="285430" y="689035"/>
                    <a:pt x="502258" y="433589"/>
                  </a:cubicBezTo>
                  <a:cubicBezTo>
                    <a:pt x="736296" y="157682"/>
                    <a:pt x="995844" y="7502"/>
                    <a:pt x="1244298" y="273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5708B71-928E-4B55-BAE7-E1DCD558DFE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24475539" y="5077591"/>
              <a:ext cx="2736414" cy="2694808"/>
            </a:xfrm>
            <a:custGeom>
              <a:avLst/>
              <a:gdLst>
                <a:gd name="connsiteX0" fmla="*/ 1523188 w 2736414"/>
                <a:gd name="connsiteY0" fmla="*/ 334 h 2694808"/>
                <a:gd name="connsiteX1" fmla="*/ 1652586 w 2736414"/>
                <a:gd name="connsiteY1" fmla="*/ 7327 h 2694808"/>
                <a:gd name="connsiteX2" fmla="*/ 2526906 w 2736414"/>
                <a:gd name="connsiteY2" fmla="*/ 802559 h 2694808"/>
                <a:gd name="connsiteX3" fmla="*/ 2733020 w 2736414"/>
                <a:gd name="connsiteY3" fmla="*/ 2001970 h 2694808"/>
                <a:gd name="connsiteX4" fmla="*/ 2625706 w 2736414"/>
                <a:gd name="connsiteY4" fmla="*/ 2577178 h 2694808"/>
                <a:gd name="connsiteX5" fmla="*/ 2580284 w 2736414"/>
                <a:gd name="connsiteY5" fmla="*/ 2694808 h 2694808"/>
                <a:gd name="connsiteX6" fmla="*/ 87004 w 2736414"/>
                <a:gd name="connsiteY6" fmla="*/ 2694808 h 2694808"/>
                <a:gd name="connsiteX7" fmla="*/ 48242 w 2736414"/>
                <a:gd name="connsiteY7" fmla="*/ 2569841 h 2694808"/>
                <a:gd name="connsiteX8" fmla="*/ 57970 w 2736414"/>
                <a:gd name="connsiteY8" fmla="*/ 1621583 h 2694808"/>
                <a:gd name="connsiteX9" fmla="*/ 614818 w 2736414"/>
                <a:gd name="connsiteY9" fmla="*/ 530856 h 2694808"/>
                <a:gd name="connsiteX10" fmla="*/ 1523188 w 2736414"/>
                <a:gd name="connsiteY10" fmla="*/ 334 h 269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6414" h="2694808">
                  <a:moveTo>
                    <a:pt x="1523188" y="334"/>
                  </a:moveTo>
                  <a:cubicBezTo>
                    <a:pt x="1566640" y="-928"/>
                    <a:pt x="1609818" y="1382"/>
                    <a:pt x="1652586" y="7327"/>
                  </a:cubicBezTo>
                  <a:cubicBezTo>
                    <a:pt x="2124830" y="74487"/>
                    <a:pt x="2388876" y="476816"/>
                    <a:pt x="2526906" y="802559"/>
                  </a:cubicBezTo>
                  <a:cubicBezTo>
                    <a:pt x="2682930" y="1182363"/>
                    <a:pt x="2753242" y="1591882"/>
                    <a:pt x="2733020" y="2001970"/>
                  </a:cubicBezTo>
                  <a:cubicBezTo>
                    <a:pt x="2719068" y="2211776"/>
                    <a:pt x="2682912" y="2404315"/>
                    <a:pt x="2625706" y="2577178"/>
                  </a:cubicBezTo>
                  <a:lnTo>
                    <a:pt x="2580284" y="2694808"/>
                  </a:lnTo>
                  <a:lnTo>
                    <a:pt x="87004" y="2694808"/>
                  </a:lnTo>
                  <a:lnTo>
                    <a:pt x="48242" y="2569841"/>
                  </a:lnTo>
                  <a:cubicBezTo>
                    <a:pt x="-19210" y="2297686"/>
                    <a:pt x="-15892" y="1980463"/>
                    <a:pt x="57970" y="1621583"/>
                  </a:cubicBezTo>
                  <a:cubicBezTo>
                    <a:pt x="131000" y="1271818"/>
                    <a:pt x="349370" y="843673"/>
                    <a:pt x="614818" y="530856"/>
                  </a:cubicBezTo>
                  <a:cubicBezTo>
                    <a:pt x="901304" y="193043"/>
                    <a:pt x="1219020" y="9166"/>
                    <a:pt x="1523188" y="334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E702A79-3A93-48E6-A95E-AAF531768A7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29413806" y="5649911"/>
              <a:ext cx="1296600" cy="1685099"/>
            </a:xfrm>
            <a:custGeom>
              <a:avLst/>
              <a:gdLst>
                <a:gd name="connsiteX0" fmla="*/ 721753 w 1296600"/>
                <a:gd name="connsiteY0" fmla="*/ 159 h 1685099"/>
                <a:gd name="connsiteX1" fmla="*/ 783063 w 1296600"/>
                <a:gd name="connsiteY1" fmla="*/ 3466 h 1685099"/>
                <a:gd name="connsiteX2" fmla="*/ 1197339 w 1296600"/>
                <a:gd name="connsiteY2" fmla="*/ 380269 h 1685099"/>
                <a:gd name="connsiteX3" fmla="*/ 1294983 w 1296600"/>
                <a:gd name="connsiteY3" fmla="*/ 948561 h 1685099"/>
                <a:gd name="connsiteX4" fmla="*/ 1028017 w 1296600"/>
                <a:gd name="connsiteY4" fmla="*/ 1547619 h 1685099"/>
                <a:gd name="connsiteX5" fmla="*/ 544753 w 1296600"/>
                <a:gd name="connsiteY5" fmla="*/ 1678454 h 1685099"/>
                <a:gd name="connsiteX6" fmla="*/ 116617 w 1296600"/>
                <a:gd name="connsiteY6" fmla="*/ 1426348 h 1685099"/>
                <a:gd name="connsiteX7" fmla="*/ 27463 w 1296600"/>
                <a:gd name="connsiteY7" fmla="*/ 768321 h 1685099"/>
                <a:gd name="connsiteX8" fmla="*/ 291329 w 1296600"/>
                <a:gd name="connsiteY8" fmla="*/ 251535 h 1685099"/>
                <a:gd name="connsiteX9" fmla="*/ 721753 w 1296600"/>
                <a:gd name="connsiteY9" fmla="*/ 159 h 168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96600" h="1685099">
                  <a:moveTo>
                    <a:pt x="721753" y="159"/>
                  </a:moveTo>
                  <a:cubicBezTo>
                    <a:pt x="742341" y="-441"/>
                    <a:pt x="762799" y="652"/>
                    <a:pt x="783063" y="3466"/>
                  </a:cubicBezTo>
                  <a:cubicBezTo>
                    <a:pt x="1006843" y="35283"/>
                    <a:pt x="1131957" y="225908"/>
                    <a:pt x="1197339" y="380269"/>
                  </a:cubicBezTo>
                  <a:cubicBezTo>
                    <a:pt x="1271257" y="560222"/>
                    <a:pt x="1304597" y="754259"/>
                    <a:pt x="1294983" y="948561"/>
                  </a:cubicBezTo>
                  <a:cubicBezTo>
                    <a:pt x="1277373" y="1213658"/>
                    <a:pt x="1184939" y="1420548"/>
                    <a:pt x="1028017" y="1547619"/>
                  </a:cubicBezTo>
                  <a:cubicBezTo>
                    <a:pt x="892005" y="1656289"/>
                    <a:pt x="717005" y="1703715"/>
                    <a:pt x="544753" y="1678454"/>
                  </a:cubicBezTo>
                  <a:cubicBezTo>
                    <a:pt x="367887" y="1653338"/>
                    <a:pt x="211505" y="1561509"/>
                    <a:pt x="116617" y="1426348"/>
                  </a:cubicBezTo>
                  <a:cubicBezTo>
                    <a:pt x="1041" y="1261955"/>
                    <a:pt x="-28523" y="1040413"/>
                    <a:pt x="27463" y="768321"/>
                  </a:cubicBezTo>
                  <a:cubicBezTo>
                    <a:pt x="62073" y="602610"/>
                    <a:pt x="165545" y="399736"/>
                    <a:pt x="291329" y="251535"/>
                  </a:cubicBezTo>
                  <a:cubicBezTo>
                    <a:pt x="427081" y="91469"/>
                    <a:pt x="577629" y="4356"/>
                    <a:pt x="721753" y="159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AF54FE72-2E63-4B69-B904-255692D00A3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28070733" y="5883929"/>
              <a:ext cx="1686397" cy="1888470"/>
            </a:xfrm>
            <a:custGeom>
              <a:avLst/>
              <a:gdLst>
                <a:gd name="connsiteX0" fmla="*/ 938553 w 1686397"/>
                <a:gd name="connsiteY0" fmla="*/ 204 h 1888470"/>
                <a:gd name="connsiteX1" fmla="*/ 1018299 w 1686397"/>
                <a:gd name="connsiteY1" fmla="*/ 4526 h 1888470"/>
                <a:gd name="connsiteX2" fmla="*/ 1557213 w 1686397"/>
                <a:gd name="connsiteY2" fmla="*/ 494986 h 1888470"/>
                <a:gd name="connsiteX3" fmla="*/ 1684307 w 1686397"/>
                <a:gd name="connsiteY3" fmla="*/ 1234602 h 1888470"/>
                <a:gd name="connsiteX4" fmla="*/ 1474321 w 1686397"/>
                <a:gd name="connsiteY4" fmla="*/ 1871199 h 1888470"/>
                <a:gd name="connsiteX5" fmla="*/ 1459699 w 1686397"/>
                <a:gd name="connsiteY5" fmla="*/ 1888470 h 1888470"/>
                <a:gd name="connsiteX6" fmla="*/ 180223 w 1686397"/>
                <a:gd name="connsiteY6" fmla="*/ 1888470 h 1888470"/>
                <a:gd name="connsiteX7" fmla="*/ 151749 w 1686397"/>
                <a:gd name="connsiteY7" fmla="*/ 1856229 h 1888470"/>
                <a:gd name="connsiteX8" fmla="*/ 35673 w 1686397"/>
                <a:gd name="connsiteY8" fmla="*/ 999811 h 1888470"/>
                <a:gd name="connsiteX9" fmla="*/ 378773 w 1686397"/>
                <a:gd name="connsiteY9" fmla="*/ 327289 h 1888470"/>
                <a:gd name="connsiteX10" fmla="*/ 938553 w 1686397"/>
                <a:gd name="connsiteY10" fmla="*/ 204 h 1888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86397" h="1888470">
                  <a:moveTo>
                    <a:pt x="938553" y="204"/>
                  </a:moveTo>
                  <a:cubicBezTo>
                    <a:pt x="965331" y="-571"/>
                    <a:pt x="991941" y="857"/>
                    <a:pt x="1018299" y="4526"/>
                  </a:cubicBezTo>
                  <a:cubicBezTo>
                    <a:pt x="1309369" y="45993"/>
                    <a:pt x="1472129" y="294091"/>
                    <a:pt x="1557213" y="494986"/>
                  </a:cubicBezTo>
                  <a:cubicBezTo>
                    <a:pt x="1653377" y="729202"/>
                    <a:pt x="1696773" y="981718"/>
                    <a:pt x="1684307" y="1234602"/>
                  </a:cubicBezTo>
                  <a:cubicBezTo>
                    <a:pt x="1667185" y="1493396"/>
                    <a:pt x="1595289" y="1709535"/>
                    <a:pt x="1474321" y="1871199"/>
                  </a:cubicBezTo>
                  <a:lnTo>
                    <a:pt x="1459699" y="1888470"/>
                  </a:lnTo>
                  <a:lnTo>
                    <a:pt x="180223" y="1888470"/>
                  </a:lnTo>
                  <a:lnTo>
                    <a:pt x="151749" y="1856229"/>
                  </a:lnTo>
                  <a:cubicBezTo>
                    <a:pt x="1395" y="1642272"/>
                    <a:pt x="-37091" y="1353901"/>
                    <a:pt x="35673" y="999811"/>
                  </a:cubicBezTo>
                  <a:cubicBezTo>
                    <a:pt x="80653" y="784170"/>
                    <a:pt x="215201" y="520160"/>
                    <a:pt x="378773" y="327289"/>
                  </a:cubicBezTo>
                  <a:cubicBezTo>
                    <a:pt x="555313" y="118982"/>
                    <a:pt x="751097" y="5627"/>
                    <a:pt x="938553" y="204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F4DFAB5-917E-46E8-B89B-5E3F8B55350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 bwMode="ltGray">
            <a:xfrm>
              <a:off x="-30111018" y="6704642"/>
              <a:ext cx="652252" cy="1067758"/>
            </a:xfrm>
            <a:custGeom>
              <a:avLst/>
              <a:gdLst>
                <a:gd name="connsiteX0" fmla="*/ 204034 w 652252"/>
                <a:gd name="connsiteY0" fmla="*/ 123 h 1067758"/>
                <a:gd name="connsiteX1" fmla="*/ 251826 w 652252"/>
                <a:gd name="connsiteY1" fmla="*/ 2709 h 1067758"/>
                <a:gd name="connsiteX2" fmla="*/ 574812 w 652252"/>
                <a:gd name="connsiteY2" fmla="*/ 296700 h 1067758"/>
                <a:gd name="connsiteX3" fmla="*/ 651002 w 652252"/>
                <a:gd name="connsiteY3" fmla="*/ 740021 h 1067758"/>
                <a:gd name="connsiteX4" fmla="*/ 587718 w 652252"/>
                <a:gd name="connsiteY4" fmla="*/ 1014007 h 1067758"/>
                <a:gd name="connsiteX5" fmla="*/ 556438 w 652252"/>
                <a:gd name="connsiteY5" fmla="*/ 1067758 h 1067758"/>
                <a:gd name="connsiteX6" fmla="*/ 0 w 652252"/>
                <a:gd name="connsiteY6" fmla="*/ 1067758 h 1067758"/>
                <a:gd name="connsiteX7" fmla="*/ 0 w 652252"/>
                <a:gd name="connsiteY7" fmla="*/ 74781 h 1067758"/>
                <a:gd name="connsiteX8" fmla="*/ 9640 w 652252"/>
                <a:gd name="connsiteY8" fmla="*/ 67614 h 1067758"/>
                <a:gd name="connsiteX9" fmla="*/ 204034 w 652252"/>
                <a:gd name="connsiteY9" fmla="*/ 123 h 1067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52252" h="1067758">
                  <a:moveTo>
                    <a:pt x="204034" y="123"/>
                  </a:moveTo>
                  <a:cubicBezTo>
                    <a:pt x="220082" y="-343"/>
                    <a:pt x="236030" y="512"/>
                    <a:pt x="251826" y="2709"/>
                  </a:cubicBezTo>
                  <a:cubicBezTo>
                    <a:pt x="426270" y="27566"/>
                    <a:pt x="523822" y="176278"/>
                    <a:pt x="574812" y="296700"/>
                  </a:cubicBezTo>
                  <a:cubicBezTo>
                    <a:pt x="632452" y="437085"/>
                    <a:pt x="658466" y="588460"/>
                    <a:pt x="651002" y="740021"/>
                  </a:cubicBezTo>
                  <a:cubicBezTo>
                    <a:pt x="644154" y="843401"/>
                    <a:pt x="622724" y="935429"/>
                    <a:pt x="587718" y="1014007"/>
                  </a:cubicBezTo>
                  <a:lnTo>
                    <a:pt x="556438" y="1067758"/>
                  </a:lnTo>
                  <a:lnTo>
                    <a:pt x="0" y="1067758"/>
                  </a:lnTo>
                  <a:lnTo>
                    <a:pt x="0" y="74781"/>
                  </a:lnTo>
                  <a:lnTo>
                    <a:pt x="9640" y="67614"/>
                  </a:lnTo>
                  <a:cubicBezTo>
                    <a:pt x="74014" y="24964"/>
                    <a:pt x="139840" y="1985"/>
                    <a:pt x="204034" y="123"/>
                  </a:cubicBezTo>
                  <a:close/>
                </a:path>
              </a:pathLst>
            </a:custGeom>
            <a:grpFill/>
            <a:ln w="7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35E6008B-7A15-4870-995E-90624C7A8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4152F172-3F79-4876-8801-9024DE8828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559B41-8278-444D-9566-6B8E81B96F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 bwMode="black">
          <a:xfrm>
            <a:off x="12996932" y="7016742"/>
            <a:ext cx="0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D0E241A-E2F5-48AD-AF10-7C56C4F601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757" y="1828800"/>
            <a:ext cx="12892087" cy="4114800"/>
          </a:xfrm>
        </p:spPr>
        <p:txBody>
          <a:bodyPr anchor="ctr"/>
          <a:lstStyle>
            <a:lvl1pPr algn="ctr">
              <a:lnSpc>
                <a:spcPct val="90000"/>
              </a:lnSpc>
              <a:spcAft>
                <a:spcPts val="600"/>
              </a:spcAft>
              <a:defRPr sz="6000" b="1">
                <a:solidFill>
                  <a:schemeClr val="bg1"/>
                </a:solidFill>
                <a:latin typeface="+mj-lt"/>
              </a:defRPr>
            </a:lvl1pPr>
            <a:lvl2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Divider Slide Title</a:t>
            </a:r>
          </a:p>
          <a:p>
            <a:pPr lvl="1"/>
            <a:r>
              <a:rPr lang="en-US" dirty="0"/>
              <a:t>Divider Slide Subtitle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EF69071-5657-4048-894B-0AC3F42BC2AF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black"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8B67901E-B17A-4233-AC4C-A8203122F3B8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black"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90D566B2-A9BB-4591-84BC-2709E5CE11AB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black"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4522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4751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rgundy Divider Slide 6">
    <p:bg>
      <p:bgPr>
        <a:solidFill>
          <a:srgbClr val="4B07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13DA7BE2-62A7-4BC5-A1EF-57A86C8BB67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ltGray">
          <a:xfrm>
            <a:off x="205" y="6025679"/>
            <a:ext cx="13817395" cy="1746721"/>
          </a:xfrm>
          <a:custGeom>
            <a:avLst/>
            <a:gdLst>
              <a:gd name="connsiteX0" fmla="*/ 13750612 w 13817395"/>
              <a:gd name="connsiteY0" fmla="*/ 1655 h 1746721"/>
              <a:gd name="connsiteX1" fmla="*/ 13817395 w 13817395"/>
              <a:gd name="connsiteY1" fmla="*/ 7898 h 1746721"/>
              <a:gd name="connsiteX2" fmla="*/ 13817395 w 13817395"/>
              <a:gd name="connsiteY2" fmla="*/ 1746698 h 1746721"/>
              <a:gd name="connsiteX3" fmla="*/ 12968460 w 13817395"/>
              <a:gd name="connsiteY3" fmla="*/ 1746721 h 1746721"/>
              <a:gd name="connsiteX4" fmla="*/ 0 w 13817395"/>
              <a:gd name="connsiteY4" fmla="*/ 1746721 h 1746721"/>
              <a:gd name="connsiteX5" fmla="*/ 2067 w 13817395"/>
              <a:gd name="connsiteY5" fmla="*/ 1704188 h 1746721"/>
              <a:gd name="connsiteX6" fmla="*/ 162106 w 13817395"/>
              <a:gd name="connsiteY6" fmla="*/ 1547229 h 1746721"/>
              <a:gd name="connsiteX7" fmla="*/ 262964 w 13817395"/>
              <a:gd name="connsiteY7" fmla="*/ 1640714 h 1746721"/>
              <a:gd name="connsiteX8" fmla="*/ 454053 w 13817395"/>
              <a:gd name="connsiteY8" fmla="*/ 1509087 h 1746721"/>
              <a:gd name="connsiteX9" fmla="*/ 582626 w 13817395"/>
              <a:gd name="connsiteY9" fmla="*/ 1619700 h 1746721"/>
              <a:gd name="connsiteX10" fmla="*/ 832688 w 13817395"/>
              <a:gd name="connsiteY10" fmla="*/ 1456839 h 1746721"/>
              <a:gd name="connsiteX11" fmla="*/ 1004192 w 13817395"/>
              <a:gd name="connsiteY11" fmla="*/ 1604083 h 1746721"/>
              <a:gd name="connsiteX12" fmla="*/ 1337599 w 13817395"/>
              <a:gd name="connsiteY12" fmla="*/ 1387104 h 1746721"/>
              <a:gd name="connsiteX13" fmla="*/ 1566827 w 13817395"/>
              <a:gd name="connsiteY13" fmla="*/ 1583213 h 1746721"/>
              <a:gd name="connsiteX14" fmla="*/ 2010271 w 13817395"/>
              <a:gd name="connsiteY14" fmla="*/ 1294266 h 1746721"/>
              <a:gd name="connsiteX15" fmla="*/ 2309717 w 13817395"/>
              <a:gd name="connsiteY15" fmla="*/ 1542407 h 1746721"/>
              <a:gd name="connsiteX16" fmla="*/ 2895274 w 13817395"/>
              <a:gd name="connsiteY16" fmla="*/ 1167648 h 1746721"/>
              <a:gd name="connsiteX17" fmla="*/ 3294329 w 13817395"/>
              <a:gd name="connsiteY17" fmla="*/ 1498508 h 1746721"/>
              <a:gd name="connsiteX18" fmla="*/ 4074945 w 13817395"/>
              <a:gd name="connsiteY18" fmla="*/ 1000247 h 1746721"/>
              <a:gd name="connsiteX19" fmla="*/ 4601323 w 13817395"/>
              <a:gd name="connsiteY19" fmla="*/ 1429132 h 1746721"/>
              <a:gd name="connsiteX20" fmla="*/ 5636787 w 13817395"/>
              <a:gd name="connsiteY20" fmla="*/ 775588 h 1746721"/>
              <a:gd name="connsiteX21" fmla="*/ 6366126 w 13817395"/>
              <a:gd name="connsiteY21" fmla="*/ 1411644 h 1746721"/>
              <a:gd name="connsiteX22" fmla="*/ 7774571 w 13817395"/>
              <a:gd name="connsiteY22" fmla="*/ 483893 h 1746721"/>
              <a:gd name="connsiteX23" fmla="*/ 8790668 w 13817395"/>
              <a:gd name="connsiteY23" fmla="*/ 1447699 h 1746721"/>
              <a:gd name="connsiteX24" fmla="*/ 10553636 w 13817395"/>
              <a:gd name="connsiteY24" fmla="*/ 283178 h 1746721"/>
              <a:gd name="connsiteX25" fmla="*/ 11769800 w 13817395"/>
              <a:gd name="connsiteY25" fmla="*/ 1342556 h 1746721"/>
              <a:gd name="connsiteX26" fmla="*/ 13750612 w 13817395"/>
              <a:gd name="connsiteY26" fmla="*/ 1655 h 1746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3817395" h="1746721">
                <a:moveTo>
                  <a:pt x="13750612" y="1655"/>
                </a:moveTo>
                <a:lnTo>
                  <a:pt x="13817395" y="7898"/>
                </a:lnTo>
                <a:lnTo>
                  <a:pt x="13817395" y="1746698"/>
                </a:lnTo>
                <a:lnTo>
                  <a:pt x="12968460" y="1746721"/>
                </a:lnTo>
                <a:lnTo>
                  <a:pt x="0" y="1746721"/>
                </a:lnTo>
                <a:lnTo>
                  <a:pt x="2067" y="1704188"/>
                </a:lnTo>
                <a:cubicBezTo>
                  <a:pt x="16237" y="1606961"/>
                  <a:pt x="87713" y="1536579"/>
                  <a:pt x="162106" y="1547229"/>
                </a:cubicBezTo>
                <a:cubicBezTo>
                  <a:pt x="210620" y="1556945"/>
                  <a:pt x="249580" y="1593072"/>
                  <a:pt x="262964" y="1640714"/>
                </a:cubicBezTo>
                <a:cubicBezTo>
                  <a:pt x="300681" y="1553635"/>
                  <a:pt x="376326" y="1498076"/>
                  <a:pt x="454053" y="1509087"/>
                </a:cubicBezTo>
                <a:cubicBezTo>
                  <a:pt x="511567" y="1517435"/>
                  <a:pt x="557620" y="1560111"/>
                  <a:pt x="582626" y="1619700"/>
                </a:cubicBezTo>
                <a:cubicBezTo>
                  <a:pt x="635556" y="1510742"/>
                  <a:pt x="732661" y="1442662"/>
                  <a:pt x="832688" y="1456839"/>
                </a:cubicBezTo>
                <a:cubicBezTo>
                  <a:pt x="909375" y="1467634"/>
                  <a:pt x="970634" y="1524704"/>
                  <a:pt x="1004192" y="1604083"/>
                </a:cubicBezTo>
                <a:cubicBezTo>
                  <a:pt x="1074618" y="1459142"/>
                  <a:pt x="1204237" y="1368176"/>
                  <a:pt x="1337599" y="1387104"/>
                </a:cubicBezTo>
                <a:cubicBezTo>
                  <a:pt x="1440338" y="1401641"/>
                  <a:pt x="1522229" y="1477493"/>
                  <a:pt x="1566827" y="1583213"/>
                </a:cubicBezTo>
                <a:cubicBezTo>
                  <a:pt x="1659556" y="1389982"/>
                  <a:pt x="1832514" y="1268862"/>
                  <a:pt x="2010271" y="1294266"/>
                </a:cubicBezTo>
                <a:cubicBezTo>
                  <a:pt x="2143007" y="1313409"/>
                  <a:pt x="2248870" y="1408333"/>
                  <a:pt x="2309717" y="1542407"/>
                </a:cubicBezTo>
                <a:cubicBezTo>
                  <a:pt x="2434544" y="1290452"/>
                  <a:pt x="2661678" y="1134543"/>
                  <a:pt x="2895274" y="1167648"/>
                </a:cubicBezTo>
                <a:cubicBezTo>
                  <a:pt x="3070945" y="1192650"/>
                  <a:pt x="3213273" y="1319670"/>
                  <a:pt x="3294329" y="1498508"/>
                </a:cubicBezTo>
                <a:cubicBezTo>
                  <a:pt x="3460839" y="1164108"/>
                  <a:pt x="3763617" y="955901"/>
                  <a:pt x="4074945" y="1000247"/>
                </a:cubicBezTo>
                <a:cubicBezTo>
                  <a:pt x="4305209" y="1033560"/>
                  <a:pt x="4492337" y="1197399"/>
                  <a:pt x="4601323" y="1429132"/>
                </a:cubicBezTo>
                <a:cubicBezTo>
                  <a:pt x="4824089" y="989624"/>
                  <a:pt x="5225015" y="716878"/>
                  <a:pt x="5636787" y="775588"/>
                </a:cubicBezTo>
                <a:cubicBezTo>
                  <a:pt x="5963947" y="822230"/>
                  <a:pt x="6226302" y="1068752"/>
                  <a:pt x="6366126" y="1411644"/>
                </a:cubicBezTo>
                <a:cubicBezTo>
                  <a:pt x="6657454" y="792457"/>
                  <a:pt x="7208193" y="403312"/>
                  <a:pt x="7774571" y="483893"/>
                </a:cubicBezTo>
                <a:cubicBezTo>
                  <a:pt x="8247896" y="551146"/>
                  <a:pt x="8618812" y="930914"/>
                  <a:pt x="8790668" y="1447699"/>
                </a:cubicBezTo>
                <a:cubicBezTo>
                  <a:pt x="9154316" y="671071"/>
                  <a:pt x="9845124" y="182410"/>
                  <a:pt x="10553636" y="283178"/>
                </a:cubicBezTo>
                <a:cubicBezTo>
                  <a:pt x="11100222" y="361672"/>
                  <a:pt x="11537852" y="771637"/>
                  <a:pt x="11769800" y="1342556"/>
                </a:cubicBezTo>
                <a:cubicBezTo>
                  <a:pt x="12208888" y="503400"/>
                  <a:pt x="12960754" y="-33804"/>
                  <a:pt x="13750612" y="1655"/>
                </a:cubicBezTo>
                <a:close/>
              </a:path>
            </a:pathLst>
          </a:custGeom>
          <a:solidFill>
            <a:srgbClr val="640914"/>
          </a:solidFill>
          <a:ln w="719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D107B4E-4BA6-4E72-89C3-5B1306189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7890045-2C0B-4B1B-8FCE-3C5AEE0B40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9559B41-8278-444D-9566-6B8E81B96FC2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 bwMode="black">
          <a:xfrm>
            <a:off x="12996932" y="7016742"/>
            <a:ext cx="0" cy="3200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C58E78E-416D-408E-93C9-4EB9403D61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757" y="1828800"/>
            <a:ext cx="12892087" cy="4114800"/>
          </a:xfrm>
        </p:spPr>
        <p:txBody>
          <a:bodyPr anchor="ctr"/>
          <a:lstStyle>
            <a:lvl1pPr algn="ctr">
              <a:lnSpc>
                <a:spcPct val="90000"/>
              </a:lnSpc>
              <a:spcAft>
                <a:spcPts val="600"/>
              </a:spcAft>
              <a:defRPr sz="6000" b="1">
                <a:solidFill>
                  <a:schemeClr val="bg1"/>
                </a:solidFill>
                <a:latin typeface="+mj-lt"/>
              </a:defRPr>
            </a:lvl1pPr>
            <a:lvl2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 algn="ctr"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Divider Slide Title</a:t>
            </a:r>
          </a:p>
          <a:p>
            <a:pPr lvl="1"/>
            <a:r>
              <a:rPr lang="en-US" dirty="0"/>
              <a:t>Divider Slide Subtitle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285184-F595-42BD-B5AA-59E8020E017F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 bwMode="black"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D3ED2090-FC7B-453E-BCE9-9E55EB480C7D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black"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919DCB3E-E811-4283-9259-A090C61F49C6}"/>
                </a:ext>
              </a:extLst>
            </p:cNvPr>
            <p:cNvPicPr>
              <a:picLocks noGrp="1" noRo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black"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9851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4751" userDrawn="1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: Disclosure Slides">
    <p:bg>
      <p:bgPr>
        <a:solidFill>
          <a:srgbClr val="656C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94D5CB-9B7C-488E-BF0C-9D18EECC9AED}"/>
              </a:ext>
            </a:extLst>
          </p:cNvPr>
          <p:cNvSpPr txBox="1"/>
          <p:nvPr userDrawn="1"/>
        </p:nvSpPr>
        <p:spPr>
          <a:xfrm>
            <a:off x="2925434" y="2516595"/>
            <a:ext cx="7966733" cy="273921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Disclosure Slides</a:t>
            </a:r>
          </a:p>
        </p:txBody>
      </p:sp>
    </p:spTree>
    <p:extLst>
      <p:ext uri="{BB962C8B-B14F-4D97-AF65-F5344CB8AC3E}">
        <p14:creationId xmlns:p14="http://schemas.microsoft.com/office/powerpoint/2010/main" val="114085753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 Slide 2 Line Headline No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6AF60E-40A3-4C07-9EDB-E1331097B5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2280" y="1736740"/>
            <a:ext cx="12893040" cy="4663440"/>
          </a:xfrm>
          <a:prstGeom prst="rect">
            <a:avLst/>
          </a:prstGeom>
        </p:spPr>
        <p:txBody>
          <a:bodyPr/>
          <a:lstStyle>
            <a:lvl1pPr marL="0" marR="0" indent="0" algn="l" defTabSz="13816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4"/>
              </a:spcAft>
              <a:buClrTx/>
              <a:buSzTx/>
              <a:buFontTx/>
              <a:buNone/>
              <a:tabLst/>
              <a:defRPr sz="1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Aft>
                <a:spcPts val="1813"/>
              </a:spcAft>
              <a:buNone/>
              <a:defRPr sz="1209"/>
            </a:lvl2pPr>
            <a:lvl3pPr>
              <a:defRPr sz="1209"/>
            </a:lvl3pPr>
            <a:lvl4pPr>
              <a:defRPr sz="1209"/>
            </a:lvl4pPr>
            <a:lvl5pPr>
              <a:defRPr sz="1209"/>
            </a:lvl5pPr>
          </a:lstStyle>
          <a:p>
            <a:pPr lvl="0"/>
            <a:r>
              <a:rPr lang="en-US" dirty="0"/>
              <a:t>This Page should be used for Disclosure Slides ONLY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447F1CC-3DE4-497F-ADC4-AB2CA045F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1672CBC-AF26-4AFC-A115-5381DFBD1F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2052D9F-ED96-4572-94B5-1EBFACF222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E08B336-C7C6-45BE-B76E-7A46242DA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E39F3F0-9FFE-4FAB-8B0C-939E218C6E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280" y="482652"/>
            <a:ext cx="12893040" cy="9144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Disclosure Slide: Two Line Headline with NO Sub-headline. DO NOT Use if You Have a Sub-headline. Georgia Bold 32.</a:t>
            </a:r>
          </a:p>
        </p:txBody>
      </p:sp>
    </p:spTree>
    <p:extLst>
      <p:ext uri="{BB962C8B-B14F-4D97-AF65-F5344CB8AC3E}">
        <p14:creationId xmlns:p14="http://schemas.microsoft.com/office/powerpoint/2010/main" val="43306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560" userDrawn="1">
          <p15:clr>
            <a:srgbClr val="FBAE40"/>
          </p15:clr>
        </p15:guide>
        <p15:guide id="10" orient="horz" pos="4319" userDrawn="1">
          <p15:clr>
            <a:srgbClr val="FBAE40"/>
          </p15:clr>
        </p15:guide>
        <p15:guide id="12" orient="horz" pos="80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6" orient="horz" pos="1097" userDrawn="1">
          <p15:clr>
            <a:srgbClr val="FBAE40"/>
          </p15:clr>
        </p15:guide>
        <p15:guide id="17" orient="horz" pos="143" userDrawn="1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 Slide Single Line Headline No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A6AF60E-40A3-4C07-9EDB-E1331097B5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2280" y="1279810"/>
            <a:ext cx="12893040" cy="5120640"/>
          </a:xfrm>
          <a:prstGeom prst="rect">
            <a:avLst/>
          </a:prstGeom>
        </p:spPr>
        <p:txBody>
          <a:bodyPr/>
          <a:lstStyle>
            <a:lvl1pPr marL="0" marR="0" indent="0" algn="l" defTabSz="13816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4"/>
              </a:spcAft>
              <a:buClrTx/>
              <a:buSzTx/>
              <a:buFontTx/>
              <a:buNone/>
              <a:tabLst/>
              <a:defRPr sz="1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Aft>
                <a:spcPts val="1813"/>
              </a:spcAft>
              <a:buNone/>
              <a:defRPr sz="1209"/>
            </a:lvl2pPr>
            <a:lvl3pPr>
              <a:defRPr sz="1209"/>
            </a:lvl3pPr>
            <a:lvl4pPr>
              <a:defRPr sz="1209"/>
            </a:lvl4pPr>
            <a:lvl5pPr>
              <a:defRPr sz="1209"/>
            </a:lvl5pPr>
          </a:lstStyle>
          <a:p>
            <a:pPr lvl="0"/>
            <a:r>
              <a:rPr lang="en-US" dirty="0"/>
              <a:t>This Page should be used for Disclosure Slides ONLY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447F1CC-3DE4-497F-ADC4-AB2CA045F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21672CBC-AF26-4AFC-A115-5381DFBD1FD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AEA8613-4352-4BF9-B4E3-716CAB1F679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E996133-E205-43F5-984A-5605EF3B2C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D0ACB8E-2079-4963-AF65-BA2629E955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280" y="484238"/>
            <a:ext cx="12893040" cy="457200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Disclosure Slide: Single Line Headline Georgia Bold 32.</a:t>
            </a:r>
          </a:p>
        </p:txBody>
      </p:sp>
    </p:spTree>
    <p:extLst>
      <p:ext uri="{BB962C8B-B14F-4D97-AF65-F5344CB8AC3E}">
        <p14:creationId xmlns:p14="http://schemas.microsoft.com/office/powerpoint/2010/main" val="2429197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418" userDrawn="1">
          <p15:clr>
            <a:srgbClr val="FBAE40"/>
          </p15:clr>
        </p15:guide>
        <p15:guide id="10" orient="horz" pos="4319" userDrawn="1">
          <p15:clr>
            <a:srgbClr val="FBAE40"/>
          </p15:clr>
        </p15:guide>
        <p15:guide id="12" orient="horz" pos="80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7" orient="horz" pos="143" userDrawn="1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osure Slide Headline &amp; Sub-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F40BB43-3D0E-4C4F-89CB-C0F8D94A0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8332C1-080C-43BD-A912-DAEC5127BA6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2280" y="1736740"/>
            <a:ext cx="12893040" cy="4663440"/>
          </a:xfrm>
          <a:prstGeom prst="rect">
            <a:avLst/>
          </a:prstGeom>
        </p:spPr>
        <p:txBody>
          <a:bodyPr/>
          <a:lstStyle>
            <a:lvl1pPr marL="0" marR="0" indent="0" algn="l" defTabSz="138169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4"/>
              </a:spcAft>
              <a:buClrTx/>
              <a:buSzTx/>
              <a:buFontTx/>
              <a:buNone/>
              <a:tabLst/>
              <a:defRPr sz="10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lnSpc>
                <a:spcPct val="100000"/>
              </a:lnSpc>
              <a:spcAft>
                <a:spcPts val="1813"/>
              </a:spcAft>
              <a:buNone/>
              <a:defRPr sz="1209"/>
            </a:lvl2pPr>
            <a:lvl3pPr>
              <a:defRPr sz="1209"/>
            </a:lvl3pPr>
            <a:lvl4pPr>
              <a:defRPr sz="1209"/>
            </a:lvl4pPr>
            <a:lvl5pPr>
              <a:defRPr sz="1209"/>
            </a:lvl5pPr>
          </a:lstStyle>
          <a:p>
            <a:pPr lvl="0"/>
            <a:r>
              <a:rPr lang="en-US" dirty="0"/>
              <a:t>This Page should be used for Disclosure Slides ONLY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E58B6AF-75AB-4A0C-BFF2-9A4BBFA670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SECTION TITLE, UPPERCASE ARIAL SIZE 12, DELETE IF NOT USING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22C35BC-A969-49FC-ACF3-18FF0F8CD1F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2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19209D-E05B-4413-B47D-3E0EC6D1E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6B88189-AB23-408D-87A8-1F8BB1F3E6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2873" y="1027814"/>
            <a:ext cx="12893040" cy="321259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MUST USE sub-headline for this master, ONE line only, Arial size 24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5C8C7A4-E9D0-4599-BDF2-A47349DD34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2873" y="484348"/>
            <a:ext cx="12893040" cy="414528"/>
          </a:xfrm>
        </p:spPr>
        <p:txBody>
          <a:bodyPr/>
          <a:lstStyle>
            <a:lvl1pPr>
              <a:lnSpc>
                <a:spcPct val="92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Disclosure Slide: Headline WITH Subtitle, Georgia Bold 32</a:t>
            </a:r>
          </a:p>
        </p:txBody>
      </p:sp>
    </p:spTree>
    <p:extLst>
      <p:ext uri="{BB962C8B-B14F-4D97-AF65-F5344CB8AC3E}">
        <p14:creationId xmlns:p14="http://schemas.microsoft.com/office/powerpoint/2010/main" val="26264175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555" userDrawn="1">
          <p15:clr>
            <a:srgbClr val="FBAE40"/>
          </p15:clr>
        </p15:guide>
        <p15:guide id="10" orient="horz" pos="4319" userDrawn="1">
          <p15:clr>
            <a:srgbClr val="FBAE40"/>
          </p15:clr>
        </p15:guide>
        <p15:guide id="11" orient="horz" pos="809" userDrawn="1">
          <p15:clr>
            <a:srgbClr val="FBAE40"/>
          </p15:clr>
        </p15:guide>
        <p15:guide id="12" orient="horz" pos="1097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6" orient="horz" pos="143" userDrawn="1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: Back Cover Slide Options">
    <p:bg>
      <p:bgPr>
        <a:solidFill>
          <a:srgbClr val="656C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94D5CB-9B7C-488E-BF0C-9D18EECC9AED}"/>
              </a:ext>
            </a:extLst>
          </p:cNvPr>
          <p:cNvSpPr txBox="1">
            <a:spLocks/>
          </p:cNvSpPr>
          <p:nvPr userDrawn="1"/>
        </p:nvSpPr>
        <p:spPr>
          <a:xfrm>
            <a:off x="2925434" y="2516595"/>
            <a:ext cx="7966733" cy="273921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Back Cover </a:t>
            </a:r>
            <a:b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9600" dirty="0">
                <a:solidFill>
                  <a:schemeClr val="bg1"/>
                </a:solidFill>
                <a:latin typeface="Arial Black" panose="020B0A04020102020204" pitchFamily="34" charset="0"/>
              </a:rPr>
              <a:t>Slides</a:t>
            </a:r>
          </a:p>
        </p:txBody>
      </p:sp>
    </p:spTree>
    <p:extLst>
      <p:ext uri="{BB962C8B-B14F-4D97-AF65-F5344CB8AC3E}">
        <p14:creationId xmlns:p14="http://schemas.microsoft.com/office/powerpoint/2010/main" val="84010489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Slide Navy">
    <p:bg>
      <p:bgPr>
        <a:solidFill>
          <a:srgbClr val="0118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8D66EB67-72BE-431B-A6D5-6D63405A62A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143478" y="3200400"/>
            <a:ext cx="553064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343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Slide Burgundy">
    <p:bg>
      <p:bgPr>
        <a:solidFill>
          <a:srgbClr val="4B07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65DF0C2-7987-4570-A0F7-7570CB2CAAC0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4143478" y="3200400"/>
            <a:ext cx="553064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462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4FC8D9-2D2C-477E-B4C2-DA123589F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4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E3CEBA8-30AF-409F-959B-B1AC8AB4E0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3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823493EA-5F5E-4E56-8AC8-B23FB7A92F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THIS SHOULD SAY “AGENDA” OR “TABLE OF CONTENTS”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21FEECE-287A-4FB7-A2B6-38BE9DAA2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4B62E4-0C77-4A2F-96A7-1171F1DB616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77852" y="1211481"/>
            <a:ext cx="11978640" cy="5212080"/>
          </a:xfrm>
          <a:prstGeom prst="rect">
            <a:avLst/>
          </a:prstGeom>
        </p:spPr>
        <p:txBody>
          <a:bodyPr/>
          <a:lstStyle>
            <a:lvl1pPr>
              <a:lnSpc>
                <a:spcPct val="103000"/>
              </a:lnSpc>
              <a:spcAft>
                <a:spcPts val="2400"/>
              </a:spcAft>
              <a:tabLst/>
              <a:defRPr sz="2500" b="1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3000"/>
              </a:lnSpc>
              <a:spcAft>
                <a:spcPts val="2400"/>
              </a:spcAft>
              <a:buFontTx/>
              <a:buNone/>
              <a:tabLst/>
              <a:defRPr sz="2500" b="1">
                <a:solidFill>
                  <a:schemeClr val="tx1"/>
                </a:solidFill>
                <a:latin typeface="+mj-lt"/>
              </a:defRPr>
            </a:lvl2pPr>
            <a:lvl3pPr marL="0" indent="0">
              <a:lnSpc>
                <a:spcPct val="103000"/>
              </a:lnSpc>
              <a:spcAft>
                <a:spcPts val="2400"/>
              </a:spcAft>
              <a:buFontTx/>
              <a:buNone/>
              <a:tabLst/>
              <a:defRPr sz="2500" b="1">
                <a:solidFill>
                  <a:schemeClr val="tx1"/>
                </a:solidFill>
                <a:latin typeface="+mj-lt"/>
              </a:defRPr>
            </a:lvl3pPr>
            <a:lvl4pPr marL="0" indent="0">
              <a:lnSpc>
                <a:spcPct val="103000"/>
              </a:lnSpc>
              <a:spcAft>
                <a:spcPts val="2400"/>
              </a:spcAft>
              <a:buFontTx/>
              <a:buNone/>
              <a:tabLst/>
              <a:defRPr sz="2500" b="1">
                <a:solidFill>
                  <a:schemeClr val="tx1"/>
                </a:solidFill>
                <a:latin typeface="+mj-lt"/>
              </a:defRPr>
            </a:lvl4pPr>
            <a:lvl5pPr marL="0" indent="0">
              <a:lnSpc>
                <a:spcPct val="103000"/>
              </a:lnSpc>
              <a:spcAft>
                <a:spcPts val="2400"/>
              </a:spcAft>
              <a:buFontTx/>
              <a:buNone/>
              <a:tabLst/>
              <a:defRPr sz="25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Sections in Agenda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Sixth</a:t>
            </a:r>
          </a:p>
          <a:p>
            <a:pPr lvl="4"/>
            <a:r>
              <a:rPr lang="en-US" dirty="0"/>
              <a:t>Seventh</a:t>
            </a:r>
          </a:p>
          <a:p>
            <a:pPr lvl="4"/>
            <a:r>
              <a:rPr lang="en-US" dirty="0"/>
              <a:t>Eighth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789021-1A07-4483-950D-265D9F5F90FB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61964" y="1302750"/>
            <a:ext cx="732792" cy="511014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Aft>
                <a:spcPts val="3900"/>
              </a:spcAft>
              <a:tabLst/>
              <a:defRPr sz="1200" b="1">
                <a:solidFill>
                  <a:schemeClr val="tx1"/>
                </a:solidFill>
                <a:latin typeface="+mn-lt"/>
              </a:defRPr>
            </a:lvl1pPr>
            <a:lvl2pPr marL="0" indent="0" algn="r">
              <a:lnSpc>
                <a:spcPct val="110000"/>
              </a:lnSpc>
              <a:spcAft>
                <a:spcPts val="3900"/>
              </a:spcAft>
              <a:buFontTx/>
              <a:buNone/>
              <a:tabLst/>
              <a:defRPr sz="1200" b="1">
                <a:solidFill>
                  <a:schemeClr val="tx1"/>
                </a:solidFill>
                <a:latin typeface="+mn-lt"/>
              </a:defRPr>
            </a:lvl2pPr>
            <a:lvl3pPr marL="0" indent="0" algn="r">
              <a:lnSpc>
                <a:spcPct val="110000"/>
              </a:lnSpc>
              <a:spcAft>
                <a:spcPts val="3900"/>
              </a:spcAft>
              <a:buFontTx/>
              <a:buNone/>
              <a:tabLst/>
              <a:defRPr sz="1200" b="1">
                <a:solidFill>
                  <a:schemeClr val="tx1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spcAft>
                <a:spcPts val="3900"/>
              </a:spcAft>
              <a:buFontTx/>
              <a:buNone/>
              <a:tabLst/>
              <a:defRPr sz="1200" b="1">
                <a:solidFill>
                  <a:schemeClr val="tx1"/>
                </a:solidFill>
                <a:latin typeface="+mn-lt"/>
              </a:defRPr>
            </a:lvl4pPr>
            <a:lvl5pPr marL="0" indent="0" algn="r">
              <a:lnSpc>
                <a:spcPct val="110000"/>
              </a:lnSpc>
              <a:spcAft>
                <a:spcPts val="3900"/>
              </a:spcAft>
              <a:buFontTx/>
              <a:buNone/>
              <a:tabLst/>
              <a:defRPr sz="1200" b="1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01</a:t>
            </a:r>
          </a:p>
          <a:p>
            <a:pPr lvl="1"/>
            <a:r>
              <a:rPr lang="en-US" dirty="0"/>
              <a:t>02</a:t>
            </a:r>
          </a:p>
          <a:p>
            <a:pPr lvl="2"/>
            <a:r>
              <a:rPr lang="en-US" dirty="0"/>
              <a:t>03</a:t>
            </a:r>
          </a:p>
          <a:p>
            <a:pPr lvl="3"/>
            <a:r>
              <a:rPr lang="en-US" dirty="0"/>
              <a:t>04</a:t>
            </a:r>
          </a:p>
          <a:p>
            <a:pPr lvl="4"/>
            <a:r>
              <a:rPr lang="en-US" dirty="0"/>
              <a:t>05</a:t>
            </a:r>
          </a:p>
          <a:p>
            <a:pPr lvl="4"/>
            <a:r>
              <a:rPr lang="en-US" dirty="0"/>
              <a:t>06</a:t>
            </a:r>
          </a:p>
          <a:p>
            <a:pPr lvl="4"/>
            <a:r>
              <a:rPr lang="en-US" dirty="0"/>
              <a:t>07</a:t>
            </a:r>
          </a:p>
          <a:p>
            <a:pPr lvl="4"/>
            <a:r>
              <a:rPr lang="en-US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4205311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431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7" pos="865" userDrawn="1">
          <p15:clr>
            <a:srgbClr val="FBAE40"/>
          </p15:clr>
        </p15:guide>
        <p15:guide id="18" pos="750" userDrawn="1">
          <p15:clr>
            <a:srgbClr val="FBAE40"/>
          </p15:clr>
        </p15:guide>
        <p15:guide id="20" orient="horz" pos="809" userDrawn="1">
          <p15:clr>
            <a:srgbClr val="FBAE40"/>
          </p15:clr>
        </p15:guide>
        <p15:guide id="21" orient="horz" pos="143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 Cover Slide Whit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6972519-7A13-4565-B46A-83D13969E1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3478" y="3200400"/>
            <a:ext cx="553064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271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resente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4FC8D9-2D2C-477E-B4C2-DA123589F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3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E3CEBA8-30AF-409F-959B-B1AC8AB4E0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3" y="7382201"/>
            <a:ext cx="105156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9AB6B16C-57A2-418C-B289-5284CF3883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37400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THIS SHOULD SAY “PRESENTERS” OR SOMETHING SIMILAR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7395436-80DB-41C3-9BF6-44DE4C1D839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THIS SHOULD SAY “AGENDA” OR “TABLE OF CONTENTS”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BFDF688-3806-4E0D-BFD8-D8697942CEC0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235950" y="1292480"/>
            <a:ext cx="5118376" cy="91440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"/>
              </a:spcAft>
              <a:defRPr sz="1600" b="1">
                <a:solidFill>
                  <a:srgbClr val="2F60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0" indent="0">
              <a:buFontTx/>
              <a:buNone/>
              <a:defRPr sz="1800" b="0">
                <a:solidFill>
                  <a:schemeClr val="tx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Name, Arial Bold size 16</a:t>
            </a:r>
          </a:p>
          <a:p>
            <a:pPr lvl="1"/>
            <a:r>
              <a:rPr lang="en-US" dirty="0"/>
              <a:t>Title, Arial size 14</a:t>
            </a:r>
          </a:p>
          <a:p>
            <a:pPr lvl="2"/>
            <a:r>
              <a:rPr lang="en-US" dirty="0"/>
              <a:t>“Best Egg” or the specific division/group name, Arial size 14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EC9B65F-ABAE-4506-BB94-0CA886072964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8235950" y="2689660"/>
            <a:ext cx="5118376" cy="91440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"/>
              </a:spcAft>
              <a:defRPr sz="1600" b="1">
                <a:solidFill>
                  <a:srgbClr val="2F60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0" indent="0">
              <a:buFontTx/>
              <a:buNone/>
              <a:defRPr sz="1800" b="0">
                <a:solidFill>
                  <a:schemeClr val="tx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Name, Arial Bold size 16</a:t>
            </a:r>
          </a:p>
          <a:p>
            <a:pPr lvl="1"/>
            <a:r>
              <a:rPr lang="en-US" dirty="0"/>
              <a:t>Title, Arial size 14</a:t>
            </a:r>
          </a:p>
          <a:p>
            <a:pPr lvl="2"/>
            <a:r>
              <a:rPr lang="en-US" dirty="0"/>
              <a:t>“Best Egg” or the specific division/group name, Arial size 14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B7D10C6-ED78-4F97-B631-5FA610F2DEF4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8235950" y="4086840"/>
            <a:ext cx="5118376" cy="91440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"/>
              </a:spcAft>
              <a:defRPr sz="1600" b="1">
                <a:solidFill>
                  <a:srgbClr val="2F60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0" indent="0">
              <a:buFontTx/>
              <a:buNone/>
              <a:defRPr sz="1800" b="0">
                <a:solidFill>
                  <a:schemeClr val="tx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Name, Arial Bold size 16</a:t>
            </a:r>
          </a:p>
          <a:p>
            <a:pPr lvl="1"/>
            <a:r>
              <a:rPr lang="en-US" dirty="0"/>
              <a:t>Title, Arial size 14</a:t>
            </a:r>
          </a:p>
          <a:p>
            <a:pPr lvl="2"/>
            <a:r>
              <a:rPr lang="en-US" dirty="0"/>
              <a:t>“Best Egg” or the specific division/group name, Arial size 14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21E1BC3-B664-4380-A0F1-0F1E8AB7DB55}"/>
              </a:ext>
            </a:extLst>
          </p:cNvPr>
          <p:cNvSpPr>
            <a:spLocks noGrp="1" noChangeAspect="1"/>
          </p:cNvSpPr>
          <p:nvPr>
            <p:ph type="pic" sz="quarter" idx="24" hasCustomPrompt="1"/>
          </p:nvPr>
        </p:nvSpPr>
        <p:spPr>
          <a:xfrm>
            <a:off x="7137400" y="1292480"/>
            <a:ext cx="914400" cy="914400"/>
          </a:xfrm>
          <a:prstGeom prst="ellipse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96BB650E-4280-4B7C-AF0C-C42338F0AB1D}"/>
              </a:ext>
            </a:extLst>
          </p:cNvPr>
          <p:cNvSpPr>
            <a:spLocks noGrp="1" noChangeAspect="1"/>
          </p:cNvSpPr>
          <p:nvPr>
            <p:ph type="pic" sz="quarter" idx="25" hasCustomPrompt="1"/>
          </p:nvPr>
        </p:nvSpPr>
        <p:spPr>
          <a:xfrm>
            <a:off x="7137400" y="2689660"/>
            <a:ext cx="914400" cy="914400"/>
          </a:xfrm>
          <a:prstGeom prst="ellipse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EF24EC3-1C57-47D5-B6E9-FAAD6D730F76}"/>
              </a:ext>
            </a:extLst>
          </p:cNvPr>
          <p:cNvSpPr>
            <a:spLocks noGrp="1" noChangeAspect="1"/>
          </p:cNvSpPr>
          <p:nvPr>
            <p:ph type="pic" sz="quarter" idx="26" hasCustomPrompt="1"/>
          </p:nvPr>
        </p:nvSpPr>
        <p:spPr>
          <a:xfrm>
            <a:off x="7137400" y="4086840"/>
            <a:ext cx="914400" cy="914400"/>
          </a:xfrm>
          <a:prstGeom prst="ellipse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254B649-49B4-4DFE-AAD9-5B8EB484B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4C2AC3-9CA4-401C-9C95-AD2A99F6B63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8236762" y="5484020"/>
            <a:ext cx="5118376" cy="91440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200"/>
              </a:spcAft>
              <a:defRPr sz="1600" b="1">
                <a:solidFill>
                  <a:srgbClr val="2F609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venir Next LT Pro" panose="020B0504020202020204" pitchFamily="34" charset="0"/>
              </a:defRPr>
            </a:lvl4pPr>
            <a:lvl5pPr marL="0" indent="0">
              <a:buFontTx/>
              <a:buNone/>
              <a:defRPr sz="1800" b="0">
                <a:solidFill>
                  <a:schemeClr val="tx1"/>
                </a:solidFill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Name, Arial Bold size 16</a:t>
            </a:r>
          </a:p>
          <a:p>
            <a:pPr lvl="1"/>
            <a:r>
              <a:rPr lang="en-US" dirty="0"/>
              <a:t>Title, Arial size 14</a:t>
            </a:r>
          </a:p>
          <a:p>
            <a:pPr lvl="2"/>
            <a:r>
              <a:rPr lang="en-US" dirty="0"/>
              <a:t>“Best Egg” or the specific division/group name, Arial size 14</a:t>
            </a:r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36C49F45-909A-497E-B2BA-39F1C4740F71}"/>
              </a:ext>
            </a:extLst>
          </p:cNvPr>
          <p:cNvSpPr>
            <a:spLocks noGrp="1" noChangeAspect="1"/>
          </p:cNvSpPr>
          <p:nvPr>
            <p:ph type="pic" sz="quarter" idx="28" hasCustomPrompt="1"/>
          </p:nvPr>
        </p:nvSpPr>
        <p:spPr>
          <a:xfrm>
            <a:off x="7138212" y="5484020"/>
            <a:ext cx="914400" cy="914400"/>
          </a:xfrm>
          <a:prstGeom prst="ellipse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Headshot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B402D28-873F-468F-BA9E-3BD14F59C82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21018" y="1211481"/>
            <a:ext cx="5758372" cy="5212080"/>
          </a:xfrm>
          <a:prstGeom prst="rect">
            <a:avLst/>
          </a:prstGeom>
        </p:spPr>
        <p:txBody>
          <a:bodyPr/>
          <a:lstStyle>
            <a:lvl1pPr>
              <a:lnSpc>
                <a:spcPct val="103000"/>
              </a:lnSpc>
              <a:spcAft>
                <a:spcPts val="2400"/>
              </a:spcAft>
              <a:tabLst/>
              <a:defRPr sz="2500" b="1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3000"/>
              </a:lnSpc>
              <a:spcAft>
                <a:spcPts val="2400"/>
              </a:spcAft>
              <a:buFontTx/>
              <a:buNone/>
              <a:tabLst/>
              <a:defRPr sz="2500" b="1">
                <a:solidFill>
                  <a:schemeClr val="tx1"/>
                </a:solidFill>
                <a:latin typeface="+mj-lt"/>
              </a:defRPr>
            </a:lvl2pPr>
            <a:lvl3pPr marL="0" indent="0">
              <a:lnSpc>
                <a:spcPct val="103000"/>
              </a:lnSpc>
              <a:spcAft>
                <a:spcPts val="2400"/>
              </a:spcAft>
              <a:buFontTx/>
              <a:buNone/>
              <a:tabLst/>
              <a:defRPr sz="2500" b="1">
                <a:solidFill>
                  <a:schemeClr val="tx1"/>
                </a:solidFill>
                <a:latin typeface="+mj-lt"/>
              </a:defRPr>
            </a:lvl3pPr>
            <a:lvl4pPr marL="0" indent="0">
              <a:lnSpc>
                <a:spcPct val="103000"/>
              </a:lnSpc>
              <a:spcAft>
                <a:spcPts val="2400"/>
              </a:spcAft>
              <a:buFontTx/>
              <a:buNone/>
              <a:tabLst/>
              <a:defRPr sz="2500" b="1">
                <a:solidFill>
                  <a:schemeClr val="tx1"/>
                </a:solidFill>
                <a:latin typeface="+mj-lt"/>
              </a:defRPr>
            </a:lvl4pPr>
            <a:lvl5pPr marL="0" indent="0">
              <a:lnSpc>
                <a:spcPct val="103000"/>
              </a:lnSpc>
              <a:spcAft>
                <a:spcPts val="2400"/>
              </a:spcAft>
              <a:buFontTx/>
              <a:buNone/>
              <a:tabLst/>
              <a:defRPr sz="25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Sections in Agenda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Sixth</a:t>
            </a:r>
          </a:p>
          <a:p>
            <a:pPr lvl="4"/>
            <a:r>
              <a:rPr lang="en-US" dirty="0"/>
              <a:t>Seventh</a:t>
            </a:r>
          </a:p>
          <a:p>
            <a:pPr lvl="4"/>
            <a:r>
              <a:rPr lang="en-US" dirty="0"/>
              <a:t>Eighth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53EC886B-4CDD-4D6F-B4AE-9681022530E4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61962" y="1302750"/>
            <a:ext cx="275957" cy="511014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Aft>
                <a:spcPts val="3900"/>
              </a:spcAft>
              <a:tabLst/>
              <a:defRPr sz="1200" b="1">
                <a:solidFill>
                  <a:schemeClr val="tx1"/>
                </a:solidFill>
                <a:latin typeface="+mn-lt"/>
              </a:defRPr>
            </a:lvl1pPr>
            <a:lvl2pPr marL="0" indent="0" algn="r">
              <a:lnSpc>
                <a:spcPct val="110000"/>
              </a:lnSpc>
              <a:spcAft>
                <a:spcPts val="3900"/>
              </a:spcAft>
              <a:buFontTx/>
              <a:buNone/>
              <a:tabLst/>
              <a:defRPr sz="1200" b="1">
                <a:solidFill>
                  <a:schemeClr val="tx1"/>
                </a:solidFill>
                <a:latin typeface="+mn-lt"/>
              </a:defRPr>
            </a:lvl2pPr>
            <a:lvl3pPr marL="0" indent="0" algn="r">
              <a:lnSpc>
                <a:spcPct val="110000"/>
              </a:lnSpc>
              <a:spcAft>
                <a:spcPts val="3900"/>
              </a:spcAft>
              <a:buFontTx/>
              <a:buNone/>
              <a:tabLst/>
              <a:defRPr sz="1200" b="1">
                <a:solidFill>
                  <a:schemeClr val="tx1"/>
                </a:solidFill>
                <a:latin typeface="+mn-lt"/>
              </a:defRPr>
            </a:lvl3pPr>
            <a:lvl4pPr marL="0" indent="0" algn="r">
              <a:lnSpc>
                <a:spcPct val="110000"/>
              </a:lnSpc>
              <a:spcAft>
                <a:spcPts val="3900"/>
              </a:spcAft>
              <a:buFontTx/>
              <a:buNone/>
              <a:tabLst/>
              <a:defRPr sz="1200" b="1">
                <a:solidFill>
                  <a:schemeClr val="tx1"/>
                </a:solidFill>
                <a:latin typeface="+mn-lt"/>
              </a:defRPr>
            </a:lvl4pPr>
            <a:lvl5pPr marL="0" indent="0" algn="r">
              <a:lnSpc>
                <a:spcPct val="110000"/>
              </a:lnSpc>
              <a:spcAft>
                <a:spcPts val="3900"/>
              </a:spcAft>
              <a:buFontTx/>
              <a:buNone/>
              <a:tabLst/>
              <a:defRPr sz="1200" b="1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01</a:t>
            </a:r>
          </a:p>
          <a:p>
            <a:pPr lvl="1"/>
            <a:r>
              <a:rPr lang="en-US" dirty="0"/>
              <a:t>02</a:t>
            </a:r>
          </a:p>
          <a:p>
            <a:pPr lvl="2"/>
            <a:r>
              <a:rPr lang="en-US" dirty="0"/>
              <a:t>03</a:t>
            </a:r>
          </a:p>
          <a:p>
            <a:pPr lvl="3"/>
            <a:r>
              <a:rPr lang="en-US" dirty="0"/>
              <a:t>04</a:t>
            </a:r>
          </a:p>
          <a:p>
            <a:pPr lvl="4"/>
            <a:r>
              <a:rPr lang="en-US" dirty="0"/>
              <a:t>05</a:t>
            </a:r>
          </a:p>
          <a:p>
            <a:pPr lvl="4"/>
            <a:r>
              <a:rPr lang="en-US" dirty="0"/>
              <a:t>06</a:t>
            </a:r>
          </a:p>
          <a:p>
            <a:pPr lvl="4"/>
            <a:r>
              <a:rPr lang="en-US" dirty="0"/>
              <a:t>07</a:t>
            </a:r>
          </a:p>
          <a:p>
            <a:pPr lvl="4"/>
            <a:r>
              <a:rPr lang="en-US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346201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431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7" pos="579" userDrawn="1">
          <p15:clr>
            <a:srgbClr val="FBAE40"/>
          </p15:clr>
        </p15:guide>
        <p15:guide id="18" pos="465" userDrawn="1">
          <p15:clr>
            <a:srgbClr val="FBAE40"/>
          </p15:clr>
        </p15:guide>
        <p15:guide id="20" orient="horz" pos="809" userDrawn="1">
          <p15:clr>
            <a:srgbClr val="FBAE40"/>
          </p15:clr>
        </p15:guide>
        <p15:guide id="23" orient="horz" pos="1693" userDrawn="1">
          <p15:clr>
            <a:srgbClr val="FBAE40"/>
          </p15:clr>
        </p15:guide>
        <p15:guide id="25" orient="horz" pos="2573" userDrawn="1">
          <p15:clr>
            <a:srgbClr val="FBAE40"/>
          </p15:clr>
        </p15:guide>
        <p15:guide id="27" orient="horz" pos="3151" userDrawn="1">
          <p15:clr>
            <a:srgbClr val="FBAE40"/>
          </p15:clr>
        </p15:guide>
        <p15:guide id="28" orient="horz" pos="3453" userDrawn="1">
          <p15:clr>
            <a:srgbClr val="FBAE40"/>
          </p15:clr>
        </p15:guide>
        <p15:guide id="29" pos="4494" userDrawn="1">
          <p15:clr>
            <a:srgbClr val="FBAE40"/>
          </p15:clr>
        </p15:guide>
        <p15:guide id="30" pos="4209" userDrawn="1">
          <p15:clr>
            <a:srgbClr val="FBAE40"/>
          </p15:clr>
        </p15:guide>
        <p15:guide id="31" orient="horz" pos="143" userDrawn="1">
          <p15:clr>
            <a:srgbClr val="FBAE40"/>
          </p15:clr>
        </p15:guide>
        <p15:guide id="32" pos="5072" userDrawn="1">
          <p15:clr>
            <a:srgbClr val="FBAE40"/>
          </p15:clr>
        </p15:guide>
        <p15:guide id="33" pos="5188" userDrawn="1">
          <p15:clr>
            <a:srgbClr val="FBAE40"/>
          </p15:clr>
        </p15:guide>
        <p15:guide id="34" orient="horz" pos="2272" userDrawn="1">
          <p15:clr>
            <a:srgbClr val="FBAE40"/>
          </p15:clr>
        </p15:guide>
        <p15:guide id="35" orient="horz" pos="139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A291A89-43F6-4B1E-BDC0-A8F286EBF183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1418356" y="7016742"/>
            <a:ext cx="1582956" cy="320040"/>
            <a:chOff x="11418356" y="7016742"/>
            <a:chExt cx="1582956" cy="32004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1ADC230-31E6-4C34-94C4-D4FB5E5C201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2992168" y="7016742"/>
              <a:ext cx="9144" cy="3200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60" name="Graphic 24">
              <a:extLst>
                <a:ext uri="{FF2B5EF4-FFF2-40B4-BE49-F238E27FC236}">
                  <a16:creationId xmlns:a16="http://schemas.microsoft.com/office/drawing/2014/main" id="{07D28053-EE4C-49DE-9A85-E47A0A7F1F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418356" y="7026246"/>
              <a:ext cx="237104" cy="249091"/>
            </a:xfrm>
            <a:custGeom>
              <a:avLst/>
              <a:gdLst>
                <a:gd name="connsiteX0" fmla="*/ 231559 w 237104"/>
                <a:gd name="connsiteY0" fmla="*/ 102366 h 249091"/>
                <a:gd name="connsiteX1" fmla="*/ 143965 w 237104"/>
                <a:gd name="connsiteY1" fmla="*/ 73123 h 249091"/>
                <a:gd name="connsiteX2" fmla="*/ 231559 w 237104"/>
                <a:gd name="connsiteY2" fmla="*/ 43938 h 249091"/>
                <a:gd name="connsiteX3" fmla="*/ 237098 w 237104"/>
                <a:gd name="connsiteY3" fmla="*/ 38184 h 249091"/>
                <a:gd name="connsiteX4" fmla="*/ 237095 w 237104"/>
                <a:gd name="connsiteY4" fmla="*/ 38085 h 249091"/>
                <a:gd name="connsiteX5" fmla="*/ 237095 w 237104"/>
                <a:gd name="connsiteY5" fmla="*/ 5825 h 249091"/>
                <a:gd name="connsiteX6" fmla="*/ 231052 w 237104"/>
                <a:gd name="connsiteY6" fmla="*/ 7 h 249091"/>
                <a:gd name="connsiteX7" fmla="*/ 231049 w 237104"/>
                <a:gd name="connsiteY7" fmla="*/ 7 h 249091"/>
                <a:gd name="connsiteX8" fmla="*/ 119556 w 237104"/>
                <a:gd name="connsiteY8" fmla="*/ 53199 h 249091"/>
                <a:gd name="connsiteX9" fmla="*/ 118236 w 237104"/>
                <a:gd name="connsiteY9" fmla="*/ 53895 h 249091"/>
                <a:gd name="connsiteX10" fmla="*/ 117541 w 237104"/>
                <a:gd name="connsiteY10" fmla="*/ 53199 h 249091"/>
                <a:gd name="connsiteX11" fmla="*/ 6048 w 237104"/>
                <a:gd name="connsiteY11" fmla="*/ 7 h 249091"/>
                <a:gd name="connsiteX12" fmla="*/ 9 w 237104"/>
                <a:gd name="connsiteY12" fmla="*/ 5485 h 249091"/>
                <a:gd name="connsiteX13" fmla="*/ 2 w 237104"/>
                <a:gd name="connsiteY13" fmla="*/ 5825 h 249091"/>
                <a:gd name="connsiteX14" fmla="*/ 2 w 237104"/>
                <a:gd name="connsiteY14" fmla="*/ 38346 h 249091"/>
                <a:gd name="connsiteX15" fmla="*/ 5538 w 237104"/>
                <a:gd name="connsiteY15" fmla="*/ 44140 h 249091"/>
                <a:gd name="connsiteX16" fmla="*/ 93132 w 237104"/>
                <a:gd name="connsiteY16" fmla="*/ 73123 h 249091"/>
                <a:gd name="connsiteX17" fmla="*/ 5538 w 237104"/>
                <a:gd name="connsiteY17" fmla="*/ 102366 h 249091"/>
                <a:gd name="connsiteX18" fmla="*/ 2 w 237104"/>
                <a:gd name="connsiteY18" fmla="*/ 107911 h 249091"/>
                <a:gd name="connsiteX19" fmla="*/ 2 w 237104"/>
                <a:gd name="connsiteY19" fmla="*/ 140943 h 249091"/>
                <a:gd name="connsiteX20" fmla="*/ 5538 w 237104"/>
                <a:gd name="connsiteY20" fmla="*/ 146487 h 249091"/>
                <a:gd name="connsiteX21" fmla="*/ 93132 w 237104"/>
                <a:gd name="connsiteY21" fmla="*/ 175731 h 249091"/>
                <a:gd name="connsiteX22" fmla="*/ 5538 w 237104"/>
                <a:gd name="connsiteY22" fmla="*/ 204963 h 249091"/>
                <a:gd name="connsiteX23" fmla="*/ 1 w 237104"/>
                <a:gd name="connsiteY23" fmla="*/ 210718 h 249091"/>
                <a:gd name="connsiteX24" fmla="*/ 2 w 237104"/>
                <a:gd name="connsiteY24" fmla="*/ 210769 h 249091"/>
                <a:gd name="connsiteX25" fmla="*/ 2 w 237104"/>
                <a:gd name="connsiteY25" fmla="*/ 243290 h 249091"/>
                <a:gd name="connsiteX26" fmla="*/ 6048 w 237104"/>
                <a:gd name="connsiteY26" fmla="*/ 249084 h 249091"/>
                <a:gd name="connsiteX27" fmla="*/ 117541 w 237104"/>
                <a:gd name="connsiteY27" fmla="*/ 195892 h 249091"/>
                <a:gd name="connsiteX28" fmla="*/ 118862 w 237104"/>
                <a:gd name="connsiteY28" fmla="*/ 195196 h 249091"/>
                <a:gd name="connsiteX29" fmla="*/ 119556 w 237104"/>
                <a:gd name="connsiteY29" fmla="*/ 195892 h 249091"/>
                <a:gd name="connsiteX30" fmla="*/ 231049 w 237104"/>
                <a:gd name="connsiteY30" fmla="*/ 249084 h 249091"/>
                <a:gd name="connsiteX31" fmla="*/ 237088 w 237104"/>
                <a:gd name="connsiteY31" fmla="*/ 243606 h 249091"/>
                <a:gd name="connsiteX32" fmla="*/ 237095 w 237104"/>
                <a:gd name="connsiteY32" fmla="*/ 243290 h 249091"/>
                <a:gd name="connsiteX33" fmla="*/ 237095 w 237104"/>
                <a:gd name="connsiteY33" fmla="*/ 210520 h 249091"/>
                <a:gd name="connsiteX34" fmla="*/ 231559 w 237104"/>
                <a:gd name="connsiteY34" fmla="*/ 204714 h 249091"/>
                <a:gd name="connsiteX35" fmla="*/ 143965 w 237104"/>
                <a:gd name="connsiteY35" fmla="*/ 175731 h 249091"/>
                <a:gd name="connsiteX36" fmla="*/ 231559 w 237104"/>
                <a:gd name="connsiteY36" fmla="*/ 146487 h 249091"/>
                <a:gd name="connsiteX37" fmla="*/ 237095 w 237104"/>
                <a:gd name="connsiteY37" fmla="*/ 141579 h 249091"/>
                <a:gd name="connsiteX38" fmla="*/ 237095 w 237104"/>
                <a:gd name="connsiteY38" fmla="*/ 140943 h 249091"/>
                <a:gd name="connsiteX39" fmla="*/ 237095 w 237104"/>
                <a:gd name="connsiteY39" fmla="*/ 107911 h 249091"/>
                <a:gd name="connsiteX40" fmla="*/ 231559 w 237104"/>
                <a:gd name="connsiteY40" fmla="*/ 102366 h 249091"/>
                <a:gd name="connsiteX41" fmla="*/ 139437 w 237104"/>
                <a:gd name="connsiteY41" fmla="*/ 132121 h 249091"/>
                <a:gd name="connsiteX42" fmla="*/ 109990 w 237104"/>
                <a:gd name="connsiteY42" fmla="*/ 150797 h 249091"/>
                <a:gd name="connsiteX43" fmla="*/ 99415 w 237104"/>
                <a:gd name="connsiteY43" fmla="*/ 117552 h 249091"/>
                <a:gd name="connsiteX44" fmla="*/ 129372 w 237104"/>
                <a:gd name="connsiteY44" fmla="*/ 97641 h 249091"/>
                <a:gd name="connsiteX45" fmla="*/ 139437 w 237104"/>
                <a:gd name="connsiteY45" fmla="*/ 132121 h 249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37104" h="249091">
                  <a:moveTo>
                    <a:pt x="231559" y="102366"/>
                  </a:moveTo>
                  <a:cubicBezTo>
                    <a:pt x="171100" y="101108"/>
                    <a:pt x="143965" y="78929"/>
                    <a:pt x="143965" y="73123"/>
                  </a:cubicBezTo>
                  <a:cubicBezTo>
                    <a:pt x="143965" y="67317"/>
                    <a:pt x="171148" y="45399"/>
                    <a:pt x="231559" y="43938"/>
                  </a:cubicBezTo>
                  <a:cubicBezTo>
                    <a:pt x="234674" y="43881"/>
                    <a:pt x="237154" y="41305"/>
                    <a:pt x="237098" y="38184"/>
                  </a:cubicBezTo>
                  <a:cubicBezTo>
                    <a:pt x="237098" y="38151"/>
                    <a:pt x="237096" y="38118"/>
                    <a:pt x="237095" y="38085"/>
                  </a:cubicBezTo>
                  <a:lnTo>
                    <a:pt x="237095" y="5825"/>
                  </a:lnTo>
                  <a:cubicBezTo>
                    <a:pt x="237030" y="2547"/>
                    <a:pt x="234325" y="-58"/>
                    <a:pt x="231052" y="7"/>
                  </a:cubicBezTo>
                  <a:cubicBezTo>
                    <a:pt x="231050" y="7"/>
                    <a:pt x="231050" y="7"/>
                    <a:pt x="231049" y="7"/>
                  </a:cubicBezTo>
                  <a:cubicBezTo>
                    <a:pt x="208905" y="1016"/>
                    <a:pt x="132656" y="7570"/>
                    <a:pt x="119556" y="53199"/>
                  </a:cubicBezTo>
                  <a:cubicBezTo>
                    <a:pt x="119383" y="53757"/>
                    <a:pt x="118793" y="54068"/>
                    <a:pt x="118236" y="53895"/>
                  </a:cubicBezTo>
                  <a:cubicBezTo>
                    <a:pt x="117904" y="53792"/>
                    <a:pt x="117644" y="53532"/>
                    <a:pt x="117541" y="53199"/>
                  </a:cubicBezTo>
                  <a:cubicBezTo>
                    <a:pt x="104453" y="7582"/>
                    <a:pt x="27944" y="1028"/>
                    <a:pt x="6048" y="7"/>
                  </a:cubicBezTo>
                  <a:cubicBezTo>
                    <a:pt x="2870" y="-150"/>
                    <a:pt x="166" y="2302"/>
                    <a:pt x="9" y="5485"/>
                  </a:cubicBezTo>
                  <a:cubicBezTo>
                    <a:pt x="3" y="5598"/>
                    <a:pt x="1" y="5712"/>
                    <a:pt x="2" y="5825"/>
                  </a:cubicBezTo>
                  <a:lnTo>
                    <a:pt x="2" y="38346"/>
                  </a:lnTo>
                  <a:cubicBezTo>
                    <a:pt x="97" y="41411"/>
                    <a:pt x="2485" y="43911"/>
                    <a:pt x="5538" y="44140"/>
                  </a:cubicBezTo>
                  <a:cubicBezTo>
                    <a:pt x="65997" y="45399"/>
                    <a:pt x="93132" y="67328"/>
                    <a:pt x="93132" y="73123"/>
                  </a:cubicBezTo>
                  <a:cubicBezTo>
                    <a:pt x="93132" y="78917"/>
                    <a:pt x="65950" y="102366"/>
                    <a:pt x="5538" y="102366"/>
                  </a:cubicBezTo>
                  <a:cubicBezTo>
                    <a:pt x="2" y="102366"/>
                    <a:pt x="2" y="107911"/>
                    <a:pt x="2" y="107911"/>
                  </a:cubicBezTo>
                  <a:lnTo>
                    <a:pt x="2" y="140943"/>
                  </a:lnTo>
                  <a:cubicBezTo>
                    <a:pt x="2" y="146238"/>
                    <a:pt x="5538" y="146487"/>
                    <a:pt x="5538" y="146487"/>
                  </a:cubicBezTo>
                  <a:cubicBezTo>
                    <a:pt x="65997" y="147746"/>
                    <a:pt x="93132" y="169925"/>
                    <a:pt x="93132" y="175731"/>
                  </a:cubicBezTo>
                  <a:cubicBezTo>
                    <a:pt x="93132" y="181537"/>
                    <a:pt x="65950" y="203455"/>
                    <a:pt x="5538" y="204963"/>
                  </a:cubicBezTo>
                  <a:cubicBezTo>
                    <a:pt x="2422" y="205021"/>
                    <a:pt x="-57" y="207598"/>
                    <a:pt x="1" y="210718"/>
                  </a:cubicBezTo>
                  <a:cubicBezTo>
                    <a:pt x="1" y="210736"/>
                    <a:pt x="2" y="210752"/>
                    <a:pt x="2" y="210769"/>
                  </a:cubicBezTo>
                  <a:lnTo>
                    <a:pt x="2" y="243290"/>
                  </a:lnTo>
                  <a:cubicBezTo>
                    <a:pt x="80" y="246560"/>
                    <a:pt x="2783" y="249150"/>
                    <a:pt x="6048" y="249084"/>
                  </a:cubicBezTo>
                  <a:cubicBezTo>
                    <a:pt x="28193" y="248075"/>
                    <a:pt x="104442" y="241521"/>
                    <a:pt x="117541" y="195892"/>
                  </a:cubicBezTo>
                  <a:cubicBezTo>
                    <a:pt x="117714" y="195335"/>
                    <a:pt x="118305" y="195023"/>
                    <a:pt x="118862" y="195196"/>
                  </a:cubicBezTo>
                  <a:cubicBezTo>
                    <a:pt x="119194" y="195299"/>
                    <a:pt x="119453" y="195559"/>
                    <a:pt x="119556" y="195892"/>
                  </a:cubicBezTo>
                  <a:cubicBezTo>
                    <a:pt x="132596" y="241521"/>
                    <a:pt x="209154" y="248134"/>
                    <a:pt x="231049" y="249084"/>
                  </a:cubicBezTo>
                  <a:cubicBezTo>
                    <a:pt x="234228" y="249242"/>
                    <a:pt x="236932" y="246789"/>
                    <a:pt x="237088" y="243606"/>
                  </a:cubicBezTo>
                  <a:cubicBezTo>
                    <a:pt x="237094" y="243500"/>
                    <a:pt x="237095" y="243396"/>
                    <a:pt x="237095" y="243290"/>
                  </a:cubicBezTo>
                  <a:lnTo>
                    <a:pt x="237095" y="210520"/>
                  </a:lnTo>
                  <a:cubicBezTo>
                    <a:pt x="237006" y="207450"/>
                    <a:pt x="234616" y="204944"/>
                    <a:pt x="231559" y="204714"/>
                  </a:cubicBezTo>
                  <a:cubicBezTo>
                    <a:pt x="171100" y="203455"/>
                    <a:pt x="143965" y="181525"/>
                    <a:pt x="143965" y="175731"/>
                  </a:cubicBezTo>
                  <a:cubicBezTo>
                    <a:pt x="143965" y="169937"/>
                    <a:pt x="171148" y="147746"/>
                    <a:pt x="231559" y="146487"/>
                  </a:cubicBezTo>
                  <a:cubicBezTo>
                    <a:pt x="234441" y="146663"/>
                    <a:pt x="236920" y="144465"/>
                    <a:pt x="237095" y="141579"/>
                  </a:cubicBezTo>
                  <a:cubicBezTo>
                    <a:pt x="237108" y="141368"/>
                    <a:pt x="237108" y="141155"/>
                    <a:pt x="237095" y="140943"/>
                  </a:cubicBezTo>
                  <a:lnTo>
                    <a:pt x="237095" y="107911"/>
                  </a:lnTo>
                  <a:cubicBezTo>
                    <a:pt x="237095" y="102366"/>
                    <a:pt x="231559" y="102366"/>
                    <a:pt x="231559" y="102366"/>
                  </a:cubicBezTo>
                  <a:close/>
                  <a:moveTo>
                    <a:pt x="139437" y="132121"/>
                  </a:moveTo>
                  <a:cubicBezTo>
                    <a:pt x="133960" y="151985"/>
                    <a:pt x="119047" y="154051"/>
                    <a:pt x="109990" y="150797"/>
                  </a:cubicBezTo>
                  <a:cubicBezTo>
                    <a:pt x="100684" y="147520"/>
                    <a:pt x="90868" y="136929"/>
                    <a:pt x="99415" y="117552"/>
                  </a:cubicBezTo>
                  <a:cubicBezTo>
                    <a:pt x="103695" y="107721"/>
                    <a:pt x="117790" y="93355"/>
                    <a:pt x="129372" y="97641"/>
                  </a:cubicBezTo>
                  <a:cubicBezTo>
                    <a:pt x="141962" y="102117"/>
                    <a:pt x="142459" y="121779"/>
                    <a:pt x="139437" y="132121"/>
                  </a:cubicBezTo>
                  <a:close/>
                </a:path>
              </a:pathLst>
            </a:custGeom>
            <a:solidFill>
              <a:schemeClr val="bg1"/>
            </a:solidFill>
            <a:ln w="114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Graphic 25">
              <a:extLst>
                <a:ext uri="{FF2B5EF4-FFF2-40B4-BE49-F238E27FC236}">
                  <a16:creationId xmlns:a16="http://schemas.microsoft.com/office/drawing/2014/main" id="{6D29981D-D98C-481F-A7B8-F1F8AC495E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11771393" y="7054694"/>
              <a:ext cx="1018580" cy="258921"/>
            </a:xfrm>
            <a:custGeom>
              <a:avLst/>
              <a:gdLst>
                <a:gd name="connsiteX0" fmla="*/ 736139 w 1018580"/>
                <a:gd name="connsiteY0" fmla="*/ 13607 h 258921"/>
                <a:gd name="connsiteX1" fmla="*/ 736139 w 1018580"/>
                <a:gd name="connsiteY1" fmla="*/ 46851 h 258921"/>
                <a:gd name="connsiteX2" fmla="*/ 726320 w 1018580"/>
                <a:gd name="connsiteY2" fmla="*/ 50133 h 258921"/>
                <a:gd name="connsiteX3" fmla="*/ 707436 w 1018580"/>
                <a:gd name="connsiteY3" fmla="*/ 28723 h 258921"/>
                <a:gd name="connsiteX4" fmla="*/ 680403 w 1018580"/>
                <a:gd name="connsiteY4" fmla="*/ 17893 h 258921"/>
                <a:gd name="connsiteX5" fmla="*/ 648012 w 1018580"/>
                <a:gd name="connsiteY5" fmla="*/ 17893 h 258921"/>
                <a:gd name="connsiteX6" fmla="*/ 640393 w 1018580"/>
                <a:gd name="connsiteY6" fmla="*/ 24117 h 258921"/>
                <a:gd name="connsiteX7" fmla="*/ 640393 w 1018580"/>
                <a:gd name="connsiteY7" fmla="*/ 25712 h 258921"/>
                <a:gd name="connsiteX8" fmla="*/ 640393 w 1018580"/>
                <a:gd name="connsiteY8" fmla="*/ 84380 h 258921"/>
                <a:gd name="connsiteX9" fmla="*/ 664697 w 1018580"/>
                <a:gd name="connsiteY9" fmla="*/ 84380 h 258921"/>
                <a:gd name="connsiteX10" fmla="*/ 677938 w 1018580"/>
                <a:gd name="connsiteY10" fmla="*/ 77334 h 258921"/>
                <a:gd name="connsiteX11" fmla="*/ 691933 w 1018580"/>
                <a:gd name="connsiteY11" fmla="*/ 58183 h 258921"/>
                <a:gd name="connsiteX12" fmla="*/ 702730 w 1018580"/>
                <a:gd name="connsiteY12" fmla="*/ 61465 h 258921"/>
                <a:gd name="connsiteX13" fmla="*/ 702730 w 1018580"/>
                <a:gd name="connsiteY13" fmla="*/ 125465 h 258921"/>
                <a:gd name="connsiteX14" fmla="*/ 691933 w 1018580"/>
                <a:gd name="connsiteY14" fmla="*/ 128726 h 258921"/>
                <a:gd name="connsiteX15" fmla="*/ 677938 w 1018580"/>
                <a:gd name="connsiteY15" fmla="*/ 109596 h 258921"/>
                <a:gd name="connsiteX16" fmla="*/ 664697 w 1018580"/>
                <a:gd name="connsiteY16" fmla="*/ 102278 h 258921"/>
                <a:gd name="connsiteX17" fmla="*/ 640434 w 1018580"/>
                <a:gd name="connsiteY17" fmla="*/ 102278 h 258921"/>
                <a:gd name="connsiteX18" fmla="*/ 640434 w 1018580"/>
                <a:gd name="connsiteY18" fmla="*/ 170522 h 258921"/>
                <a:gd name="connsiteX19" fmla="*/ 650742 w 1018580"/>
                <a:gd name="connsiteY19" fmla="*/ 181101 h 258921"/>
                <a:gd name="connsiteX20" fmla="*/ 677490 w 1018580"/>
                <a:gd name="connsiteY20" fmla="*/ 181101 h 258921"/>
                <a:gd name="connsiteX21" fmla="*/ 707924 w 1018580"/>
                <a:gd name="connsiteY21" fmla="*/ 169497 h 258921"/>
                <a:gd name="connsiteX22" fmla="*/ 725342 w 1018580"/>
                <a:gd name="connsiteY22" fmla="*/ 146373 h 258921"/>
                <a:gd name="connsiteX23" fmla="*/ 735161 w 1018580"/>
                <a:gd name="connsiteY23" fmla="*/ 149154 h 258921"/>
                <a:gd name="connsiteX24" fmla="*/ 735161 w 1018580"/>
                <a:gd name="connsiteY24" fmla="*/ 184112 h 258921"/>
                <a:gd name="connsiteX25" fmla="*/ 720432 w 1018580"/>
                <a:gd name="connsiteY25" fmla="*/ 198748 h 258921"/>
                <a:gd name="connsiteX26" fmla="*/ 589648 w 1018580"/>
                <a:gd name="connsiteY26" fmla="*/ 198748 h 258921"/>
                <a:gd name="connsiteX27" fmla="*/ 584252 w 1018580"/>
                <a:gd name="connsiteY27" fmla="*/ 193987 h 258921"/>
                <a:gd name="connsiteX28" fmla="*/ 584250 w 1018580"/>
                <a:gd name="connsiteY28" fmla="*/ 193960 h 258921"/>
                <a:gd name="connsiteX29" fmla="*/ 598225 w 1018580"/>
                <a:gd name="connsiteY29" fmla="*/ 173302 h 258921"/>
                <a:gd name="connsiteX30" fmla="*/ 598225 w 1018580"/>
                <a:gd name="connsiteY30" fmla="*/ 25462 h 258921"/>
                <a:gd name="connsiteX31" fmla="*/ 584250 w 1018580"/>
                <a:gd name="connsiteY31" fmla="*/ 4804 h 258921"/>
                <a:gd name="connsiteX32" fmla="*/ 589581 w 1018580"/>
                <a:gd name="connsiteY32" fmla="*/ 11 h 258921"/>
                <a:gd name="connsiteX33" fmla="*/ 589648 w 1018580"/>
                <a:gd name="connsiteY33" fmla="*/ 16 h 258921"/>
                <a:gd name="connsiteX34" fmla="*/ 721899 w 1018580"/>
                <a:gd name="connsiteY34" fmla="*/ 16 h 258921"/>
                <a:gd name="connsiteX35" fmla="*/ 736139 w 1018580"/>
                <a:gd name="connsiteY35" fmla="*/ 13607 h 258921"/>
                <a:gd name="connsiteX36" fmla="*/ 1017263 w 1018580"/>
                <a:gd name="connsiteY36" fmla="*/ 211564 h 258921"/>
                <a:gd name="connsiteX37" fmla="*/ 941686 w 1018580"/>
                <a:gd name="connsiteY37" fmla="*/ 258649 h 258921"/>
                <a:gd name="connsiteX38" fmla="*/ 884748 w 1018580"/>
                <a:gd name="connsiteY38" fmla="*/ 226932 h 258921"/>
                <a:gd name="connsiteX39" fmla="*/ 912229 w 1018580"/>
                <a:gd name="connsiteY39" fmla="*/ 197974 h 258921"/>
                <a:gd name="connsiteX40" fmla="*/ 888679 w 1018580"/>
                <a:gd name="connsiteY40" fmla="*/ 175561 h 258921"/>
                <a:gd name="connsiteX41" fmla="*/ 913227 w 1018580"/>
                <a:gd name="connsiteY41" fmla="*/ 148380 h 258921"/>
                <a:gd name="connsiteX42" fmla="*/ 888435 w 1018580"/>
                <a:gd name="connsiteY42" fmla="*/ 109596 h 258921"/>
                <a:gd name="connsiteX43" fmla="*/ 949040 w 1018580"/>
                <a:gd name="connsiteY43" fmla="*/ 62490 h 258921"/>
                <a:gd name="connsiteX44" fmla="*/ 993857 w 1018580"/>
                <a:gd name="connsiteY44" fmla="*/ 62490 h 258921"/>
                <a:gd name="connsiteX45" fmla="*/ 1013983 w 1018580"/>
                <a:gd name="connsiteY45" fmla="*/ 58977 h 258921"/>
                <a:gd name="connsiteX46" fmla="*/ 1018569 w 1018580"/>
                <a:gd name="connsiteY46" fmla="*/ 63072 h 258921"/>
                <a:gd name="connsiteX47" fmla="*/ 1018567 w 1018580"/>
                <a:gd name="connsiteY47" fmla="*/ 63723 h 258921"/>
                <a:gd name="connsiteX48" fmla="*/ 1002372 w 1018580"/>
                <a:gd name="connsiteY48" fmla="*/ 80450 h 258921"/>
                <a:gd name="connsiteX49" fmla="*/ 1000571 w 1018580"/>
                <a:gd name="connsiteY49" fmla="*/ 84773 h 258921"/>
                <a:gd name="connsiteX50" fmla="*/ 1001394 w 1018580"/>
                <a:gd name="connsiteY50" fmla="*/ 85990 h 258921"/>
                <a:gd name="connsiteX51" fmla="*/ 1008748 w 1018580"/>
                <a:gd name="connsiteY51" fmla="*/ 109177 h 258921"/>
                <a:gd name="connsiteX52" fmla="*/ 948632 w 1018580"/>
                <a:gd name="connsiteY52" fmla="*/ 156513 h 258921"/>
                <a:gd name="connsiteX53" fmla="*/ 932926 w 1018580"/>
                <a:gd name="connsiteY53" fmla="*/ 155008 h 258921"/>
                <a:gd name="connsiteX54" fmla="*/ 932193 w 1018580"/>
                <a:gd name="connsiteY54" fmla="*/ 167344 h 258921"/>
                <a:gd name="connsiteX55" fmla="*/ 972935 w 1018580"/>
                <a:gd name="connsiteY55" fmla="*/ 170877 h 258921"/>
                <a:gd name="connsiteX56" fmla="*/ 1017345 w 1018580"/>
                <a:gd name="connsiteY56" fmla="*/ 211564 h 258921"/>
                <a:gd name="connsiteX57" fmla="*/ 937815 w 1018580"/>
                <a:gd name="connsiteY57" fmla="*/ 138783 h 258921"/>
                <a:gd name="connsiteX58" fmla="*/ 970205 w 1018580"/>
                <a:gd name="connsiteY58" fmla="*/ 117624 h 258921"/>
                <a:gd name="connsiteX59" fmla="*/ 958920 w 1018580"/>
                <a:gd name="connsiteY59" fmla="*/ 78589 h 258921"/>
                <a:gd name="connsiteX60" fmla="*/ 926040 w 1018580"/>
                <a:gd name="connsiteY60" fmla="*/ 101002 h 258921"/>
                <a:gd name="connsiteX61" fmla="*/ 937835 w 1018580"/>
                <a:gd name="connsiteY61" fmla="*/ 138783 h 258921"/>
                <a:gd name="connsiteX62" fmla="*/ 983223 w 1018580"/>
                <a:gd name="connsiteY62" fmla="*/ 218861 h 258921"/>
                <a:gd name="connsiteX63" fmla="*/ 961120 w 1018580"/>
                <a:gd name="connsiteY63" fmla="*/ 201236 h 258921"/>
                <a:gd name="connsiteX64" fmla="*/ 927752 w 1018580"/>
                <a:gd name="connsiteY64" fmla="*/ 198476 h 258921"/>
                <a:gd name="connsiteX65" fmla="*/ 916466 w 1018580"/>
                <a:gd name="connsiteY65" fmla="*/ 220387 h 258921"/>
                <a:gd name="connsiteX66" fmla="*/ 949060 w 1018580"/>
                <a:gd name="connsiteY66" fmla="*/ 243052 h 258921"/>
                <a:gd name="connsiteX67" fmla="*/ 983243 w 1018580"/>
                <a:gd name="connsiteY67" fmla="*/ 218861 h 258921"/>
                <a:gd name="connsiteX68" fmla="*/ 161463 w 1018580"/>
                <a:gd name="connsiteY68" fmla="*/ 144282 h 258921"/>
                <a:gd name="connsiteX69" fmla="*/ 72868 w 1018580"/>
                <a:gd name="connsiteY69" fmla="*/ 199688 h 258921"/>
                <a:gd name="connsiteX70" fmla="*/ 5887 w 1018580"/>
                <a:gd name="connsiteY70" fmla="*/ 199688 h 258921"/>
                <a:gd name="connsiteX71" fmla="*/ 258 w 1018580"/>
                <a:gd name="connsiteY71" fmla="*/ 195078 h 258921"/>
                <a:gd name="connsiteX72" fmla="*/ 244 w 1018580"/>
                <a:gd name="connsiteY72" fmla="*/ 194942 h 258921"/>
                <a:gd name="connsiteX73" fmla="*/ 14260 w 1018580"/>
                <a:gd name="connsiteY73" fmla="*/ 174285 h 258921"/>
                <a:gd name="connsiteX74" fmla="*/ 14015 w 1018580"/>
                <a:gd name="connsiteY74" fmla="*/ 26465 h 258921"/>
                <a:gd name="connsiteX75" fmla="*/ 0 w 1018580"/>
                <a:gd name="connsiteY75" fmla="*/ 5808 h 258921"/>
                <a:gd name="connsiteX76" fmla="*/ 5515 w 1018580"/>
                <a:gd name="connsiteY76" fmla="*/ 1008 h 258921"/>
                <a:gd name="connsiteX77" fmla="*/ 5643 w 1018580"/>
                <a:gd name="connsiteY77" fmla="*/ 1020 h 258921"/>
                <a:gd name="connsiteX78" fmla="*/ 68794 w 1018580"/>
                <a:gd name="connsiteY78" fmla="*/ 1020 h 258921"/>
                <a:gd name="connsiteX79" fmla="*/ 152317 w 1018580"/>
                <a:gd name="connsiteY79" fmla="*/ 49631 h 258921"/>
                <a:gd name="connsiteX80" fmla="*/ 113061 w 1018580"/>
                <a:gd name="connsiteY80" fmla="*/ 92702 h 258921"/>
                <a:gd name="connsiteX81" fmla="*/ 161463 w 1018580"/>
                <a:gd name="connsiteY81" fmla="*/ 144282 h 258921"/>
                <a:gd name="connsiteX82" fmla="*/ 55940 w 1018580"/>
                <a:gd name="connsiteY82" fmla="*/ 85384 h 258921"/>
                <a:gd name="connsiteX83" fmla="*/ 69263 w 1018580"/>
                <a:gd name="connsiteY83" fmla="*/ 85384 h 258921"/>
                <a:gd name="connsiteX84" fmla="*/ 109252 w 1018580"/>
                <a:gd name="connsiteY84" fmla="*/ 53165 h 258921"/>
                <a:gd name="connsiteX85" fmla="*/ 70546 w 1018580"/>
                <a:gd name="connsiteY85" fmla="*/ 18646 h 258921"/>
                <a:gd name="connsiteX86" fmla="*/ 63559 w 1018580"/>
                <a:gd name="connsiteY86" fmla="*/ 18646 h 258921"/>
                <a:gd name="connsiteX87" fmla="*/ 55940 w 1018580"/>
                <a:gd name="connsiteY87" fmla="*/ 26716 h 258921"/>
                <a:gd name="connsiteX88" fmla="*/ 116300 w 1018580"/>
                <a:gd name="connsiteY88" fmla="*/ 145327 h 258921"/>
                <a:gd name="connsiteX89" fmla="*/ 72135 w 1018580"/>
                <a:gd name="connsiteY89" fmla="*/ 103511 h 258921"/>
                <a:gd name="connsiteX90" fmla="*/ 56184 w 1018580"/>
                <a:gd name="connsiteY90" fmla="*/ 103511 h 258921"/>
                <a:gd name="connsiteX91" fmla="*/ 56184 w 1018580"/>
                <a:gd name="connsiteY91" fmla="*/ 171776 h 258921"/>
                <a:gd name="connsiteX92" fmla="*/ 66492 w 1018580"/>
                <a:gd name="connsiteY92" fmla="*/ 181854 h 258921"/>
                <a:gd name="connsiteX93" fmla="*/ 78511 w 1018580"/>
                <a:gd name="connsiteY93" fmla="*/ 181854 h 258921"/>
                <a:gd name="connsiteX94" fmla="*/ 116300 w 1018580"/>
                <a:gd name="connsiteY94" fmla="*/ 145327 h 258921"/>
                <a:gd name="connsiteX95" fmla="*/ 294936 w 1018580"/>
                <a:gd name="connsiteY95" fmla="*/ 172027 h 258921"/>
                <a:gd name="connsiteX96" fmla="*/ 241217 w 1018580"/>
                <a:gd name="connsiteY96" fmla="*/ 202992 h 258921"/>
                <a:gd name="connsiteX97" fmla="*/ 172505 w 1018580"/>
                <a:gd name="connsiteY97" fmla="*/ 131235 h 258921"/>
                <a:gd name="connsiteX98" fmla="*/ 239730 w 1018580"/>
                <a:gd name="connsiteY98" fmla="*/ 59709 h 258921"/>
                <a:gd name="connsiteX99" fmla="*/ 295446 w 1018580"/>
                <a:gd name="connsiteY99" fmla="*/ 112335 h 258921"/>
                <a:gd name="connsiteX100" fmla="*/ 282917 w 1018580"/>
                <a:gd name="connsiteY100" fmla="*/ 125946 h 258921"/>
                <a:gd name="connsiteX101" fmla="*/ 208827 w 1018580"/>
                <a:gd name="connsiteY101" fmla="*/ 125946 h 258921"/>
                <a:gd name="connsiteX102" fmla="*/ 255192 w 1018580"/>
                <a:gd name="connsiteY102" fmla="*/ 172529 h 258921"/>
                <a:gd name="connsiteX103" fmla="*/ 292736 w 1018580"/>
                <a:gd name="connsiteY103" fmla="*/ 158939 h 258921"/>
                <a:gd name="connsiteX104" fmla="*/ 294936 w 1018580"/>
                <a:gd name="connsiteY104" fmla="*/ 172027 h 258921"/>
                <a:gd name="connsiteX105" fmla="*/ 209377 w 1018580"/>
                <a:gd name="connsiteY105" fmla="*/ 110076 h 258921"/>
                <a:gd name="connsiteX106" fmla="*/ 252156 w 1018580"/>
                <a:gd name="connsiteY106" fmla="*/ 110076 h 258921"/>
                <a:gd name="connsiteX107" fmla="*/ 261242 w 1018580"/>
                <a:gd name="connsiteY107" fmla="*/ 102508 h 258921"/>
                <a:gd name="connsiteX108" fmla="*/ 237937 w 1018580"/>
                <a:gd name="connsiteY108" fmla="*/ 75055 h 258921"/>
                <a:gd name="connsiteX109" fmla="*/ 209316 w 1018580"/>
                <a:gd name="connsiteY109" fmla="*/ 110076 h 258921"/>
                <a:gd name="connsiteX110" fmla="*/ 367153 w 1018580"/>
                <a:gd name="connsiteY110" fmla="*/ 112585 h 258921"/>
                <a:gd name="connsiteX111" fmla="*/ 338633 w 1018580"/>
                <a:gd name="connsiteY111" fmla="*/ 88667 h 258921"/>
                <a:gd name="connsiteX112" fmla="*/ 354319 w 1018580"/>
                <a:gd name="connsiteY112" fmla="*/ 75055 h 258921"/>
                <a:gd name="connsiteX113" fmla="*/ 397750 w 1018580"/>
                <a:gd name="connsiteY113" fmla="*/ 106543 h 258921"/>
                <a:gd name="connsiteX114" fmla="*/ 411012 w 1018580"/>
                <a:gd name="connsiteY114" fmla="*/ 90674 h 258921"/>
                <a:gd name="connsiteX115" fmla="*/ 359473 w 1018580"/>
                <a:gd name="connsiteY115" fmla="*/ 59709 h 258921"/>
                <a:gd name="connsiteX116" fmla="*/ 308931 w 1018580"/>
                <a:gd name="connsiteY116" fmla="*/ 99748 h 258921"/>
                <a:gd name="connsiteX117" fmla="*/ 353096 w 1018580"/>
                <a:gd name="connsiteY117" fmla="*/ 147836 h 258921"/>
                <a:gd name="connsiteX118" fmla="*/ 381311 w 1018580"/>
                <a:gd name="connsiteY118" fmla="*/ 173512 h 258921"/>
                <a:gd name="connsiteX119" fmla="*/ 364382 w 1018580"/>
                <a:gd name="connsiteY119" fmla="*/ 187374 h 258921"/>
                <a:gd name="connsiteX120" fmla="*/ 323415 w 1018580"/>
                <a:gd name="connsiteY120" fmla="*/ 156639 h 258921"/>
                <a:gd name="connsiteX121" fmla="*/ 308198 w 1018580"/>
                <a:gd name="connsiteY121" fmla="*/ 173010 h 258921"/>
                <a:gd name="connsiteX122" fmla="*/ 360960 w 1018580"/>
                <a:gd name="connsiteY122" fmla="*/ 202971 h 258921"/>
                <a:gd name="connsiteX123" fmla="*/ 412723 w 1018580"/>
                <a:gd name="connsiteY123" fmla="*/ 162179 h 258921"/>
                <a:gd name="connsiteX124" fmla="*/ 367092 w 1018580"/>
                <a:gd name="connsiteY124" fmla="*/ 112585 h 258921"/>
                <a:gd name="connsiteX125" fmla="*/ 514132 w 1018580"/>
                <a:gd name="connsiteY125" fmla="*/ 62406 h 258921"/>
                <a:gd name="connsiteX126" fmla="*/ 479215 w 1018580"/>
                <a:gd name="connsiteY126" fmla="*/ 62406 h 258921"/>
                <a:gd name="connsiteX127" fmla="*/ 479215 w 1018580"/>
                <a:gd name="connsiteY127" fmla="*/ 32508 h 258921"/>
                <a:gd name="connsiteX128" fmla="*/ 475141 w 1018580"/>
                <a:gd name="connsiteY128" fmla="*/ 26967 h 258921"/>
                <a:gd name="connsiteX129" fmla="*/ 467793 w 1018580"/>
                <a:gd name="connsiteY129" fmla="*/ 31636 h 258921"/>
                <a:gd name="connsiteX130" fmla="*/ 467767 w 1018580"/>
                <a:gd name="connsiteY130" fmla="*/ 31755 h 258921"/>
                <a:gd name="connsiteX131" fmla="*/ 424987 w 1018580"/>
                <a:gd name="connsiteY131" fmla="*/ 64999 h 258921"/>
                <a:gd name="connsiteX132" fmla="*/ 417388 w 1018580"/>
                <a:gd name="connsiteY132" fmla="*/ 72045 h 258921"/>
                <a:gd name="connsiteX133" fmla="*/ 425231 w 1018580"/>
                <a:gd name="connsiteY133" fmla="*/ 78840 h 258921"/>
                <a:gd name="connsiteX134" fmla="*/ 432606 w 1018580"/>
                <a:gd name="connsiteY134" fmla="*/ 78840 h 258921"/>
                <a:gd name="connsiteX135" fmla="*/ 440449 w 1018580"/>
                <a:gd name="connsiteY135" fmla="*/ 86659 h 258921"/>
                <a:gd name="connsiteX136" fmla="*/ 440449 w 1018580"/>
                <a:gd name="connsiteY136" fmla="*/ 164228 h 258921"/>
                <a:gd name="connsiteX137" fmla="*/ 477993 w 1018580"/>
                <a:gd name="connsiteY137" fmla="*/ 202490 h 258921"/>
                <a:gd name="connsiteX138" fmla="*/ 521180 w 1018580"/>
                <a:gd name="connsiteY138" fmla="*/ 180328 h 258921"/>
                <a:gd name="connsiteX139" fmla="*/ 517157 w 1018580"/>
                <a:gd name="connsiteY139" fmla="*/ 175651 h 258921"/>
                <a:gd name="connsiteX140" fmla="*/ 516760 w 1018580"/>
                <a:gd name="connsiteY140" fmla="*/ 175644 h 258921"/>
                <a:gd name="connsiteX141" fmla="*/ 496653 w 1018580"/>
                <a:gd name="connsiteY141" fmla="*/ 180160 h 258921"/>
                <a:gd name="connsiteX142" fmla="*/ 479460 w 1018580"/>
                <a:gd name="connsiteY142" fmla="*/ 163037 h 258921"/>
                <a:gd name="connsiteX143" fmla="*/ 479460 w 1018580"/>
                <a:gd name="connsiteY143" fmla="*/ 80596 h 258921"/>
                <a:gd name="connsiteX144" fmla="*/ 514315 w 1018580"/>
                <a:gd name="connsiteY144" fmla="*/ 80596 h 258921"/>
                <a:gd name="connsiteX145" fmla="*/ 521914 w 1018580"/>
                <a:gd name="connsiteY145" fmla="*/ 73550 h 258921"/>
                <a:gd name="connsiteX146" fmla="*/ 521914 w 1018580"/>
                <a:gd name="connsiteY146" fmla="*/ 69515 h 258921"/>
                <a:gd name="connsiteX147" fmla="*/ 514071 w 1018580"/>
                <a:gd name="connsiteY147" fmla="*/ 62469 h 258921"/>
                <a:gd name="connsiteX148" fmla="*/ 875275 w 1018580"/>
                <a:gd name="connsiteY148" fmla="*/ 211815 h 258921"/>
                <a:gd name="connsiteX149" fmla="*/ 799697 w 1018580"/>
                <a:gd name="connsiteY149" fmla="*/ 258921 h 258921"/>
                <a:gd name="connsiteX150" fmla="*/ 742759 w 1018580"/>
                <a:gd name="connsiteY150" fmla="*/ 227183 h 258921"/>
                <a:gd name="connsiteX151" fmla="*/ 770240 w 1018580"/>
                <a:gd name="connsiteY151" fmla="*/ 198225 h 258921"/>
                <a:gd name="connsiteX152" fmla="*/ 746691 w 1018580"/>
                <a:gd name="connsiteY152" fmla="*/ 175811 h 258921"/>
                <a:gd name="connsiteX153" fmla="*/ 771137 w 1018580"/>
                <a:gd name="connsiteY153" fmla="*/ 148631 h 258921"/>
                <a:gd name="connsiteX154" fmla="*/ 746365 w 1018580"/>
                <a:gd name="connsiteY154" fmla="*/ 109847 h 258921"/>
                <a:gd name="connsiteX155" fmla="*/ 806970 w 1018580"/>
                <a:gd name="connsiteY155" fmla="*/ 62741 h 258921"/>
                <a:gd name="connsiteX156" fmla="*/ 851787 w 1018580"/>
                <a:gd name="connsiteY156" fmla="*/ 62741 h 258921"/>
                <a:gd name="connsiteX157" fmla="*/ 871914 w 1018580"/>
                <a:gd name="connsiteY157" fmla="*/ 59228 h 258921"/>
                <a:gd name="connsiteX158" fmla="*/ 876347 w 1018580"/>
                <a:gd name="connsiteY158" fmla="*/ 63540 h 258921"/>
                <a:gd name="connsiteX159" fmla="*/ 876334 w 1018580"/>
                <a:gd name="connsiteY159" fmla="*/ 64016 h 258921"/>
                <a:gd name="connsiteX160" fmla="*/ 860139 w 1018580"/>
                <a:gd name="connsiteY160" fmla="*/ 80638 h 258921"/>
                <a:gd name="connsiteX161" fmla="*/ 858308 w 1018580"/>
                <a:gd name="connsiteY161" fmla="*/ 84915 h 258921"/>
                <a:gd name="connsiteX162" fmla="*/ 859161 w 1018580"/>
                <a:gd name="connsiteY162" fmla="*/ 86179 h 258921"/>
                <a:gd name="connsiteX163" fmla="*/ 866515 w 1018580"/>
                <a:gd name="connsiteY163" fmla="*/ 109345 h 258921"/>
                <a:gd name="connsiteX164" fmla="*/ 806400 w 1018580"/>
                <a:gd name="connsiteY164" fmla="*/ 156681 h 258921"/>
                <a:gd name="connsiteX165" fmla="*/ 790693 w 1018580"/>
                <a:gd name="connsiteY165" fmla="*/ 155175 h 258921"/>
                <a:gd name="connsiteX166" fmla="*/ 789960 w 1018580"/>
                <a:gd name="connsiteY166" fmla="*/ 167511 h 258921"/>
                <a:gd name="connsiteX167" fmla="*/ 830703 w 1018580"/>
                <a:gd name="connsiteY167" fmla="*/ 171044 h 258921"/>
                <a:gd name="connsiteX168" fmla="*/ 875275 w 1018580"/>
                <a:gd name="connsiteY168" fmla="*/ 211815 h 258921"/>
                <a:gd name="connsiteX169" fmla="*/ 795827 w 1018580"/>
                <a:gd name="connsiteY169" fmla="*/ 139034 h 258921"/>
                <a:gd name="connsiteX170" fmla="*/ 828217 w 1018580"/>
                <a:gd name="connsiteY170" fmla="*/ 117875 h 258921"/>
                <a:gd name="connsiteX171" fmla="*/ 816931 w 1018580"/>
                <a:gd name="connsiteY171" fmla="*/ 78840 h 258921"/>
                <a:gd name="connsiteX172" fmla="*/ 784052 w 1018580"/>
                <a:gd name="connsiteY172" fmla="*/ 101253 h 258921"/>
                <a:gd name="connsiteX173" fmla="*/ 795766 w 1018580"/>
                <a:gd name="connsiteY173" fmla="*/ 139034 h 258921"/>
                <a:gd name="connsiteX174" fmla="*/ 841214 w 1018580"/>
                <a:gd name="connsiteY174" fmla="*/ 219112 h 258921"/>
                <a:gd name="connsiteX175" fmla="*/ 819132 w 1018580"/>
                <a:gd name="connsiteY175" fmla="*/ 201487 h 258921"/>
                <a:gd name="connsiteX176" fmla="*/ 785702 w 1018580"/>
                <a:gd name="connsiteY176" fmla="*/ 198643 h 258921"/>
                <a:gd name="connsiteX177" fmla="*/ 774417 w 1018580"/>
                <a:gd name="connsiteY177" fmla="*/ 220555 h 258921"/>
                <a:gd name="connsiteX178" fmla="*/ 807011 w 1018580"/>
                <a:gd name="connsiteY178" fmla="*/ 243219 h 258921"/>
                <a:gd name="connsiteX179" fmla="*/ 841153 w 1018580"/>
                <a:gd name="connsiteY179" fmla="*/ 219112 h 258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</a:cxnLst>
              <a:rect l="l" t="t" r="r" b="b"/>
              <a:pathLst>
                <a:path w="1018580" h="258921">
                  <a:moveTo>
                    <a:pt x="736139" y="13607"/>
                  </a:moveTo>
                  <a:lnTo>
                    <a:pt x="736139" y="46851"/>
                  </a:lnTo>
                  <a:cubicBezTo>
                    <a:pt x="736139" y="52642"/>
                    <a:pt x="730251" y="54670"/>
                    <a:pt x="726320" y="50133"/>
                  </a:cubicBezTo>
                  <a:lnTo>
                    <a:pt x="707436" y="28723"/>
                  </a:lnTo>
                  <a:cubicBezTo>
                    <a:pt x="699572" y="19398"/>
                    <a:pt x="690996" y="17893"/>
                    <a:pt x="680403" y="17893"/>
                  </a:cubicBezTo>
                  <a:lnTo>
                    <a:pt x="648012" y="17893"/>
                  </a:lnTo>
                  <a:cubicBezTo>
                    <a:pt x="644233" y="17452"/>
                    <a:pt x="640823" y="20239"/>
                    <a:pt x="640393" y="24117"/>
                  </a:cubicBezTo>
                  <a:cubicBezTo>
                    <a:pt x="640334" y="24647"/>
                    <a:pt x="640334" y="25182"/>
                    <a:pt x="640393" y="25712"/>
                  </a:cubicBezTo>
                  <a:lnTo>
                    <a:pt x="640393" y="84380"/>
                  </a:lnTo>
                  <a:lnTo>
                    <a:pt x="664697" y="84380"/>
                  </a:lnTo>
                  <a:cubicBezTo>
                    <a:pt x="670050" y="84777"/>
                    <a:pt x="675167" y="82054"/>
                    <a:pt x="677938" y="77334"/>
                  </a:cubicBezTo>
                  <a:lnTo>
                    <a:pt x="691933" y="58183"/>
                  </a:lnTo>
                  <a:cubicBezTo>
                    <a:pt x="695844" y="52391"/>
                    <a:pt x="702730" y="54419"/>
                    <a:pt x="702730" y="61465"/>
                  </a:cubicBezTo>
                  <a:lnTo>
                    <a:pt x="702730" y="125465"/>
                  </a:lnTo>
                  <a:cubicBezTo>
                    <a:pt x="702730" y="132009"/>
                    <a:pt x="695844" y="134267"/>
                    <a:pt x="691933" y="128726"/>
                  </a:cubicBezTo>
                  <a:lnTo>
                    <a:pt x="677938" y="109596"/>
                  </a:lnTo>
                  <a:cubicBezTo>
                    <a:pt x="675151" y="104863"/>
                    <a:pt x="670079" y="102060"/>
                    <a:pt x="664697" y="102278"/>
                  </a:cubicBezTo>
                  <a:lnTo>
                    <a:pt x="640434" y="102278"/>
                  </a:lnTo>
                  <a:lnTo>
                    <a:pt x="640434" y="170522"/>
                  </a:lnTo>
                  <a:cubicBezTo>
                    <a:pt x="640434" y="177819"/>
                    <a:pt x="644121" y="181101"/>
                    <a:pt x="650742" y="181101"/>
                  </a:cubicBezTo>
                  <a:lnTo>
                    <a:pt x="677490" y="181101"/>
                  </a:lnTo>
                  <a:cubicBezTo>
                    <a:pt x="689713" y="181101"/>
                    <a:pt x="699328" y="181101"/>
                    <a:pt x="707924" y="169497"/>
                  </a:cubicBezTo>
                  <a:lnTo>
                    <a:pt x="725342" y="146373"/>
                  </a:lnTo>
                  <a:cubicBezTo>
                    <a:pt x="729029" y="141334"/>
                    <a:pt x="735161" y="142860"/>
                    <a:pt x="735161" y="149154"/>
                  </a:cubicBezTo>
                  <a:lnTo>
                    <a:pt x="735161" y="184112"/>
                  </a:lnTo>
                  <a:cubicBezTo>
                    <a:pt x="735161" y="194691"/>
                    <a:pt x="729274" y="198748"/>
                    <a:pt x="720432" y="198748"/>
                  </a:cubicBezTo>
                  <a:lnTo>
                    <a:pt x="589648" y="198748"/>
                  </a:lnTo>
                  <a:cubicBezTo>
                    <a:pt x="586878" y="198963"/>
                    <a:pt x="584462" y="196831"/>
                    <a:pt x="584252" y="193987"/>
                  </a:cubicBezTo>
                  <a:cubicBezTo>
                    <a:pt x="584252" y="193978"/>
                    <a:pt x="584250" y="193969"/>
                    <a:pt x="584250" y="193960"/>
                  </a:cubicBezTo>
                  <a:cubicBezTo>
                    <a:pt x="584250" y="185136"/>
                    <a:pt x="598225" y="184384"/>
                    <a:pt x="598225" y="173302"/>
                  </a:cubicBezTo>
                  <a:lnTo>
                    <a:pt x="598225" y="25462"/>
                  </a:lnTo>
                  <a:cubicBezTo>
                    <a:pt x="598225" y="13356"/>
                    <a:pt x="584250" y="13105"/>
                    <a:pt x="584250" y="4804"/>
                  </a:cubicBezTo>
                  <a:cubicBezTo>
                    <a:pt x="584433" y="1970"/>
                    <a:pt x="586819" y="-176"/>
                    <a:pt x="589581" y="11"/>
                  </a:cubicBezTo>
                  <a:cubicBezTo>
                    <a:pt x="589604" y="13"/>
                    <a:pt x="589626" y="15"/>
                    <a:pt x="589648" y="16"/>
                  </a:cubicBezTo>
                  <a:lnTo>
                    <a:pt x="721899" y="16"/>
                  </a:lnTo>
                  <a:cubicBezTo>
                    <a:pt x="732696" y="16"/>
                    <a:pt x="736139" y="3801"/>
                    <a:pt x="736139" y="13607"/>
                  </a:cubicBezTo>
                  <a:close/>
                  <a:moveTo>
                    <a:pt x="1017263" y="211564"/>
                  </a:moveTo>
                  <a:cubicBezTo>
                    <a:pt x="1017263" y="239769"/>
                    <a:pt x="989538" y="258649"/>
                    <a:pt x="941686" y="258649"/>
                  </a:cubicBezTo>
                  <a:cubicBezTo>
                    <a:pt x="905608" y="258649"/>
                    <a:pt x="884748" y="245561"/>
                    <a:pt x="884748" y="226932"/>
                  </a:cubicBezTo>
                  <a:cubicBezTo>
                    <a:pt x="884748" y="214847"/>
                    <a:pt x="894567" y="204267"/>
                    <a:pt x="912229" y="197974"/>
                  </a:cubicBezTo>
                  <a:cubicBezTo>
                    <a:pt x="896033" y="195444"/>
                    <a:pt x="888679" y="185617"/>
                    <a:pt x="888679" y="175561"/>
                  </a:cubicBezTo>
                  <a:cubicBezTo>
                    <a:pt x="888679" y="163957"/>
                    <a:pt x="898009" y="153398"/>
                    <a:pt x="913227" y="148380"/>
                  </a:cubicBezTo>
                  <a:cubicBezTo>
                    <a:pt x="898254" y="139808"/>
                    <a:pt x="888435" y="126218"/>
                    <a:pt x="888435" y="109596"/>
                  </a:cubicBezTo>
                  <a:cubicBezTo>
                    <a:pt x="888435" y="81642"/>
                    <a:pt x="914918" y="62490"/>
                    <a:pt x="949040" y="62490"/>
                  </a:cubicBezTo>
                  <a:lnTo>
                    <a:pt x="993857" y="62490"/>
                  </a:lnTo>
                  <a:cubicBezTo>
                    <a:pt x="1004674" y="62490"/>
                    <a:pt x="1009318" y="58977"/>
                    <a:pt x="1013983" y="58977"/>
                  </a:cubicBezTo>
                  <a:cubicBezTo>
                    <a:pt x="1016353" y="58808"/>
                    <a:pt x="1018404" y="60641"/>
                    <a:pt x="1018569" y="63072"/>
                  </a:cubicBezTo>
                  <a:cubicBezTo>
                    <a:pt x="1018585" y="63289"/>
                    <a:pt x="1018583" y="63506"/>
                    <a:pt x="1018567" y="63723"/>
                  </a:cubicBezTo>
                  <a:cubicBezTo>
                    <a:pt x="1018567" y="69536"/>
                    <a:pt x="1011213" y="74805"/>
                    <a:pt x="1002372" y="80450"/>
                  </a:cubicBezTo>
                  <a:cubicBezTo>
                    <a:pt x="1000712" y="81133"/>
                    <a:pt x="999905" y="83069"/>
                    <a:pt x="1000571" y="84773"/>
                  </a:cubicBezTo>
                  <a:cubicBezTo>
                    <a:pt x="1000752" y="85237"/>
                    <a:pt x="1001033" y="85653"/>
                    <a:pt x="1001394" y="85990"/>
                  </a:cubicBezTo>
                  <a:cubicBezTo>
                    <a:pt x="1006216" y="92704"/>
                    <a:pt x="1008795" y="100837"/>
                    <a:pt x="1008748" y="109177"/>
                  </a:cubicBezTo>
                  <a:cubicBezTo>
                    <a:pt x="1008748" y="136358"/>
                    <a:pt x="982265" y="156513"/>
                    <a:pt x="948632" y="156513"/>
                  </a:cubicBezTo>
                  <a:cubicBezTo>
                    <a:pt x="943368" y="156409"/>
                    <a:pt x="938119" y="155906"/>
                    <a:pt x="932926" y="155008"/>
                  </a:cubicBezTo>
                  <a:cubicBezTo>
                    <a:pt x="922129" y="153252"/>
                    <a:pt x="920173" y="166591"/>
                    <a:pt x="932193" y="167344"/>
                  </a:cubicBezTo>
                  <a:lnTo>
                    <a:pt x="972935" y="170877"/>
                  </a:lnTo>
                  <a:cubicBezTo>
                    <a:pt x="1002616" y="173282"/>
                    <a:pt x="1016856" y="190405"/>
                    <a:pt x="1017345" y="211564"/>
                  </a:cubicBezTo>
                  <a:close/>
                  <a:moveTo>
                    <a:pt x="937815" y="138783"/>
                  </a:moveTo>
                  <a:cubicBezTo>
                    <a:pt x="947634" y="142568"/>
                    <a:pt x="964074" y="140038"/>
                    <a:pt x="970205" y="117624"/>
                  </a:cubicBezTo>
                  <a:cubicBezTo>
                    <a:pt x="973404" y="106041"/>
                    <a:pt x="972650" y="83628"/>
                    <a:pt x="958920" y="78589"/>
                  </a:cubicBezTo>
                  <a:cubicBezTo>
                    <a:pt x="946167" y="73801"/>
                    <a:pt x="930705" y="89921"/>
                    <a:pt x="926040" y="101002"/>
                  </a:cubicBezTo>
                  <a:cubicBezTo>
                    <a:pt x="916486" y="123165"/>
                    <a:pt x="927528" y="134748"/>
                    <a:pt x="937835" y="138783"/>
                  </a:cubicBezTo>
                  <a:close/>
                  <a:moveTo>
                    <a:pt x="983223" y="218861"/>
                  </a:moveTo>
                  <a:cubicBezTo>
                    <a:pt x="983223" y="210498"/>
                    <a:pt x="979047" y="203264"/>
                    <a:pt x="961120" y="201236"/>
                  </a:cubicBezTo>
                  <a:lnTo>
                    <a:pt x="927752" y="198476"/>
                  </a:lnTo>
                  <a:cubicBezTo>
                    <a:pt x="918931" y="203766"/>
                    <a:pt x="916466" y="211564"/>
                    <a:pt x="916466" y="220387"/>
                  </a:cubicBezTo>
                  <a:cubicBezTo>
                    <a:pt x="916466" y="234479"/>
                    <a:pt x="927018" y="243052"/>
                    <a:pt x="949060" y="243052"/>
                  </a:cubicBezTo>
                  <a:cubicBezTo>
                    <a:pt x="971102" y="243052"/>
                    <a:pt x="983243" y="232221"/>
                    <a:pt x="983243" y="218861"/>
                  </a:cubicBezTo>
                  <a:close/>
                  <a:moveTo>
                    <a:pt x="161463" y="144282"/>
                  </a:moveTo>
                  <a:cubicBezTo>
                    <a:pt x="161463" y="179031"/>
                    <a:pt x="131762" y="199688"/>
                    <a:pt x="72868" y="199688"/>
                  </a:cubicBezTo>
                  <a:lnTo>
                    <a:pt x="5887" y="199688"/>
                  </a:lnTo>
                  <a:cubicBezTo>
                    <a:pt x="3092" y="200011"/>
                    <a:pt x="572" y="197947"/>
                    <a:pt x="258" y="195078"/>
                  </a:cubicBezTo>
                  <a:cubicBezTo>
                    <a:pt x="253" y="195033"/>
                    <a:pt x="248" y="194987"/>
                    <a:pt x="244" y="194942"/>
                  </a:cubicBezTo>
                  <a:cubicBezTo>
                    <a:pt x="244" y="186893"/>
                    <a:pt x="14260" y="185617"/>
                    <a:pt x="14260" y="174285"/>
                  </a:cubicBezTo>
                  <a:lnTo>
                    <a:pt x="14015" y="26465"/>
                  </a:lnTo>
                  <a:cubicBezTo>
                    <a:pt x="13995" y="15133"/>
                    <a:pt x="0" y="14652"/>
                    <a:pt x="0" y="5808"/>
                  </a:cubicBezTo>
                  <a:cubicBezTo>
                    <a:pt x="231" y="2919"/>
                    <a:pt x="2700" y="770"/>
                    <a:pt x="5515" y="1008"/>
                  </a:cubicBezTo>
                  <a:cubicBezTo>
                    <a:pt x="5558" y="1011"/>
                    <a:pt x="5600" y="1015"/>
                    <a:pt x="5643" y="1020"/>
                  </a:cubicBezTo>
                  <a:lnTo>
                    <a:pt x="68794" y="1020"/>
                  </a:lnTo>
                  <a:cubicBezTo>
                    <a:pt x="125223" y="769"/>
                    <a:pt x="152317" y="19837"/>
                    <a:pt x="152317" y="49631"/>
                  </a:cubicBezTo>
                  <a:cubicBezTo>
                    <a:pt x="152317" y="68449"/>
                    <a:pt x="142253" y="84130"/>
                    <a:pt x="113061" y="92702"/>
                  </a:cubicBezTo>
                  <a:cubicBezTo>
                    <a:pt x="147957" y="98284"/>
                    <a:pt x="161219" y="118628"/>
                    <a:pt x="161463" y="144282"/>
                  </a:cubicBezTo>
                  <a:close/>
                  <a:moveTo>
                    <a:pt x="55940" y="85384"/>
                  </a:moveTo>
                  <a:lnTo>
                    <a:pt x="69263" y="85384"/>
                  </a:lnTo>
                  <a:cubicBezTo>
                    <a:pt x="95032" y="85384"/>
                    <a:pt x="109252" y="74303"/>
                    <a:pt x="109252" y="53165"/>
                  </a:cubicBezTo>
                  <a:cubicBezTo>
                    <a:pt x="109007" y="31002"/>
                    <a:pt x="98944" y="18646"/>
                    <a:pt x="70546" y="18646"/>
                  </a:cubicBezTo>
                  <a:lnTo>
                    <a:pt x="63559" y="18646"/>
                  </a:lnTo>
                  <a:cubicBezTo>
                    <a:pt x="58649" y="18646"/>
                    <a:pt x="55940" y="21677"/>
                    <a:pt x="55940" y="26716"/>
                  </a:cubicBezTo>
                  <a:close/>
                  <a:moveTo>
                    <a:pt x="116300" y="145327"/>
                  </a:moveTo>
                  <a:cubicBezTo>
                    <a:pt x="116300" y="119381"/>
                    <a:pt x="103059" y="103511"/>
                    <a:pt x="72135" y="103511"/>
                  </a:cubicBezTo>
                  <a:lnTo>
                    <a:pt x="56184" y="103511"/>
                  </a:lnTo>
                  <a:lnTo>
                    <a:pt x="56184" y="171776"/>
                  </a:lnTo>
                  <a:cubicBezTo>
                    <a:pt x="56184" y="178571"/>
                    <a:pt x="59871" y="181854"/>
                    <a:pt x="66492" y="181854"/>
                  </a:cubicBezTo>
                  <a:lnTo>
                    <a:pt x="78511" y="181854"/>
                  </a:lnTo>
                  <a:cubicBezTo>
                    <a:pt x="106257" y="181917"/>
                    <a:pt x="116300" y="166737"/>
                    <a:pt x="116300" y="145327"/>
                  </a:cubicBezTo>
                  <a:close/>
                  <a:moveTo>
                    <a:pt x="294936" y="172027"/>
                  </a:moveTo>
                  <a:cubicBezTo>
                    <a:pt x="287093" y="190154"/>
                    <a:pt x="268209" y="202992"/>
                    <a:pt x="241217" y="202992"/>
                  </a:cubicBezTo>
                  <a:cubicBezTo>
                    <a:pt x="200230" y="202992"/>
                    <a:pt x="172505" y="172780"/>
                    <a:pt x="172505" y="131235"/>
                  </a:cubicBezTo>
                  <a:cubicBezTo>
                    <a:pt x="172505" y="88918"/>
                    <a:pt x="200230" y="59709"/>
                    <a:pt x="239730" y="59709"/>
                  </a:cubicBezTo>
                  <a:cubicBezTo>
                    <a:pt x="277519" y="59709"/>
                    <a:pt x="295446" y="87161"/>
                    <a:pt x="295446" y="112335"/>
                  </a:cubicBezTo>
                  <a:cubicBezTo>
                    <a:pt x="295446" y="123165"/>
                    <a:pt x="292003" y="125946"/>
                    <a:pt x="282917" y="125946"/>
                  </a:cubicBezTo>
                  <a:lnTo>
                    <a:pt x="208827" y="125946"/>
                  </a:lnTo>
                  <a:cubicBezTo>
                    <a:pt x="209804" y="156409"/>
                    <a:pt x="229198" y="172529"/>
                    <a:pt x="255192" y="172529"/>
                  </a:cubicBezTo>
                  <a:cubicBezTo>
                    <a:pt x="278741" y="172529"/>
                    <a:pt x="285871" y="158939"/>
                    <a:pt x="292736" y="158939"/>
                  </a:cubicBezTo>
                  <a:cubicBezTo>
                    <a:pt x="296912" y="158918"/>
                    <a:pt x="299112" y="163455"/>
                    <a:pt x="294936" y="172027"/>
                  </a:cubicBezTo>
                  <a:close/>
                  <a:moveTo>
                    <a:pt x="209377" y="110076"/>
                  </a:moveTo>
                  <a:lnTo>
                    <a:pt x="252156" y="110076"/>
                  </a:lnTo>
                  <a:cubicBezTo>
                    <a:pt x="259286" y="110076"/>
                    <a:pt x="261242" y="107547"/>
                    <a:pt x="261242" y="102508"/>
                  </a:cubicBezTo>
                  <a:cubicBezTo>
                    <a:pt x="261242" y="87161"/>
                    <a:pt x="253888" y="75055"/>
                    <a:pt x="237937" y="75055"/>
                  </a:cubicBezTo>
                  <a:cubicBezTo>
                    <a:pt x="221987" y="75055"/>
                    <a:pt x="209825" y="87412"/>
                    <a:pt x="209316" y="110076"/>
                  </a:cubicBezTo>
                  <a:close/>
                  <a:moveTo>
                    <a:pt x="367153" y="112585"/>
                  </a:moveTo>
                  <a:cubicBezTo>
                    <a:pt x="344337" y="102508"/>
                    <a:pt x="338633" y="96214"/>
                    <a:pt x="338633" y="88667"/>
                  </a:cubicBezTo>
                  <a:cubicBezTo>
                    <a:pt x="338633" y="80094"/>
                    <a:pt x="345253" y="75055"/>
                    <a:pt x="354319" y="75055"/>
                  </a:cubicBezTo>
                  <a:cubicBezTo>
                    <a:pt x="377155" y="75055"/>
                    <a:pt x="378764" y="106543"/>
                    <a:pt x="397750" y="106543"/>
                  </a:cubicBezTo>
                  <a:cubicBezTo>
                    <a:pt x="406103" y="106543"/>
                    <a:pt x="411012" y="100271"/>
                    <a:pt x="411012" y="90674"/>
                  </a:cubicBezTo>
                  <a:cubicBezTo>
                    <a:pt x="411012" y="68511"/>
                    <a:pt x="383531" y="59458"/>
                    <a:pt x="359473" y="59709"/>
                  </a:cubicBezTo>
                  <a:cubicBezTo>
                    <a:pt x="329303" y="59709"/>
                    <a:pt x="308931" y="73550"/>
                    <a:pt x="308931" y="99748"/>
                  </a:cubicBezTo>
                  <a:cubicBezTo>
                    <a:pt x="308931" y="120405"/>
                    <a:pt x="321439" y="132741"/>
                    <a:pt x="353096" y="147836"/>
                  </a:cubicBezTo>
                  <a:cubicBezTo>
                    <a:pt x="374446" y="158144"/>
                    <a:pt x="381311" y="164207"/>
                    <a:pt x="381311" y="173512"/>
                  </a:cubicBezTo>
                  <a:cubicBezTo>
                    <a:pt x="381311" y="181875"/>
                    <a:pt x="375199" y="187374"/>
                    <a:pt x="364382" y="187374"/>
                  </a:cubicBezTo>
                  <a:cubicBezTo>
                    <a:pt x="339122" y="187374"/>
                    <a:pt x="341322" y="156639"/>
                    <a:pt x="323415" y="156639"/>
                  </a:cubicBezTo>
                  <a:cubicBezTo>
                    <a:pt x="314819" y="156639"/>
                    <a:pt x="308198" y="163434"/>
                    <a:pt x="308198" y="173010"/>
                  </a:cubicBezTo>
                  <a:cubicBezTo>
                    <a:pt x="308198" y="193918"/>
                    <a:pt x="339122" y="202971"/>
                    <a:pt x="360960" y="202971"/>
                  </a:cubicBezTo>
                  <a:cubicBezTo>
                    <a:pt x="391619" y="202971"/>
                    <a:pt x="412723" y="187875"/>
                    <a:pt x="412723" y="162179"/>
                  </a:cubicBezTo>
                  <a:cubicBezTo>
                    <a:pt x="412968" y="142317"/>
                    <a:pt x="400215" y="127556"/>
                    <a:pt x="367092" y="112585"/>
                  </a:cubicBezTo>
                  <a:close/>
                  <a:moveTo>
                    <a:pt x="514132" y="62406"/>
                  </a:moveTo>
                  <a:lnTo>
                    <a:pt x="479215" y="62406"/>
                  </a:lnTo>
                  <a:lnTo>
                    <a:pt x="479215" y="32508"/>
                  </a:lnTo>
                  <a:cubicBezTo>
                    <a:pt x="479215" y="28472"/>
                    <a:pt x="477178" y="27218"/>
                    <a:pt x="475141" y="26967"/>
                  </a:cubicBezTo>
                  <a:cubicBezTo>
                    <a:pt x="471855" y="26174"/>
                    <a:pt x="468565" y="28264"/>
                    <a:pt x="467793" y="31636"/>
                  </a:cubicBezTo>
                  <a:cubicBezTo>
                    <a:pt x="467783" y="31676"/>
                    <a:pt x="467775" y="31715"/>
                    <a:pt x="467767" y="31755"/>
                  </a:cubicBezTo>
                  <a:cubicBezTo>
                    <a:pt x="460413" y="64999"/>
                    <a:pt x="424987" y="64999"/>
                    <a:pt x="424987" y="64999"/>
                  </a:cubicBezTo>
                  <a:cubicBezTo>
                    <a:pt x="420098" y="64999"/>
                    <a:pt x="417388" y="67508"/>
                    <a:pt x="417388" y="72045"/>
                  </a:cubicBezTo>
                  <a:cubicBezTo>
                    <a:pt x="417388" y="76582"/>
                    <a:pt x="420098" y="78840"/>
                    <a:pt x="425231" y="78840"/>
                  </a:cubicBezTo>
                  <a:lnTo>
                    <a:pt x="432606" y="78840"/>
                  </a:lnTo>
                  <a:cubicBezTo>
                    <a:pt x="436847" y="78849"/>
                    <a:pt x="440316" y="82309"/>
                    <a:pt x="440449" y="86659"/>
                  </a:cubicBezTo>
                  <a:lnTo>
                    <a:pt x="440449" y="164228"/>
                  </a:lnTo>
                  <a:cubicBezTo>
                    <a:pt x="440449" y="191660"/>
                    <a:pt x="455666" y="202490"/>
                    <a:pt x="477993" y="202490"/>
                  </a:cubicBezTo>
                  <a:cubicBezTo>
                    <a:pt x="501563" y="202490"/>
                    <a:pt x="521180" y="190907"/>
                    <a:pt x="521180" y="180328"/>
                  </a:cubicBezTo>
                  <a:cubicBezTo>
                    <a:pt x="521327" y="177896"/>
                    <a:pt x="519526" y="175802"/>
                    <a:pt x="517157" y="175651"/>
                  </a:cubicBezTo>
                  <a:cubicBezTo>
                    <a:pt x="517025" y="175642"/>
                    <a:pt x="516892" y="175640"/>
                    <a:pt x="516760" y="175644"/>
                  </a:cubicBezTo>
                  <a:cubicBezTo>
                    <a:pt x="512095" y="175644"/>
                    <a:pt x="507450" y="180160"/>
                    <a:pt x="496653" y="180160"/>
                  </a:cubicBezTo>
                  <a:cubicBezTo>
                    <a:pt x="485368" y="180160"/>
                    <a:pt x="479460" y="175121"/>
                    <a:pt x="479460" y="163037"/>
                  </a:cubicBezTo>
                  <a:lnTo>
                    <a:pt x="479460" y="80596"/>
                  </a:lnTo>
                  <a:lnTo>
                    <a:pt x="514315" y="80596"/>
                  </a:lnTo>
                  <a:cubicBezTo>
                    <a:pt x="519225" y="80596"/>
                    <a:pt x="521914" y="78087"/>
                    <a:pt x="521914" y="73550"/>
                  </a:cubicBezTo>
                  <a:lnTo>
                    <a:pt x="521914" y="69515"/>
                  </a:lnTo>
                  <a:cubicBezTo>
                    <a:pt x="521914" y="64999"/>
                    <a:pt x="518980" y="62469"/>
                    <a:pt x="514071" y="62469"/>
                  </a:cubicBezTo>
                  <a:close/>
                  <a:moveTo>
                    <a:pt x="875275" y="211815"/>
                  </a:moveTo>
                  <a:cubicBezTo>
                    <a:pt x="875275" y="240020"/>
                    <a:pt x="847529" y="258921"/>
                    <a:pt x="799697" y="258921"/>
                  </a:cubicBezTo>
                  <a:cubicBezTo>
                    <a:pt x="763620" y="258921"/>
                    <a:pt x="742759" y="245812"/>
                    <a:pt x="742759" y="227183"/>
                  </a:cubicBezTo>
                  <a:cubicBezTo>
                    <a:pt x="742759" y="215098"/>
                    <a:pt x="752578" y="204518"/>
                    <a:pt x="770240" y="198225"/>
                  </a:cubicBezTo>
                  <a:cubicBezTo>
                    <a:pt x="753943" y="195695"/>
                    <a:pt x="746691" y="185868"/>
                    <a:pt x="746691" y="175811"/>
                  </a:cubicBezTo>
                  <a:cubicBezTo>
                    <a:pt x="746691" y="164228"/>
                    <a:pt x="756001" y="153649"/>
                    <a:pt x="771137" y="148631"/>
                  </a:cubicBezTo>
                  <a:cubicBezTo>
                    <a:pt x="756184" y="140059"/>
                    <a:pt x="746365" y="126468"/>
                    <a:pt x="746365" y="109847"/>
                  </a:cubicBezTo>
                  <a:cubicBezTo>
                    <a:pt x="746365" y="81892"/>
                    <a:pt x="772848" y="62741"/>
                    <a:pt x="806970" y="62741"/>
                  </a:cubicBezTo>
                  <a:lnTo>
                    <a:pt x="851787" y="62741"/>
                  </a:lnTo>
                  <a:cubicBezTo>
                    <a:pt x="862584" y="62741"/>
                    <a:pt x="867249" y="59228"/>
                    <a:pt x="871914" y="59228"/>
                  </a:cubicBezTo>
                  <a:cubicBezTo>
                    <a:pt x="874297" y="59162"/>
                    <a:pt x="876283" y="61093"/>
                    <a:pt x="876347" y="63540"/>
                  </a:cubicBezTo>
                  <a:cubicBezTo>
                    <a:pt x="876351" y="63699"/>
                    <a:pt x="876347" y="63858"/>
                    <a:pt x="876334" y="64016"/>
                  </a:cubicBezTo>
                  <a:cubicBezTo>
                    <a:pt x="876334" y="69808"/>
                    <a:pt x="868960" y="75097"/>
                    <a:pt x="860139" y="80638"/>
                  </a:cubicBezTo>
                  <a:cubicBezTo>
                    <a:pt x="858483" y="81300"/>
                    <a:pt x="857662" y="83215"/>
                    <a:pt x="858308" y="84915"/>
                  </a:cubicBezTo>
                  <a:cubicBezTo>
                    <a:pt x="858491" y="85399"/>
                    <a:pt x="858784" y="85832"/>
                    <a:pt x="859161" y="86179"/>
                  </a:cubicBezTo>
                  <a:cubicBezTo>
                    <a:pt x="863977" y="92888"/>
                    <a:pt x="866556" y="101012"/>
                    <a:pt x="866515" y="109345"/>
                  </a:cubicBezTo>
                  <a:cubicBezTo>
                    <a:pt x="866515" y="136525"/>
                    <a:pt x="840033" y="156681"/>
                    <a:pt x="806400" y="156681"/>
                  </a:cubicBezTo>
                  <a:cubicBezTo>
                    <a:pt x="801136" y="156576"/>
                    <a:pt x="795886" y="156073"/>
                    <a:pt x="790693" y="155175"/>
                  </a:cubicBezTo>
                  <a:cubicBezTo>
                    <a:pt x="779896" y="153419"/>
                    <a:pt x="777941" y="166758"/>
                    <a:pt x="789960" y="167511"/>
                  </a:cubicBezTo>
                  <a:lnTo>
                    <a:pt x="830703" y="171044"/>
                  </a:lnTo>
                  <a:cubicBezTo>
                    <a:pt x="860302" y="173553"/>
                    <a:pt x="874766" y="190405"/>
                    <a:pt x="875275" y="211815"/>
                  </a:cubicBezTo>
                  <a:close/>
                  <a:moveTo>
                    <a:pt x="795827" y="139034"/>
                  </a:moveTo>
                  <a:cubicBezTo>
                    <a:pt x="805646" y="142819"/>
                    <a:pt x="822085" y="140289"/>
                    <a:pt x="828217" y="117875"/>
                  </a:cubicBezTo>
                  <a:cubicBezTo>
                    <a:pt x="831395" y="106292"/>
                    <a:pt x="830662" y="83879"/>
                    <a:pt x="816931" y="78840"/>
                  </a:cubicBezTo>
                  <a:cubicBezTo>
                    <a:pt x="804159" y="74052"/>
                    <a:pt x="788717" y="90172"/>
                    <a:pt x="784052" y="101253"/>
                  </a:cubicBezTo>
                  <a:cubicBezTo>
                    <a:pt x="774417" y="123165"/>
                    <a:pt x="785458" y="134999"/>
                    <a:pt x="795766" y="139034"/>
                  </a:cubicBezTo>
                  <a:close/>
                  <a:moveTo>
                    <a:pt x="841214" y="219112"/>
                  </a:moveTo>
                  <a:cubicBezTo>
                    <a:pt x="841214" y="210749"/>
                    <a:pt x="837038" y="203515"/>
                    <a:pt x="819132" y="201487"/>
                  </a:cubicBezTo>
                  <a:lnTo>
                    <a:pt x="785702" y="198643"/>
                  </a:lnTo>
                  <a:cubicBezTo>
                    <a:pt x="776861" y="203933"/>
                    <a:pt x="774417" y="211732"/>
                    <a:pt x="774417" y="220555"/>
                  </a:cubicBezTo>
                  <a:cubicBezTo>
                    <a:pt x="774417" y="234647"/>
                    <a:pt x="784969" y="243219"/>
                    <a:pt x="807011" y="243219"/>
                  </a:cubicBezTo>
                  <a:cubicBezTo>
                    <a:pt x="829052" y="243219"/>
                    <a:pt x="841153" y="232472"/>
                    <a:pt x="841153" y="219112"/>
                  </a:cubicBezTo>
                  <a:close/>
                </a:path>
              </a:pathLst>
            </a:custGeom>
            <a:solidFill>
              <a:schemeClr val="bg1"/>
            </a:solidFill>
            <a:ln w="20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8" name="Picture Placeholder">
            <a:extLst>
              <a:ext uri="{FF2B5EF4-FFF2-40B4-BE49-F238E27FC236}">
                <a16:creationId xmlns:a16="http://schemas.microsoft.com/office/drawing/2014/main" id="{EC8D38D0-2C59-48AC-B984-7436179AB12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99562" y="0"/>
            <a:ext cx="4618038" cy="7772400"/>
          </a:xfrm>
          <a:custGeom>
            <a:avLst/>
            <a:gdLst>
              <a:gd name="connsiteX0" fmla="*/ 3357533 w 4618038"/>
              <a:gd name="connsiteY0" fmla="*/ 7253337 h 7772400"/>
              <a:gd name="connsiteX1" fmla="*/ 3390963 w 4618038"/>
              <a:gd name="connsiteY1" fmla="*/ 7256181 h 7772400"/>
              <a:gd name="connsiteX2" fmla="*/ 3413045 w 4618038"/>
              <a:gd name="connsiteY2" fmla="*/ 7273806 h 7772400"/>
              <a:gd name="connsiteX3" fmla="*/ 3412984 w 4618038"/>
              <a:gd name="connsiteY3" fmla="*/ 7273806 h 7772400"/>
              <a:gd name="connsiteX4" fmla="*/ 3378842 w 4618038"/>
              <a:gd name="connsiteY4" fmla="*/ 7297913 h 7772400"/>
              <a:gd name="connsiteX5" fmla="*/ 3346248 w 4618038"/>
              <a:gd name="connsiteY5" fmla="*/ 7275249 h 7772400"/>
              <a:gd name="connsiteX6" fmla="*/ 3357533 w 4618038"/>
              <a:gd name="connsiteY6" fmla="*/ 7253337 h 7772400"/>
              <a:gd name="connsiteX7" fmla="*/ 3499583 w 4618038"/>
              <a:gd name="connsiteY7" fmla="*/ 7253170 h 7772400"/>
              <a:gd name="connsiteX8" fmla="*/ 3532951 w 4618038"/>
              <a:gd name="connsiteY8" fmla="*/ 7255930 h 7772400"/>
              <a:gd name="connsiteX9" fmla="*/ 3555054 w 4618038"/>
              <a:gd name="connsiteY9" fmla="*/ 7273555 h 7772400"/>
              <a:gd name="connsiteX10" fmla="*/ 3555074 w 4618038"/>
              <a:gd name="connsiteY10" fmla="*/ 7273555 h 7772400"/>
              <a:gd name="connsiteX11" fmla="*/ 3520891 w 4618038"/>
              <a:gd name="connsiteY11" fmla="*/ 7297746 h 7772400"/>
              <a:gd name="connsiteX12" fmla="*/ 3488297 w 4618038"/>
              <a:gd name="connsiteY12" fmla="*/ 7275081 h 7772400"/>
              <a:gd name="connsiteX13" fmla="*/ 3499583 w 4618038"/>
              <a:gd name="connsiteY13" fmla="*/ 7253170 h 7772400"/>
              <a:gd name="connsiteX14" fmla="*/ 3509665 w 4618038"/>
              <a:gd name="connsiteY14" fmla="*/ 7193476 h 7772400"/>
              <a:gd name="connsiteX15" fmla="*/ 3509666 w 4618038"/>
              <a:gd name="connsiteY15" fmla="*/ 7193477 h 7772400"/>
              <a:gd name="connsiteX16" fmla="*/ 3509646 w 4618038"/>
              <a:gd name="connsiteY16" fmla="*/ 7193477 h 7772400"/>
              <a:gd name="connsiteX17" fmla="*/ 2628015 w 4618038"/>
              <a:gd name="connsiteY17" fmla="*/ 7158205 h 7772400"/>
              <a:gd name="connsiteX18" fmla="*/ 2643966 w 4618038"/>
              <a:gd name="connsiteY18" fmla="*/ 7158205 h 7772400"/>
              <a:gd name="connsiteX19" fmla="*/ 2688131 w 4618038"/>
              <a:gd name="connsiteY19" fmla="*/ 7200021 h 7772400"/>
              <a:gd name="connsiteX20" fmla="*/ 2650342 w 4618038"/>
              <a:gd name="connsiteY20" fmla="*/ 7236548 h 7772400"/>
              <a:gd name="connsiteX21" fmla="*/ 2638323 w 4618038"/>
              <a:gd name="connsiteY21" fmla="*/ 7236548 h 7772400"/>
              <a:gd name="connsiteX22" fmla="*/ 2628015 w 4618038"/>
              <a:gd name="connsiteY22" fmla="*/ 7226470 h 7772400"/>
              <a:gd name="connsiteX23" fmla="*/ 3388762 w 4618038"/>
              <a:gd name="connsiteY23" fmla="*/ 7133534 h 7772400"/>
              <a:gd name="connsiteX24" fmla="*/ 3400048 w 4618038"/>
              <a:gd name="connsiteY24" fmla="*/ 7172569 h 7772400"/>
              <a:gd name="connsiteX25" fmla="*/ 3367658 w 4618038"/>
              <a:gd name="connsiteY25" fmla="*/ 7193728 h 7772400"/>
              <a:gd name="connsiteX26" fmla="*/ 3367597 w 4618038"/>
              <a:gd name="connsiteY26" fmla="*/ 7193728 h 7772400"/>
              <a:gd name="connsiteX27" fmla="*/ 3355883 w 4618038"/>
              <a:gd name="connsiteY27" fmla="*/ 7155947 h 7772400"/>
              <a:gd name="connsiteX28" fmla="*/ 3388762 w 4618038"/>
              <a:gd name="connsiteY28" fmla="*/ 7133534 h 7772400"/>
              <a:gd name="connsiteX29" fmla="*/ 3530751 w 4618038"/>
              <a:gd name="connsiteY29" fmla="*/ 7133283 h 7772400"/>
              <a:gd name="connsiteX30" fmla="*/ 3542036 w 4618038"/>
              <a:gd name="connsiteY30" fmla="*/ 7172318 h 7772400"/>
              <a:gd name="connsiteX31" fmla="*/ 3527224 w 4618038"/>
              <a:gd name="connsiteY31" fmla="*/ 7192722 h 7772400"/>
              <a:gd name="connsiteX32" fmla="*/ 3509665 w 4618038"/>
              <a:gd name="connsiteY32" fmla="*/ 7193476 h 7772400"/>
              <a:gd name="connsiteX33" fmla="*/ 3496321 w 4618038"/>
              <a:gd name="connsiteY33" fmla="*/ 7181385 h 7772400"/>
              <a:gd name="connsiteX34" fmla="*/ 3497871 w 4618038"/>
              <a:gd name="connsiteY34" fmla="*/ 7155696 h 7772400"/>
              <a:gd name="connsiteX35" fmla="*/ 3530751 w 4618038"/>
              <a:gd name="connsiteY35" fmla="*/ 7133283 h 7772400"/>
              <a:gd name="connsiteX36" fmla="*/ 2809768 w 4618038"/>
              <a:gd name="connsiteY36" fmla="*/ 7129749 h 7772400"/>
              <a:gd name="connsiteX37" fmla="*/ 2833073 w 4618038"/>
              <a:gd name="connsiteY37" fmla="*/ 7157202 h 7772400"/>
              <a:gd name="connsiteX38" fmla="*/ 2823987 w 4618038"/>
              <a:gd name="connsiteY38" fmla="*/ 7164770 h 7772400"/>
              <a:gd name="connsiteX39" fmla="*/ 2781208 w 4618038"/>
              <a:gd name="connsiteY39" fmla="*/ 7164770 h 7772400"/>
              <a:gd name="connsiteX40" fmla="*/ 2781147 w 4618038"/>
              <a:gd name="connsiteY40" fmla="*/ 7164770 h 7772400"/>
              <a:gd name="connsiteX41" fmla="*/ 2809768 w 4618038"/>
              <a:gd name="connsiteY41" fmla="*/ 7129749 h 7772400"/>
              <a:gd name="connsiteX42" fmla="*/ 2348166 w 4618038"/>
              <a:gd name="connsiteY42" fmla="*/ 7123887 h 7772400"/>
              <a:gd name="connsiteX43" fmla="*/ 2358231 w 4618038"/>
              <a:gd name="connsiteY43" fmla="*/ 7158367 h 7772400"/>
              <a:gd name="connsiteX44" fmla="*/ 2328784 w 4618038"/>
              <a:gd name="connsiteY44" fmla="*/ 7177043 h 7772400"/>
              <a:gd name="connsiteX45" fmla="*/ 2318209 w 4618038"/>
              <a:gd name="connsiteY45" fmla="*/ 7143798 h 7772400"/>
              <a:gd name="connsiteX46" fmla="*/ 2348166 w 4618038"/>
              <a:gd name="connsiteY46" fmla="*/ 7123887 h 7772400"/>
              <a:gd name="connsiteX47" fmla="*/ 2931304 w 4618038"/>
              <a:gd name="connsiteY47" fmla="*/ 7114403 h 7772400"/>
              <a:gd name="connsiteX48" fmla="*/ 2880762 w 4618038"/>
              <a:gd name="connsiteY48" fmla="*/ 7154442 h 7772400"/>
              <a:gd name="connsiteX49" fmla="*/ 2924927 w 4618038"/>
              <a:gd name="connsiteY49" fmla="*/ 7202530 h 7772400"/>
              <a:gd name="connsiteX50" fmla="*/ 2953142 w 4618038"/>
              <a:gd name="connsiteY50" fmla="*/ 7228206 h 7772400"/>
              <a:gd name="connsiteX51" fmla="*/ 2936213 w 4618038"/>
              <a:gd name="connsiteY51" fmla="*/ 7242068 h 7772400"/>
              <a:gd name="connsiteX52" fmla="*/ 2895246 w 4618038"/>
              <a:gd name="connsiteY52" fmla="*/ 7211333 h 7772400"/>
              <a:gd name="connsiteX53" fmla="*/ 2880029 w 4618038"/>
              <a:gd name="connsiteY53" fmla="*/ 7227704 h 7772400"/>
              <a:gd name="connsiteX54" fmla="*/ 2932791 w 4618038"/>
              <a:gd name="connsiteY54" fmla="*/ 7257665 h 7772400"/>
              <a:gd name="connsiteX55" fmla="*/ 2984554 w 4618038"/>
              <a:gd name="connsiteY55" fmla="*/ 7216873 h 7772400"/>
              <a:gd name="connsiteX56" fmla="*/ 2938923 w 4618038"/>
              <a:gd name="connsiteY56" fmla="*/ 7167279 h 7772400"/>
              <a:gd name="connsiteX57" fmla="*/ 2938984 w 4618038"/>
              <a:gd name="connsiteY57" fmla="*/ 7167279 h 7772400"/>
              <a:gd name="connsiteX58" fmla="*/ 2910464 w 4618038"/>
              <a:gd name="connsiteY58" fmla="*/ 7143361 h 7772400"/>
              <a:gd name="connsiteX59" fmla="*/ 2926150 w 4618038"/>
              <a:gd name="connsiteY59" fmla="*/ 7129749 h 7772400"/>
              <a:gd name="connsiteX60" fmla="*/ 2969581 w 4618038"/>
              <a:gd name="connsiteY60" fmla="*/ 7161237 h 7772400"/>
              <a:gd name="connsiteX61" fmla="*/ 2982843 w 4618038"/>
              <a:gd name="connsiteY61" fmla="*/ 7145368 h 7772400"/>
              <a:gd name="connsiteX62" fmla="*/ 2931304 w 4618038"/>
              <a:gd name="connsiteY62" fmla="*/ 7114403 h 7772400"/>
              <a:gd name="connsiteX63" fmla="*/ 2811561 w 4618038"/>
              <a:gd name="connsiteY63" fmla="*/ 7114403 h 7772400"/>
              <a:gd name="connsiteX64" fmla="*/ 2744336 w 4618038"/>
              <a:gd name="connsiteY64" fmla="*/ 7185929 h 7772400"/>
              <a:gd name="connsiteX65" fmla="*/ 2813048 w 4618038"/>
              <a:gd name="connsiteY65" fmla="*/ 7257686 h 7772400"/>
              <a:gd name="connsiteX66" fmla="*/ 2866767 w 4618038"/>
              <a:gd name="connsiteY66" fmla="*/ 7226721 h 7772400"/>
              <a:gd name="connsiteX67" fmla="*/ 2864567 w 4618038"/>
              <a:gd name="connsiteY67" fmla="*/ 7213633 h 7772400"/>
              <a:gd name="connsiteX68" fmla="*/ 2827023 w 4618038"/>
              <a:gd name="connsiteY68" fmla="*/ 7227223 h 7772400"/>
              <a:gd name="connsiteX69" fmla="*/ 2780658 w 4618038"/>
              <a:gd name="connsiteY69" fmla="*/ 7180640 h 7772400"/>
              <a:gd name="connsiteX70" fmla="*/ 2854748 w 4618038"/>
              <a:gd name="connsiteY70" fmla="*/ 7180640 h 7772400"/>
              <a:gd name="connsiteX71" fmla="*/ 2867277 w 4618038"/>
              <a:gd name="connsiteY71" fmla="*/ 7167029 h 7772400"/>
              <a:gd name="connsiteX72" fmla="*/ 2811561 w 4618038"/>
              <a:gd name="connsiteY72" fmla="*/ 7114403 h 7772400"/>
              <a:gd name="connsiteX73" fmla="*/ 3443745 w 4618038"/>
              <a:gd name="connsiteY73" fmla="*/ 7113922 h 7772400"/>
              <a:gd name="connsiteX74" fmla="*/ 3423618 w 4618038"/>
              <a:gd name="connsiteY74" fmla="*/ 7117435 h 7772400"/>
              <a:gd name="connsiteX75" fmla="*/ 3378801 w 4618038"/>
              <a:gd name="connsiteY75" fmla="*/ 7117435 h 7772400"/>
              <a:gd name="connsiteX76" fmla="*/ 3318196 w 4618038"/>
              <a:gd name="connsiteY76" fmla="*/ 7164541 h 7772400"/>
              <a:gd name="connsiteX77" fmla="*/ 3342968 w 4618038"/>
              <a:gd name="connsiteY77" fmla="*/ 7203325 h 7772400"/>
              <a:gd name="connsiteX78" fmla="*/ 3318522 w 4618038"/>
              <a:gd name="connsiteY78" fmla="*/ 7230505 h 7772400"/>
              <a:gd name="connsiteX79" fmla="*/ 3342071 w 4618038"/>
              <a:gd name="connsiteY79" fmla="*/ 7252919 h 7772400"/>
              <a:gd name="connsiteX80" fmla="*/ 3314590 w 4618038"/>
              <a:gd name="connsiteY80" fmla="*/ 7281877 h 7772400"/>
              <a:gd name="connsiteX81" fmla="*/ 3371528 w 4618038"/>
              <a:gd name="connsiteY81" fmla="*/ 7313615 h 7772400"/>
              <a:gd name="connsiteX82" fmla="*/ 3447106 w 4618038"/>
              <a:gd name="connsiteY82" fmla="*/ 7266509 h 7772400"/>
              <a:gd name="connsiteX83" fmla="*/ 3402534 w 4618038"/>
              <a:gd name="connsiteY83" fmla="*/ 7225738 h 7772400"/>
              <a:gd name="connsiteX84" fmla="*/ 3361791 w 4618038"/>
              <a:gd name="connsiteY84" fmla="*/ 7222205 h 7772400"/>
              <a:gd name="connsiteX85" fmla="*/ 3362524 w 4618038"/>
              <a:gd name="connsiteY85" fmla="*/ 7209869 h 7772400"/>
              <a:gd name="connsiteX86" fmla="*/ 3378231 w 4618038"/>
              <a:gd name="connsiteY86" fmla="*/ 7211375 h 7772400"/>
              <a:gd name="connsiteX87" fmla="*/ 3438346 w 4618038"/>
              <a:gd name="connsiteY87" fmla="*/ 7164039 h 7772400"/>
              <a:gd name="connsiteX88" fmla="*/ 3430992 w 4618038"/>
              <a:gd name="connsiteY88" fmla="*/ 7140873 h 7772400"/>
              <a:gd name="connsiteX89" fmla="*/ 3430139 w 4618038"/>
              <a:gd name="connsiteY89" fmla="*/ 7139609 h 7772400"/>
              <a:gd name="connsiteX90" fmla="*/ 3431970 w 4618038"/>
              <a:gd name="connsiteY90" fmla="*/ 7135332 h 7772400"/>
              <a:gd name="connsiteX91" fmla="*/ 3448165 w 4618038"/>
              <a:gd name="connsiteY91" fmla="*/ 7118710 h 7772400"/>
              <a:gd name="connsiteX92" fmla="*/ 3448178 w 4618038"/>
              <a:gd name="connsiteY92" fmla="*/ 7118234 h 7772400"/>
              <a:gd name="connsiteX93" fmla="*/ 3443745 w 4618038"/>
              <a:gd name="connsiteY93" fmla="*/ 7113922 h 7772400"/>
              <a:gd name="connsiteX94" fmla="*/ 3585814 w 4618038"/>
              <a:gd name="connsiteY94" fmla="*/ 7113671 h 7772400"/>
              <a:gd name="connsiteX95" fmla="*/ 3565688 w 4618038"/>
              <a:gd name="connsiteY95" fmla="*/ 7117184 h 7772400"/>
              <a:gd name="connsiteX96" fmla="*/ 3520871 w 4618038"/>
              <a:gd name="connsiteY96" fmla="*/ 7117184 h 7772400"/>
              <a:gd name="connsiteX97" fmla="*/ 3460266 w 4618038"/>
              <a:gd name="connsiteY97" fmla="*/ 7164290 h 7772400"/>
              <a:gd name="connsiteX98" fmla="*/ 3485058 w 4618038"/>
              <a:gd name="connsiteY98" fmla="*/ 7203074 h 7772400"/>
              <a:gd name="connsiteX99" fmla="*/ 3460510 w 4618038"/>
              <a:gd name="connsiteY99" fmla="*/ 7230255 h 7772400"/>
              <a:gd name="connsiteX100" fmla="*/ 3484060 w 4618038"/>
              <a:gd name="connsiteY100" fmla="*/ 7252668 h 7772400"/>
              <a:gd name="connsiteX101" fmla="*/ 3456579 w 4618038"/>
              <a:gd name="connsiteY101" fmla="*/ 7281626 h 7772400"/>
              <a:gd name="connsiteX102" fmla="*/ 3513517 w 4618038"/>
              <a:gd name="connsiteY102" fmla="*/ 7313343 h 7772400"/>
              <a:gd name="connsiteX103" fmla="*/ 3589094 w 4618038"/>
              <a:gd name="connsiteY103" fmla="*/ 7266258 h 7772400"/>
              <a:gd name="connsiteX104" fmla="*/ 3589176 w 4618038"/>
              <a:gd name="connsiteY104" fmla="*/ 7266258 h 7772400"/>
              <a:gd name="connsiteX105" fmla="*/ 3544766 w 4618038"/>
              <a:gd name="connsiteY105" fmla="*/ 7225571 h 7772400"/>
              <a:gd name="connsiteX106" fmla="*/ 3504024 w 4618038"/>
              <a:gd name="connsiteY106" fmla="*/ 7222038 h 7772400"/>
              <a:gd name="connsiteX107" fmla="*/ 3504757 w 4618038"/>
              <a:gd name="connsiteY107" fmla="*/ 7209702 h 7772400"/>
              <a:gd name="connsiteX108" fmla="*/ 3520463 w 4618038"/>
              <a:gd name="connsiteY108" fmla="*/ 7211207 h 7772400"/>
              <a:gd name="connsiteX109" fmla="*/ 3580579 w 4618038"/>
              <a:gd name="connsiteY109" fmla="*/ 7163871 h 7772400"/>
              <a:gd name="connsiteX110" fmla="*/ 3573225 w 4618038"/>
              <a:gd name="connsiteY110" fmla="*/ 7140684 h 7772400"/>
              <a:gd name="connsiteX111" fmla="*/ 3572402 w 4618038"/>
              <a:gd name="connsiteY111" fmla="*/ 7139467 h 7772400"/>
              <a:gd name="connsiteX112" fmla="*/ 3574203 w 4618038"/>
              <a:gd name="connsiteY112" fmla="*/ 7135144 h 7772400"/>
              <a:gd name="connsiteX113" fmla="*/ 3590398 w 4618038"/>
              <a:gd name="connsiteY113" fmla="*/ 7118417 h 7772400"/>
              <a:gd name="connsiteX114" fmla="*/ 3590400 w 4618038"/>
              <a:gd name="connsiteY114" fmla="*/ 7117766 h 7772400"/>
              <a:gd name="connsiteX115" fmla="*/ 3585814 w 4618038"/>
              <a:gd name="connsiteY115" fmla="*/ 7113671 h 7772400"/>
              <a:gd name="connsiteX116" fmla="*/ 3046972 w 4618038"/>
              <a:gd name="connsiteY116" fmla="*/ 7081661 h 7772400"/>
              <a:gd name="connsiteX117" fmla="*/ 3039624 w 4618038"/>
              <a:gd name="connsiteY117" fmla="*/ 7086330 h 7772400"/>
              <a:gd name="connsiteX118" fmla="*/ 3039598 w 4618038"/>
              <a:gd name="connsiteY118" fmla="*/ 7086449 h 7772400"/>
              <a:gd name="connsiteX119" fmla="*/ 2996818 w 4618038"/>
              <a:gd name="connsiteY119" fmla="*/ 7119693 h 7772400"/>
              <a:gd name="connsiteX120" fmla="*/ 2989219 w 4618038"/>
              <a:gd name="connsiteY120" fmla="*/ 7126739 h 7772400"/>
              <a:gd name="connsiteX121" fmla="*/ 2997062 w 4618038"/>
              <a:gd name="connsiteY121" fmla="*/ 7133534 h 7772400"/>
              <a:gd name="connsiteX122" fmla="*/ 3004437 w 4618038"/>
              <a:gd name="connsiteY122" fmla="*/ 7133534 h 7772400"/>
              <a:gd name="connsiteX123" fmla="*/ 3012280 w 4618038"/>
              <a:gd name="connsiteY123" fmla="*/ 7141353 h 7772400"/>
              <a:gd name="connsiteX124" fmla="*/ 3012280 w 4618038"/>
              <a:gd name="connsiteY124" fmla="*/ 7218922 h 7772400"/>
              <a:gd name="connsiteX125" fmla="*/ 3049824 w 4618038"/>
              <a:gd name="connsiteY125" fmla="*/ 7257184 h 7772400"/>
              <a:gd name="connsiteX126" fmla="*/ 3093011 w 4618038"/>
              <a:gd name="connsiteY126" fmla="*/ 7235022 h 7772400"/>
              <a:gd name="connsiteX127" fmla="*/ 3088988 w 4618038"/>
              <a:gd name="connsiteY127" fmla="*/ 7230345 h 7772400"/>
              <a:gd name="connsiteX128" fmla="*/ 3088591 w 4618038"/>
              <a:gd name="connsiteY128" fmla="*/ 7230338 h 7772400"/>
              <a:gd name="connsiteX129" fmla="*/ 3068484 w 4618038"/>
              <a:gd name="connsiteY129" fmla="*/ 7234854 h 7772400"/>
              <a:gd name="connsiteX130" fmla="*/ 3051291 w 4618038"/>
              <a:gd name="connsiteY130" fmla="*/ 7217731 h 7772400"/>
              <a:gd name="connsiteX131" fmla="*/ 3051291 w 4618038"/>
              <a:gd name="connsiteY131" fmla="*/ 7135290 h 7772400"/>
              <a:gd name="connsiteX132" fmla="*/ 3086146 w 4618038"/>
              <a:gd name="connsiteY132" fmla="*/ 7135290 h 7772400"/>
              <a:gd name="connsiteX133" fmla="*/ 3093745 w 4618038"/>
              <a:gd name="connsiteY133" fmla="*/ 7128244 h 7772400"/>
              <a:gd name="connsiteX134" fmla="*/ 3093745 w 4618038"/>
              <a:gd name="connsiteY134" fmla="*/ 7124209 h 7772400"/>
              <a:gd name="connsiteX135" fmla="*/ 3085902 w 4618038"/>
              <a:gd name="connsiteY135" fmla="*/ 7117163 h 7772400"/>
              <a:gd name="connsiteX136" fmla="*/ 3085963 w 4618038"/>
              <a:gd name="connsiteY136" fmla="*/ 7117100 h 7772400"/>
              <a:gd name="connsiteX137" fmla="*/ 3051046 w 4618038"/>
              <a:gd name="connsiteY137" fmla="*/ 7117100 h 7772400"/>
              <a:gd name="connsiteX138" fmla="*/ 3051046 w 4618038"/>
              <a:gd name="connsiteY138" fmla="*/ 7087202 h 7772400"/>
              <a:gd name="connsiteX139" fmla="*/ 3046972 w 4618038"/>
              <a:gd name="connsiteY139" fmla="*/ 7081661 h 7772400"/>
              <a:gd name="connsiteX140" fmla="*/ 2635390 w 4618038"/>
              <a:gd name="connsiteY140" fmla="*/ 7073340 h 7772400"/>
              <a:gd name="connsiteX141" fmla="*/ 2642377 w 4618038"/>
              <a:gd name="connsiteY141" fmla="*/ 7073340 h 7772400"/>
              <a:gd name="connsiteX142" fmla="*/ 2681083 w 4618038"/>
              <a:gd name="connsiteY142" fmla="*/ 7107859 h 7772400"/>
              <a:gd name="connsiteX143" fmla="*/ 2641094 w 4618038"/>
              <a:gd name="connsiteY143" fmla="*/ 7140078 h 7772400"/>
              <a:gd name="connsiteX144" fmla="*/ 2627771 w 4618038"/>
              <a:gd name="connsiteY144" fmla="*/ 7140078 h 7772400"/>
              <a:gd name="connsiteX145" fmla="*/ 2627771 w 4618038"/>
              <a:gd name="connsiteY145" fmla="*/ 7081410 h 7772400"/>
              <a:gd name="connsiteX146" fmla="*/ 2635390 w 4618038"/>
              <a:gd name="connsiteY146" fmla="*/ 7073340 h 7772400"/>
              <a:gd name="connsiteX147" fmla="*/ 2577346 w 4618038"/>
              <a:gd name="connsiteY147" fmla="*/ 7055702 h 7772400"/>
              <a:gd name="connsiteX148" fmla="*/ 2571831 w 4618038"/>
              <a:gd name="connsiteY148" fmla="*/ 7060502 h 7772400"/>
              <a:gd name="connsiteX149" fmla="*/ 2585846 w 4618038"/>
              <a:gd name="connsiteY149" fmla="*/ 7081159 h 7772400"/>
              <a:gd name="connsiteX150" fmla="*/ 2586091 w 4618038"/>
              <a:gd name="connsiteY150" fmla="*/ 7228979 h 7772400"/>
              <a:gd name="connsiteX151" fmla="*/ 2572075 w 4618038"/>
              <a:gd name="connsiteY151" fmla="*/ 7249636 h 7772400"/>
              <a:gd name="connsiteX152" fmla="*/ 2572089 w 4618038"/>
              <a:gd name="connsiteY152" fmla="*/ 7249772 h 7772400"/>
              <a:gd name="connsiteX153" fmla="*/ 2577718 w 4618038"/>
              <a:gd name="connsiteY153" fmla="*/ 7254382 h 7772400"/>
              <a:gd name="connsiteX154" fmla="*/ 2644699 w 4618038"/>
              <a:gd name="connsiteY154" fmla="*/ 7254382 h 7772400"/>
              <a:gd name="connsiteX155" fmla="*/ 2733294 w 4618038"/>
              <a:gd name="connsiteY155" fmla="*/ 7198976 h 7772400"/>
              <a:gd name="connsiteX156" fmla="*/ 2684892 w 4618038"/>
              <a:gd name="connsiteY156" fmla="*/ 7147396 h 7772400"/>
              <a:gd name="connsiteX157" fmla="*/ 2724148 w 4618038"/>
              <a:gd name="connsiteY157" fmla="*/ 7104325 h 7772400"/>
              <a:gd name="connsiteX158" fmla="*/ 2640625 w 4618038"/>
              <a:gd name="connsiteY158" fmla="*/ 7055714 h 7772400"/>
              <a:gd name="connsiteX159" fmla="*/ 2577474 w 4618038"/>
              <a:gd name="connsiteY159" fmla="*/ 7055714 h 7772400"/>
              <a:gd name="connsiteX160" fmla="*/ 2577346 w 4618038"/>
              <a:gd name="connsiteY160" fmla="*/ 7055702 h 7772400"/>
              <a:gd name="connsiteX161" fmla="*/ 3161412 w 4618038"/>
              <a:gd name="connsiteY161" fmla="*/ 7054705 h 7772400"/>
              <a:gd name="connsiteX162" fmla="*/ 3156081 w 4618038"/>
              <a:gd name="connsiteY162" fmla="*/ 7059498 h 7772400"/>
              <a:gd name="connsiteX163" fmla="*/ 3170056 w 4618038"/>
              <a:gd name="connsiteY163" fmla="*/ 7080156 h 7772400"/>
              <a:gd name="connsiteX164" fmla="*/ 3170056 w 4618038"/>
              <a:gd name="connsiteY164" fmla="*/ 7227996 h 7772400"/>
              <a:gd name="connsiteX165" fmla="*/ 3156081 w 4618038"/>
              <a:gd name="connsiteY165" fmla="*/ 7248654 h 7772400"/>
              <a:gd name="connsiteX166" fmla="*/ 3156083 w 4618038"/>
              <a:gd name="connsiteY166" fmla="*/ 7248681 h 7772400"/>
              <a:gd name="connsiteX167" fmla="*/ 3161479 w 4618038"/>
              <a:gd name="connsiteY167" fmla="*/ 7253442 h 7772400"/>
              <a:gd name="connsiteX168" fmla="*/ 3292263 w 4618038"/>
              <a:gd name="connsiteY168" fmla="*/ 7253442 h 7772400"/>
              <a:gd name="connsiteX169" fmla="*/ 3306992 w 4618038"/>
              <a:gd name="connsiteY169" fmla="*/ 7238806 h 7772400"/>
              <a:gd name="connsiteX170" fmla="*/ 3306992 w 4618038"/>
              <a:gd name="connsiteY170" fmla="*/ 7203848 h 7772400"/>
              <a:gd name="connsiteX171" fmla="*/ 3297173 w 4618038"/>
              <a:gd name="connsiteY171" fmla="*/ 7201067 h 7772400"/>
              <a:gd name="connsiteX172" fmla="*/ 3279755 w 4618038"/>
              <a:gd name="connsiteY172" fmla="*/ 7224191 h 7772400"/>
              <a:gd name="connsiteX173" fmla="*/ 3249321 w 4618038"/>
              <a:gd name="connsiteY173" fmla="*/ 7235795 h 7772400"/>
              <a:gd name="connsiteX174" fmla="*/ 3222573 w 4618038"/>
              <a:gd name="connsiteY174" fmla="*/ 7235795 h 7772400"/>
              <a:gd name="connsiteX175" fmla="*/ 3212265 w 4618038"/>
              <a:gd name="connsiteY175" fmla="*/ 7225216 h 7772400"/>
              <a:gd name="connsiteX176" fmla="*/ 3212265 w 4618038"/>
              <a:gd name="connsiteY176" fmla="*/ 7156972 h 7772400"/>
              <a:gd name="connsiteX177" fmla="*/ 3236528 w 4618038"/>
              <a:gd name="connsiteY177" fmla="*/ 7156972 h 7772400"/>
              <a:gd name="connsiteX178" fmla="*/ 3249769 w 4618038"/>
              <a:gd name="connsiteY178" fmla="*/ 7164290 h 7772400"/>
              <a:gd name="connsiteX179" fmla="*/ 3263764 w 4618038"/>
              <a:gd name="connsiteY179" fmla="*/ 7183420 h 7772400"/>
              <a:gd name="connsiteX180" fmla="*/ 3274561 w 4618038"/>
              <a:gd name="connsiteY180" fmla="*/ 7180159 h 7772400"/>
              <a:gd name="connsiteX181" fmla="*/ 3274561 w 4618038"/>
              <a:gd name="connsiteY181" fmla="*/ 7116159 h 7772400"/>
              <a:gd name="connsiteX182" fmla="*/ 3263764 w 4618038"/>
              <a:gd name="connsiteY182" fmla="*/ 7112877 h 7772400"/>
              <a:gd name="connsiteX183" fmla="*/ 3249769 w 4618038"/>
              <a:gd name="connsiteY183" fmla="*/ 7132028 h 7772400"/>
              <a:gd name="connsiteX184" fmla="*/ 3236528 w 4618038"/>
              <a:gd name="connsiteY184" fmla="*/ 7139074 h 7772400"/>
              <a:gd name="connsiteX185" fmla="*/ 3212224 w 4618038"/>
              <a:gd name="connsiteY185" fmla="*/ 7139074 h 7772400"/>
              <a:gd name="connsiteX186" fmla="*/ 3212224 w 4618038"/>
              <a:gd name="connsiteY186" fmla="*/ 7080406 h 7772400"/>
              <a:gd name="connsiteX187" fmla="*/ 3212224 w 4618038"/>
              <a:gd name="connsiteY187" fmla="*/ 7078811 h 7772400"/>
              <a:gd name="connsiteX188" fmla="*/ 3219843 w 4618038"/>
              <a:gd name="connsiteY188" fmla="*/ 7072587 h 7772400"/>
              <a:gd name="connsiteX189" fmla="*/ 3252234 w 4618038"/>
              <a:gd name="connsiteY189" fmla="*/ 7072587 h 7772400"/>
              <a:gd name="connsiteX190" fmla="*/ 3279267 w 4618038"/>
              <a:gd name="connsiteY190" fmla="*/ 7083417 h 7772400"/>
              <a:gd name="connsiteX191" fmla="*/ 3298151 w 4618038"/>
              <a:gd name="connsiteY191" fmla="*/ 7104827 h 7772400"/>
              <a:gd name="connsiteX192" fmla="*/ 3307970 w 4618038"/>
              <a:gd name="connsiteY192" fmla="*/ 7101545 h 7772400"/>
              <a:gd name="connsiteX193" fmla="*/ 3307970 w 4618038"/>
              <a:gd name="connsiteY193" fmla="*/ 7068301 h 7772400"/>
              <a:gd name="connsiteX194" fmla="*/ 3293730 w 4618038"/>
              <a:gd name="connsiteY194" fmla="*/ 7054710 h 7772400"/>
              <a:gd name="connsiteX195" fmla="*/ 3161479 w 4618038"/>
              <a:gd name="connsiteY195" fmla="*/ 7054710 h 7772400"/>
              <a:gd name="connsiteX196" fmla="*/ 3161412 w 4618038"/>
              <a:gd name="connsiteY196" fmla="*/ 7054705 h 7772400"/>
              <a:gd name="connsiteX197" fmla="*/ 2224842 w 4618038"/>
              <a:gd name="connsiteY197" fmla="*/ 7026253 h 7772400"/>
              <a:gd name="connsiteX198" fmla="*/ 2218803 w 4618038"/>
              <a:gd name="connsiteY198" fmla="*/ 7031731 h 7772400"/>
              <a:gd name="connsiteX199" fmla="*/ 2218796 w 4618038"/>
              <a:gd name="connsiteY199" fmla="*/ 7032071 h 7772400"/>
              <a:gd name="connsiteX200" fmla="*/ 2218796 w 4618038"/>
              <a:gd name="connsiteY200" fmla="*/ 7064592 h 7772400"/>
              <a:gd name="connsiteX201" fmla="*/ 2224332 w 4618038"/>
              <a:gd name="connsiteY201" fmla="*/ 7070386 h 7772400"/>
              <a:gd name="connsiteX202" fmla="*/ 2311926 w 4618038"/>
              <a:gd name="connsiteY202" fmla="*/ 7099369 h 7772400"/>
              <a:gd name="connsiteX203" fmla="*/ 2224332 w 4618038"/>
              <a:gd name="connsiteY203" fmla="*/ 7128612 h 7772400"/>
              <a:gd name="connsiteX204" fmla="*/ 2218796 w 4618038"/>
              <a:gd name="connsiteY204" fmla="*/ 7134157 h 7772400"/>
              <a:gd name="connsiteX205" fmla="*/ 2218796 w 4618038"/>
              <a:gd name="connsiteY205" fmla="*/ 7167189 h 7772400"/>
              <a:gd name="connsiteX206" fmla="*/ 2224332 w 4618038"/>
              <a:gd name="connsiteY206" fmla="*/ 7172733 h 7772400"/>
              <a:gd name="connsiteX207" fmla="*/ 2311926 w 4618038"/>
              <a:gd name="connsiteY207" fmla="*/ 7201977 h 7772400"/>
              <a:gd name="connsiteX208" fmla="*/ 2224332 w 4618038"/>
              <a:gd name="connsiteY208" fmla="*/ 7231209 h 7772400"/>
              <a:gd name="connsiteX209" fmla="*/ 2218795 w 4618038"/>
              <a:gd name="connsiteY209" fmla="*/ 7236964 h 7772400"/>
              <a:gd name="connsiteX210" fmla="*/ 2218796 w 4618038"/>
              <a:gd name="connsiteY210" fmla="*/ 7237015 h 7772400"/>
              <a:gd name="connsiteX211" fmla="*/ 2218796 w 4618038"/>
              <a:gd name="connsiteY211" fmla="*/ 7269536 h 7772400"/>
              <a:gd name="connsiteX212" fmla="*/ 2224842 w 4618038"/>
              <a:gd name="connsiteY212" fmla="*/ 7275330 h 7772400"/>
              <a:gd name="connsiteX213" fmla="*/ 2336335 w 4618038"/>
              <a:gd name="connsiteY213" fmla="*/ 7222138 h 7772400"/>
              <a:gd name="connsiteX214" fmla="*/ 2337656 w 4618038"/>
              <a:gd name="connsiteY214" fmla="*/ 7221442 h 7772400"/>
              <a:gd name="connsiteX215" fmla="*/ 2338350 w 4618038"/>
              <a:gd name="connsiteY215" fmla="*/ 7222138 h 7772400"/>
              <a:gd name="connsiteX216" fmla="*/ 2449843 w 4618038"/>
              <a:gd name="connsiteY216" fmla="*/ 7275330 h 7772400"/>
              <a:gd name="connsiteX217" fmla="*/ 2455882 w 4618038"/>
              <a:gd name="connsiteY217" fmla="*/ 7269852 h 7772400"/>
              <a:gd name="connsiteX218" fmla="*/ 2455889 w 4618038"/>
              <a:gd name="connsiteY218" fmla="*/ 7269536 h 7772400"/>
              <a:gd name="connsiteX219" fmla="*/ 2455889 w 4618038"/>
              <a:gd name="connsiteY219" fmla="*/ 7236766 h 7772400"/>
              <a:gd name="connsiteX220" fmla="*/ 2450353 w 4618038"/>
              <a:gd name="connsiteY220" fmla="*/ 7230960 h 7772400"/>
              <a:gd name="connsiteX221" fmla="*/ 2362759 w 4618038"/>
              <a:gd name="connsiteY221" fmla="*/ 7201977 h 7772400"/>
              <a:gd name="connsiteX222" fmla="*/ 2450353 w 4618038"/>
              <a:gd name="connsiteY222" fmla="*/ 7172733 h 7772400"/>
              <a:gd name="connsiteX223" fmla="*/ 2455889 w 4618038"/>
              <a:gd name="connsiteY223" fmla="*/ 7167825 h 7772400"/>
              <a:gd name="connsiteX224" fmla="*/ 2455889 w 4618038"/>
              <a:gd name="connsiteY224" fmla="*/ 7167189 h 7772400"/>
              <a:gd name="connsiteX225" fmla="*/ 2455889 w 4618038"/>
              <a:gd name="connsiteY225" fmla="*/ 7134157 h 7772400"/>
              <a:gd name="connsiteX226" fmla="*/ 2450353 w 4618038"/>
              <a:gd name="connsiteY226" fmla="*/ 7128612 h 7772400"/>
              <a:gd name="connsiteX227" fmla="*/ 2362759 w 4618038"/>
              <a:gd name="connsiteY227" fmla="*/ 7099369 h 7772400"/>
              <a:gd name="connsiteX228" fmla="*/ 2450353 w 4618038"/>
              <a:gd name="connsiteY228" fmla="*/ 7070184 h 7772400"/>
              <a:gd name="connsiteX229" fmla="*/ 2455892 w 4618038"/>
              <a:gd name="connsiteY229" fmla="*/ 7064430 h 7772400"/>
              <a:gd name="connsiteX230" fmla="*/ 2455889 w 4618038"/>
              <a:gd name="connsiteY230" fmla="*/ 7064331 h 7772400"/>
              <a:gd name="connsiteX231" fmla="*/ 2455889 w 4618038"/>
              <a:gd name="connsiteY231" fmla="*/ 7032071 h 7772400"/>
              <a:gd name="connsiteX232" fmla="*/ 2449846 w 4618038"/>
              <a:gd name="connsiteY232" fmla="*/ 7026253 h 7772400"/>
              <a:gd name="connsiteX233" fmla="*/ 2449843 w 4618038"/>
              <a:gd name="connsiteY233" fmla="*/ 7026253 h 7772400"/>
              <a:gd name="connsiteX234" fmla="*/ 2338350 w 4618038"/>
              <a:gd name="connsiteY234" fmla="*/ 7079445 h 7772400"/>
              <a:gd name="connsiteX235" fmla="*/ 2337030 w 4618038"/>
              <a:gd name="connsiteY235" fmla="*/ 7080141 h 7772400"/>
              <a:gd name="connsiteX236" fmla="*/ 2336335 w 4618038"/>
              <a:gd name="connsiteY236" fmla="*/ 7079445 h 7772400"/>
              <a:gd name="connsiteX237" fmla="*/ 2224842 w 4618038"/>
              <a:gd name="connsiteY237" fmla="*/ 7026253 h 7772400"/>
              <a:gd name="connsiteX238" fmla="*/ 3792606 w 4618038"/>
              <a:gd name="connsiteY238" fmla="*/ 7016742 h 7772400"/>
              <a:gd name="connsiteX239" fmla="*/ 3792606 w 4618038"/>
              <a:gd name="connsiteY239" fmla="*/ 7336782 h 7772400"/>
              <a:gd name="connsiteX240" fmla="*/ 3801750 w 4618038"/>
              <a:gd name="connsiteY240" fmla="*/ 7336782 h 7772400"/>
              <a:gd name="connsiteX241" fmla="*/ 3801750 w 4618038"/>
              <a:gd name="connsiteY241" fmla="*/ 7016742 h 7772400"/>
              <a:gd name="connsiteX242" fmla="*/ 0 w 4618038"/>
              <a:gd name="connsiteY242" fmla="*/ 0 h 7772400"/>
              <a:gd name="connsiteX243" fmla="*/ 4618038 w 4618038"/>
              <a:gd name="connsiteY243" fmla="*/ 0 h 7772400"/>
              <a:gd name="connsiteX244" fmla="*/ 4618038 w 4618038"/>
              <a:gd name="connsiteY244" fmla="*/ 7772400 h 7772400"/>
              <a:gd name="connsiteX245" fmla="*/ 0 w 4618038"/>
              <a:gd name="connsiteY245" fmla="*/ 7772400 h 777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</a:cxnLst>
            <a:rect l="l" t="t" r="r" b="b"/>
            <a:pathLst>
              <a:path w="4618038" h="7772400">
                <a:moveTo>
                  <a:pt x="3357533" y="7253337"/>
                </a:moveTo>
                <a:lnTo>
                  <a:pt x="3390963" y="7256181"/>
                </a:lnTo>
                <a:cubicBezTo>
                  <a:pt x="3408869" y="7258209"/>
                  <a:pt x="3413045" y="7265443"/>
                  <a:pt x="3413045" y="7273806"/>
                </a:cubicBezTo>
                <a:lnTo>
                  <a:pt x="3412984" y="7273806"/>
                </a:lnTo>
                <a:cubicBezTo>
                  <a:pt x="3412984" y="7287166"/>
                  <a:pt x="3400883" y="7297913"/>
                  <a:pt x="3378842" y="7297913"/>
                </a:cubicBezTo>
                <a:cubicBezTo>
                  <a:pt x="3356800" y="7297913"/>
                  <a:pt x="3346248" y="7289341"/>
                  <a:pt x="3346248" y="7275249"/>
                </a:cubicBezTo>
                <a:cubicBezTo>
                  <a:pt x="3346248" y="7266426"/>
                  <a:pt x="3348692" y="7258627"/>
                  <a:pt x="3357533" y="7253337"/>
                </a:cubicBezTo>
                <a:close/>
                <a:moveTo>
                  <a:pt x="3499583" y="7253170"/>
                </a:moveTo>
                <a:lnTo>
                  <a:pt x="3532951" y="7255930"/>
                </a:lnTo>
                <a:cubicBezTo>
                  <a:pt x="3550878" y="7257958"/>
                  <a:pt x="3555054" y="7265192"/>
                  <a:pt x="3555054" y="7273555"/>
                </a:cubicBezTo>
                <a:lnTo>
                  <a:pt x="3555074" y="7273555"/>
                </a:lnTo>
                <a:cubicBezTo>
                  <a:pt x="3555074" y="7286915"/>
                  <a:pt x="3542933" y="7297746"/>
                  <a:pt x="3520891" y="7297746"/>
                </a:cubicBezTo>
                <a:cubicBezTo>
                  <a:pt x="3498849" y="7297746"/>
                  <a:pt x="3488297" y="7289173"/>
                  <a:pt x="3488297" y="7275081"/>
                </a:cubicBezTo>
                <a:cubicBezTo>
                  <a:pt x="3488297" y="7266258"/>
                  <a:pt x="3490762" y="7258460"/>
                  <a:pt x="3499583" y="7253170"/>
                </a:cubicBezTo>
                <a:close/>
                <a:moveTo>
                  <a:pt x="3509665" y="7193476"/>
                </a:moveTo>
                <a:lnTo>
                  <a:pt x="3509666" y="7193477"/>
                </a:lnTo>
                <a:lnTo>
                  <a:pt x="3509646" y="7193477"/>
                </a:lnTo>
                <a:close/>
                <a:moveTo>
                  <a:pt x="2628015" y="7158205"/>
                </a:moveTo>
                <a:lnTo>
                  <a:pt x="2643966" y="7158205"/>
                </a:lnTo>
                <a:cubicBezTo>
                  <a:pt x="2674890" y="7158205"/>
                  <a:pt x="2688131" y="7174075"/>
                  <a:pt x="2688131" y="7200021"/>
                </a:cubicBezTo>
                <a:cubicBezTo>
                  <a:pt x="2688131" y="7221431"/>
                  <a:pt x="2678088" y="7236611"/>
                  <a:pt x="2650342" y="7236548"/>
                </a:cubicBezTo>
                <a:lnTo>
                  <a:pt x="2638323" y="7236548"/>
                </a:lnTo>
                <a:cubicBezTo>
                  <a:pt x="2631702" y="7236548"/>
                  <a:pt x="2628015" y="7233265"/>
                  <a:pt x="2628015" y="7226470"/>
                </a:cubicBezTo>
                <a:close/>
                <a:moveTo>
                  <a:pt x="3388762" y="7133534"/>
                </a:moveTo>
                <a:cubicBezTo>
                  <a:pt x="3402493" y="7138573"/>
                  <a:pt x="3403226" y="7160986"/>
                  <a:pt x="3400048" y="7172569"/>
                </a:cubicBezTo>
                <a:cubicBezTo>
                  <a:pt x="3393916" y="7194983"/>
                  <a:pt x="3377477" y="7197513"/>
                  <a:pt x="3367658" y="7193728"/>
                </a:cubicBezTo>
                <a:lnTo>
                  <a:pt x="3367597" y="7193728"/>
                </a:lnTo>
                <a:cubicBezTo>
                  <a:pt x="3357289" y="7189693"/>
                  <a:pt x="3346248" y="7177859"/>
                  <a:pt x="3355883" y="7155947"/>
                </a:cubicBezTo>
                <a:cubicBezTo>
                  <a:pt x="3360548" y="7144866"/>
                  <a:pt x="3375990" y="7128746"/>
                  <a:pt x="3388762" y="7133534"/>
                </a:cubicBezTo>
                <a:close/>
                <a:moveTo>
                  <a:pt x="3530751" y="7133283"/>
                </a:moveTo>
                <a:cubicBezTo>
                  <a:pt x="3544481" y="7138322"/>
                  <a:pt x="3545235" y="7160735"/>
                  <a:pt x="3542036" y="7172318"/>
                </a:cubicBezTo>
                <a:cubicBezTo>
                  <a:pt x="3538970" y="7183525"/>
                  <a:pt x="3533328" y="7189761"/>
                  <a:pt x="3527224" y="7192722"/>
                </a:cubicBezTo>
                <a:lnTo>
                  <a:pt x="3509665" y="7193476"/>
                </a:lnTo>
                <a:lnTo>
                  <a:pt x="3496321" y="7181385"/>
                </a:lnTo>
                <a:cubicBezTo>
                  <a:pt x="3493466" y="7175214"/>
                  <a:pt x="3493094" y="7166778"/>
                  <a:pt x="3497871" y="7155696"/>
                </a:cubicBezTo>
                <a:cubicBezTo>
                  <a:pt x="3502536" y="7144615"/>
                  <a:pt x="3517998" y="7128495"/>
                  <a:pt x="3530751" y="7133283"/>
                </a:cubicBezTo>
                <a:close/>
                <a:moveTo>
                  <a:pt x="2809768" y="7129749"/>
                </a:moveTo>
                <a:cubicBezTo>
                  <a:pt x="2825719" y="7129749"/>
                  <a:pt x="2833073" y="7141855"/>
                  <a:pt x="2833073" y="7157202"/>
                </a:cubicBezTo>
                <a:cubicBezTo>
                  <a:pt x="2833073" y="7162241"/>
                  <a:pt x="2831117" y="7164770"/>
                  <a:pt x="2823987" y="7164770"/>
                </a:cubicBezTo>
                <a:lnTo>
                  <a:pt x="2781208" y="7164770"/>
                </a:lnTo>
                <a:lnTo>
                  <a:pt x="2781147" y="7164770"/>
                </a:lnTo>
                <a:cubicBezTo>
                  <a:pt x="2781656" y="7142106"/>
                  <a:pt x="2793818" y="7129749"/>
                  <a:pt x="2809768" y="7129749"/>
                </a:cubicBezTo>
                <a:close/>
                <a:moveTo>
                  <a:pt x="2348166" y="7123887"/>
                </a:moveTo>
                <a:cubicBezTo>
                  <a:pt x="2360756" y="7128363"/>
                  <a:pt x="2361253" y="7148025"/>
                  <a:pt x="2358231" y="7158367"/>
                </a:cubicBezTo>
                <a:cubicBezTo>
                  <a:pt x="2352754" y="7178231"/>
                  <a:pt x="2337841" y="7180297"/>
                  <a:pt x="2328784" y="7177043"/>
                </a:cubicBezTo>
                <a:cubicBezTo>
                  <a:pt x="2319478" y="7173766"/>
                  <a:pt x="2309662" y="7163175"/>
                  <a:pt x="2318209" y="7143798"/>
                </a:cubicBezTo>
                <a:cubicBezTo>
                  <a:pt x="2322489" y="7133967"/>
                  <a:pt x="2336584" y="7119601"/>
                  <a:pt x="2348166" y="7123887"/>
                </a:cubicBezTo>
                <a:close/>
                <a:moveTo>
                  <a:pt x="2931304" y="7114403"/>
                </a:moveTo>
                <a:cubicBezTo>
                  <a:pt x="2901134" y="7114403"/>
                  <a:pt x="2880762" y="7128244"/>
                  <a:pt x="2880762" y="7154442"/>
                </a:cubicBezTo>
                <a:cubicBezTo>
                  <a:pt x="2880762" y="7175099"/>
                  <a:pt x="2893270" y="7187435"/>
                  <a:pt x="2924927" y="7202530"/>
                </a:cubicBezTo>
                <a:cubicBezTo>
                  <a:pt x="2946277" y="7212838"/>
                  <a:pt x="2953142" y="7218901"/>
                  <a:pt x="2953142" y="7228206"/>
                </a:cubicBezTo>
                <a:cubicBezTo>
                  <a:pt x="2953142" y="7236569"/>
                  <a:pt x="2947030" y="7242068"/>
                  <a:pt x="2936213" y="7242068"/>
                </a:cubicBezTo>
                <a:cubicBezTo>
                  <a:pt x="2910953" y="7242068"/>
                  <a:pt x="2913153" y="7211333"/>
                  <a:pt x="2895246" y="7211333"/>
                </a:cubicBezTo>
                <a:cubicBezTo>
                  <a:pt x="2886650" y="7211333"/>
                  <a:pt x="2880029" y="7218128"/>
                  <a:pt x="2880029" y="7227704"/>
                </a:cubicBezTo>
                <a:cubicBezTo>
                  <a:pt x="2880029" y="7248612"/>
                  <a:pt x="2910953" y="7257665"/>
                  <a:pt x="2932791" y="7257665"/>
                </a:cubicBezTo>
                <a:cubicBezTo>
                  <a:pt x="2963450" y="7257665"/>
                  <a:pt x="2984554" y="7242569"/>
                  <a:pt x="2984554" y="7216873"/>
                </a:cubicBezTo>
                <a:cubicBezTo>
                  <a:pt x="2984799" y="7197011"/>
                  <a:pt x="2972046" y="7182250"/>
                  <a:pt x="2938923" y="7167279"/>
                </a:cubicBezTo>
                <a:lnTo>
                  <a:pt x="2938984" y="7167279"/>
                </a:lnTo>
                <a:cubicBezTo>
                  <a:pt x="2916168" y="7157202"/>
                  <a:pt x="2910464" y="7150908"/>
                  <a:pt x="2910464" y="7143361"/>
                </a:cubicBezTo>
                <a:cubicBezTo>
                  <a:pt x="2910464" y="7134788"/>
                  <a:pt x="2917084" y="7129749"/>
                  <a:pt x="2926150" y="7129749"/>
                </a:cubicBezTo>
                <a:cubicBezTo>
                  <a:pt x="2948986" y="7129749"/>
                  <a:pt x="2950595" y="7161237"/>
                  <a:pt x="2969581" y="7161237"/>
                </a:cubicBezTo>
                <a:cubicBezTo>
                  <a:pt x="2977934" y="7161237"/>
                  <a:pt x="2982843" y="7154965"/>
                  <a:pt x="2982843" y="7145368"/>
                </a:cubicBezTo>
                <a:cubicBezTo>
                  <a:pt x="2982843" y="7123205"/>
                  <a:pt x="2955362" y="7114152"/>
                  <a:pt x="2931304" y="7114403"/>
                </a:cubicBezTo>
                <a:close/>
                <a:moveTo>
                  <a:pt x="2811561" y="7114403"/>
                </a:moveTo>
                <a:cubicBezTo>
                  <a:pt x="2772061" y="7114403"/>
                  <a:pt x="2744336" y="7143612"/>
                  <a:pt x="2744336" y="7185929"/>
                </a:cubicBezTo>
                <a:cubicBezTo>
                  <a:pt x="2744336" y="7227474"/>
                  <a:pt x="2772061" y="7257686"/>
                  <a:pt x="2813048" y="7257686"/>
                </a:cubicBezTo>
                <a:cubicBezTo>
                  <a:pt x="2840040" y="7257686"/>
                  <a:pt x="2858924" y="7244848"/>
                  <a:pt x="2866767" y="7226721"/>
                </a:cubicBezTo>
                <a:cubicBezTo>
                  <a:pt x="2870943" y="7218149"/>
                  <a:pt x="2868743" y="7213612"/>
                  <a:pt x="2864567" y="7213633"/>
                </a:cubicBezTo>
                <a:cubicBezTo>
                  <a:pt x="2857702" y="7213633"/>
                  <a:pt x="2850572" y="7227223"/>
                  <a:pt x="2827023" y="7227223"/>
                </a:cubicBezTo>
                <a:cubicBezTo>
                  <a:pt x="2801029" y="7227223"/>
                  <a:pt x="2781635" y="7211103"/>
                  <a:pt x="2780658" y="7180640"/>
                </a:cubicBezTo>
                <a:lnTo>
                  <a:pt x="2854748" y="7180640"/>
                </a:lnTo>
                <a:cubicBezTo>
                  <a:pt x="2863834" y="7180640"/>
                  <a:pt x="2867277" y="7177859"/>
                  <a:pt x="2867277" y="7167029"/>
                </a:cubicBezTo>
                <a:cubicBezTo>
                  <a:pt x="2867277" y="7141855"/>
                  <a:pt x="2849350" y="7114403"/>
                  <a:pt x="2811561" y="7114403"/>
                </a:cubicBezTo>
                <a:close/>
                <a:moveTo>
                  <a:pt x="3443745" y="7113922"/>
                </a:moveTo>
                <a:cubicBezTo>
                  <a:pt x="3439080" y="7113922"/>
                  <a:pt x="3434415" y="7117435"/>
                  <a:pt x="3423618" y="7117435"/>
                </a:cubicBezTo>
                <a:lnTo>
                  <a:pt x="3378801" y="7117435"/>
                </a:lnTo>
                <a:cubicBezTo>
                  <a:pt x="3344679" y="7117435"/>
                  <a:pt x="3318196" y="7136586"/>
                  <a:pt x="3318196" y="7164541"/>
                </a:cubicBezTo>
                <a:cubicBezTo>
                  <a:pt x="3318196" y="7181162"/>
                  <a:pt x="3328015" y="7194753"/>
                  <a:pt x="3342968" y="7203325"/>
                </a:cubicBezTo>
                <a:cubicBezTo>
                  <a:pt x="3327832" y="7208343"/>
                  <a:pt x="3318522" y="7218922"/>
                  <a:pt x="3318522" y="7230505"/>
                </a:cubicBezTo>
                <a:cubicBezTo>
                  <a:pt x="3318522" y="7240562"/>
                  <a:pt x="3325774" y="7250389"/>
                  <a:pt x="3342071" y="7252919"/>
                </a:cubicBezTo>
                <a:cubicBezTo>
                  <a:pt x="3324409" y="7259212"/>
                  <a:pt x="3314590" y="7269792"/>
                  <a:pt x="3314590" y="7281877"/>
                </a:cubicBezTo>
                <a:cubicBezTo>
                  <a:pt x="3314590" y="7300506"/>
                  <a:pt x="3335451" y="7313615"/>
                  <a:pt x="3371528" y="7313615"/>
                </a:cubicBezTo>
                <a:cubicBezTo>
                  <a:pt x="3419360" y="7313615"/>
                  <a:pt x="3447106" y="7294714"/>
                  <a:pt x="3447106" y="7266509"/>
                </a:cubicBezTo>
                <a:cubicBezTo>
                  <a:pt x="3446597" y="7245099"/>
                  <a:pt x="3432133" y="7228247"/>
                  <a:pt x="3402534" y="7225738"/>
                </a:cubicBezTo>
                <a:lnTo>
                  <a:pt x="3361791" y="7222205"/>
                </a:lnTo>
                <a:cubicBezTo>
                  <a:pt x="3349772" y="7221452"/>
                  <a:pt x="3351727" y="7208113"/>
                  <a:pt x="3362524" y="7209869"/>
                </a:cubicBezTo>
                <a:cubicBezTo>
                  <a:pt x="3367717" y="7210767"/>
                  <a:pt x="3372967" y="7211270"/>
                  <a:pt x="3378231" y="7211375"/>
                </a:cubicBezTo>
                <a:cubicBezTo>
                  <a:pt x="3411864" y="7211375"/>
                  <a:pt x="3438346" y="7191219"/>
                  <a:pt x="3438346" y="7164039"/>
                </a:cubicBezTo>
                <a:cubicBezTo>
                  <a:pt x="3438387" y="7155706"/>
                  <a:pt x="3435808" y="7147582"/>
                  <a:pt x="3430992" y="7140873"/>
                </a:cubicBezTo>
                <a:cubicBezTo>
                  <a:pt x="3430615" y="7140526"/>
                  <a:pt x="3430322" y="7140093"/>
                  <a:pt x="3430139" y="7139609"/>
                </a:cubicBezTo>
                <a:cubicBezTo>
                  <a:pt x="3429493" y="7137909"/>
                  <a:pt x="3430314" y="7135994"/>
                  <a:pt x="3431970" y="7135332"/>
                </a:cubicBezTo>
                <a:cubicBezTo>
                  <a:pt x="3440791" y="7129791"/>
                  <a:pt x="3448165" y="7124502"/>
                  <a:pt x="3448165" y="7118710"/>
                </a:cubicBezTo>
                <a:cubicBezTo>
                  <a:pt x="3448178" y="7118552"/>
                  <a:pt x="3448182" y="7118393"/>
                  <a:pt x="3448178" y="7118234"/>
                </a:cubicBezTo>
                <a:cubicBezTo>
                  <a:pt x="3448114" y="7115787"/>
                  <a:pt x="3446128" y="7113856"/>
                  <a:pt x="3443745" y="7113922"/>
                </a:cubicBezTo>
                <a:close/>
                <a:moveTo>
                  <a:pt x="3585814" y="7113671"/>
                </a:moveTo>
                <a:cubicBezTo>
                  <a:pt x="3581149" y="7113671"/>
                  <a:pt x="3576505" y="7117184"/>
                  <a:pt x="3565688" y="7117184"/>
                </a:cubicBezTo>
                <a:lnTo>
                  <a:pt x="3520871" y="7117184"/>
                </a:lnTo>
                <a:cubicBezTo>
                  <a:pt x="3486749" y="7117184"/>
                  <a:pt x="3460266" y="7136336"/>
                  <a:pt x="3460266" y="7164290"/>
                </a:cubicBezTo>
                <a:cubicBezTo>
                  <a:pt x="3460266" y="7180912"/>
                  <a:pt x="3470085" y="7194502"/>
                  <a:pt x="3485058" y="7203074"/>
                </a:cubicBezTo>
                <a:cubicBezTo>
                  <a:pt x="3469840" y="7208092"/>
                  <a:pt x="3460510" y="7218651"/>
                  <a:pt x="3460510" y="7230255"/>
                </a:cubicBezTo>
                <a:cubicBezTo>
                  <a:pt x="3460510" y="7240311"/>
                  <a:pt x="3467864" y="7250138"/>
                  <a:pt x="3484060" y="7252668"/>
                </a:cubicBezTo>
                <a:cubicBezTo>
                  <a:pt x="3466398" y="7258961"/>
                  <a:pt x="3456579" y="7269541"/>
                  <a:pt x="3456579" y="7281626"/>
                </a:cubicBezTo>
                <a:cubicBezTo>
                  <a:pt x="3456579" y="7300255"/>
                  <a:pt x="3477439" y="7313343"/>
                  <a:pt x="3513517" y="7313343"/>
                </a:cubicBezTo>
                <a:cubicBezTo>
                  <a:pt x="3561369" y="7313343"/>
                  <a:pt x="3589094" y="7294463"/>
                  <a:pt x="3589094" y="7266258"/>
                </a:cubicBezTo>
                <a:lnTo>
                  <a:pt x="3589176" y="7266258"/>
                </a:lnTo>
                <a:cubicBezTo>
                  <a:pt x="3588687" y="7245099"/>
                  <a:pt x="3574447" y="7227976"/>
                  <a:pt x="3544766" y="7225571"/>
                </a:cubicBezTo>
                <a:lnTo>
                  <a:pt x="3504024" y="7222038"/>
                </a:lnTo>
                <a:cubicBezTo>
                  <a:pt x="3492004" y="7221285"/>
                  <a:pt x="3493960" y="7207946"/>
                  <a:pt x="3504757" y="7209702"/>
                </a:cubicBezTo>
                <a:cubicBezTo>
                  <a:pt x="3509950" y="7210600"/>
                  <a:pt x="3515199" y="7211103"/>
                  <a:pt x="3520463" y="7211207"/>
                </a:cubicBezTo>
                <a:cubicBezTo>
                  <a:pt x="3554096" y="7211207"/>
                  <a:pt x="3580579" y="7191052"/>
                  <a:pt x="3580579" y="7163871"/>
                </a:cubicBezTo>
                <a:cubicBezTo>
                  <a:pt x="3580626" y="7155531"/>
                  <a:pt x="3578047" y="7147398"/>
                  <a:pt x="3573225" y="7140684"/>
                </a:cubicBezTo>
                <a:cubicBezTo>
                  <a:pt x="3572864" y="7140347"/>
                  <a:pt x="3572583" y="7139931"/>
                  <a:pt x="3572402" y="7139467"/>
                </a:cubicBezTo>
                <a:cubicBezTo>
                  <a:pt x="3571736" y="7137763"/>
                  <a:pt x="3572543" y="7135827"/>
                  <a:pt x="3574203" y="7135144"/>
                </a:cubicBezTo>
                <a:cubicBezTo>
                  <a:pt x="3583044" y="7129499"/>
                  <a:pt x="3590398" y="7124230"/>
                  <a:pt x="3590398" y="7118417"/>
                </a:cubicBezTo>
                <a:cubicBezTo>
                  <a:pt x="3590414" y="7118200"/>
                  <a:pt x="3590416" y="7117983"/>
                  <a:pt x="3590400" y="7117766"/>
                </a:cubicBezTo>
                <a:cubicBezTo>
                  <a:pt x="3590235" y="7115335"/>
                  <a:pt x="3588184" y="7113502"/>
                  <a:pt x="3585814" y="7113671"/>
                </a:cubicBezTo>
                <a:close/>
                <a:moveTo>
                  <a:pt x="3046972" y="7081661"/>
                </a:moveTo>
                <a:cubicBezTo>
                  <a:pt x="3043686" y="7080868"/>
                  <a:pt x="3040396" y="7082958"/>
                  <a:pt x="3039624" y="7086330"/>
                </a:cubicBezTo>
                <a:cubicBezTo>
                  <a:pt x="3039614" y="7086370"/>
                  <a:pt x="3039606" y="7086409"/>
                  <a:pt x="3039598" y="7086449"/>
                </a:cubicBezTo>
                <a:cubicBezTo>
                  <a:pt x="3032244" y="7119693"/>
                  <a:pt x="2996818" y="7119693"/>
                  <a:pt x="2996818" y="7119693"/>
                </a:cubicBezTo>
                <a:cubicBezTo>
                  <a:pt x="2991929" y="7119693"/>
                  <a:pt x="2989219" y="7122202"/>
                  <a:pt x="2989219" y="7126739"/>
                </a:cubicBezTo>
                <a:cubicBezTo>
                  <a:pt x="2989219" y="7131276"/>
                  <a:pt x="2991929" y="7133534"/>
                  <a:pt x="2997062" y="7133534"/>
                </a:cubicBezTo>
                <a:lnTo>
                  <a:pt x="3004437" y="7133534"/>
                </a:lnTo>
                <a:cubicBezTo>
                  <a:pt x="3008678" y="7133543"/>
                  <a:pt x="3012147" y="7137003"/>
                  <a:pt x="3012280" y="7141353"/>
                </a:cubicBezTo>
                <a:lnTo>
                  <a:pt x="3012280" y="7218922"/>
                </a:lnTo>
                <a:cubicBezTo>
                  <a:pt x="3012280" y="7246354"/>
                  <a:pt x="3027497" y="7257184"/>
                  <a:pt x="3049824" y="7257184"/>
                </a:cubicBezTo>
                <a:cubicBezTo>
                  <a:pt x="3073394" y="7257184"/>
                  <a:pt x="3093011" y="7245601"/>
                  <a:pt x="3093011" y="7235022"/>
                </a:cubicBezTo>
                <a:cubicBezTo>
                  <a:pt x="3093158" y="7232590"/>
                  <a:pt x="3091357" y="7230496"/>
                  <a:pt x="3088988" y="7230345"/>
                </a:cubicBezTo>
                <a:cubicBezTo>
                  <a:pt x="3088856" y="7230336"/>
                  <a:pt x="3088723" y="7230334"/>
                  <a:pt x="3088591" y="7230338"/>
                </a:cubicBezTo>
                <a:cubicBezTo>
                  <a:pt x="3083926" y="7230338"/>
                  <a:pt x="3079281" y="7234854"/>
                  <a:pt x="3068484" y="7234854"/>
                </a:cubicBezTo>
                <a:cubicBezTo>
                  <a:pt x="3057199" y="7234854"/>
                  <a:pt x="3051291" y="7229815"/>
                  <a:pt x="3051291" y="7217731"/>
                </a:cubicBezTo>
                <a:lnTo>
                  <a:pt x="3051291" y="7135290"/>
                </a:lnTo>
                <a:lnTo>
                  <a:pt x="3086146" y="7135290"/>
                </a:lnTo>
                <a:cubicBezTo>
                  <a:pt x="3091056" y="7135290"/>
                  <a:pt x="3093745" y="7132781"/>
                  <a:pt x="3093745" y="7128244"/>
                </a:cubicBezTo>
                <a:lnTo>
                  <a:pt x="3093745" y="7124209"/>
                </a:lnTo>
                <a:cubicBezTo>
                  <a:pt x="3093745" y="7119693"/>
                  <a:pt x="3090811" y="7117163"/>
                  <a:pt x="3085902" y="7117163"/>
                </a:cubicBezTo>
                <a:lnTo>
                  <a:pt x="3085963" y="7117100"/>
                </a:lnTo>
                <a:lnTo>
                  <a:pt x="3051046" y="7117100"/>
                </a:lnTo>
                <a:lnTo>
                  <a:pt x="3051046" y="7087202"/>
                </a:lnTo>
                <a:cubicBezTo>
                  <a:pt x="3051046" y="7083166"/>
                  <a:pt x="3049009" y="7081912"/>
                  <a:pt x="3046972" y="7081661"/>
                </a:cubicBezTo>
                <a:close/>
                <a:moveTo>
                  <a:pt x="2635390" y="7073340"/>
                </a:moveTo>
                <a:lnTo>
                  <a:pt x="2642377" y="7073340"/>
                </a:lnTo>
                <a:cubicBezTo>
                  <a:pt x="2670775" y="7073340"/>
                  <a:pt x="2680838" y="7085696"/>
                  <a:pt x="2681083" y="7107859"/>
                </a:cubicBezTo>
                <a:cubicBezTo>
                  <a:pt x="2681083" y="7128997"/>
                  <a:pt x="2666863" y="7140078"/>
                  <a:pt x="2641094" y="7140078"/>
                </a:cubicBezTo>
                <a:lnTo>
                  <a:pt x="2627771" y="7140078"/>
                </a:lnTo>
                <a:lnTo>
                  <a:pt x="2627771" y="7081410"/>
                </a:lnTo>
                <a:cubicBezTo>
                  <a:pt x="2627771" y="7076371"/>
                  <a:pt x="2630480" y="7073340"/>
                  <a:pt x="2635390" y="7073340"/>
                </a:cubicBezTo>
                <a:close/>
                <a:moveTo>
                  <a:pt x="2577346" y="7055702"/>
                </a:moveTo>
                <a:cubicBezTo>
                  <a:pt x="2574531" y="7055464"/>
                  <a:pt x="2572062" y="7057613"/>
                  <a:pt x="2571831" y="7060502"/>
                </a:cubicBezTo>
                <a:cubicBezTo>
                  <a:pt x="2571831" y="7069346"/>
                  <a:pt x="2585826" y="7069827"/>
                  <a:pt x="2585846" y="7081159"/>
                </a:cubicBezTo>
                <a:lnTo>
                  <a:pt x="2586091" y="7228979"/>
                </a:lnTo>
                <a:cubicBezTo>
                  <a:pt x="2586091" y="7240311"/>
                  <a:pt x="2572075" y="7241587"/>
                  <a:pt x="2572075" y="7249636"/>
                </a:cubicBezTo>
                <a:cubicBezTo>
                  <a:pt x="2572079" y="7249681"/>
                  <a:pt x="2572084" y="7249727"/>
                  <a:pt x="2572089" y="7249772"/>
                </a:cubicBezTo>
                <a:cubicBezTo>
                  <a:pt x="2572403" y="7252641"/>
                  <a:pt x="2574923" y="7254705"/>
                  <a:pt x="2577718" y="7254382"/>
                </a:cubicBezTo>
                <a:lnTo>
                  <a:pt x="2644699" y="7254382"/>
                </a:lnTo>
                <a:cubicBezTo>
                  <a:pt x="2703593" y="7254382"/>
                  <a:pt x="2733294" y="7233725"/>
                  <a:pt x="2733294" y="7198976"/>
                </a:cubicBezTo>
                <a:cubicBezTo>
                  <a:pt x="2733050" y="7173322"/>
                  <a:pt x="2719788" y="7152978"/>
                  <a:pt x="2684892" y="7147396"/>
                </a:cubicBezTo>
                <a:cubicBezTo>
                  <a:pt x="2714084" y="7138824"/>
                  <a:pt x="2724148" y="7123143"/>
                  <a:pt x="2724148" y="7104325"/>
                </a:cubicBezTo>
                <a:cubicBezTo>
                  <a:pt x="2724148" y="7074531"/>
                  <a:pt x="2697054" y="7055463"/>
                  <a:pt x="2640625" y="7055714"/>
                </a:cubicBezTo>
                <a:lnTo>
                  <a:pt x="2577474" y="7055714"/>
                </a:lnTo>
                <a:cubicBezTo>
                  <a:pt x="2577431" y="7055709"/>
                  <a:pt x="2577389" y="7055705"/>
                  <a:pt x="2577346" y="7055702"/>
                </a:cubicBezTo>
                <a:close/>
                <a:moveTo>
                  <a:pt x="3161412" y="7054705"/>
                </a:moveTo>
                <a:cubicBezTo>
                  <a:pt x="3158650" y="7054518"/>
                  <a:pt x="3156264" y="7056664"/>
                  <a:pt x="3156081" y="7059498"/>
                </a:cubicBezTo>
                <a:cubicBezTo>
                  <a:pt x="3156081" y="7067799"/>
                  <a:pt x="3170056" y="7068050"/>
                  <a:pt x="3170056" y="7080156"/>
                </a:cubicBezTo>
                <a:lnTo>
                  <a:pt x="3170056" y="7227996"/>
                </a:lnTo>
                <a:cubicBezTo>
                  <a:pt x="3170056" y="7239078"/>
                  <a:pt x="3156081" y="7239830"/>
                  <a:pt x="3156081" y="7248654"/>
                </a:cubicBezTo>
                <a:cubicBezTo>
                  <a:pt x="3156081" y="7248663"/>
                  <a:pt x="3156083" y="7248672"/>
                  <a:pt x="3156083" y="7248681"/>
                </a:cubicBezTo>
                <a:cubicBezTo>
                  <a:pt x="3156293" y="7251525"/>
                  <a:pt x="3158709" y="7253657"/>
                  <a:pt x="3161479" y="7253442"/>
                </a:cubicBezTo>
                <a:lnTo>
                  <a:pt x="3292263" y="7253442"/>
                </a:lnTo>
                <a:cubicBezTo>
                  <a:pt x="3301105" y="7253442"/>
                  <a:pt x="3306992" y="7249385"/>
                  <a:pt x="3306992" y="7238806"/>
                </a:cubicBezTo>
                <a:lnTo>
                  <a:pt x="3306992" y="7203848"/>
                </a:lnTo>
                <a:cubicBezTo>
                  <a:pt x="3306992" y="7197554"/>
                  <a:pt x="3300860" y="7196028"/>
                  <a:pt x="3297173" y="7201067"/>
                </a:cubicBezTo>
                <a:lnTo>
                  <a:pt x="3279755" y="7224191"/>
                </a:lnTo>
                <a:cubicBezTo>
                  <a:pt x="3271159" y="7235795"/>
                  <a:pt x="3261544" y="7235795"/>
                  <a:pt x="3249321" y="7235795"/>
                </a:cubicBezTo>
                <a:lnTo>
                  <a:pt x="3222573" y="7235795"/>
                </a:lnTo>
                <a:cubicBezTo>
                  <a:pt x="3215952" y="7235795"/>
                  <a:pt x="3212265" y="7232513"/>
                  <a:pt x="3212265" y="7225216"/>
                </a:cubicBezTo>
                <a:lnTo>
                  <a:pt x="3212265" y="7156972"/>
                </a:lnTo>
                <a:lnTo>
                  <a:pt x="3236528" y="7156972"/>
                </a:lnTo>
                <a:cubicBezTo>
                  <a:pt x="3241910" y="7156754"/>
                  <a:pt x="3246982" y="7159557"/>
                  <a:pt x="3249769" y="7164290"/>
                </a:cubicBezTo>
                <a:lnTo>
                  <a:pt x="3263764" y="7183420"/>
                </a:lnTo>
                <a:cubicBezTo>
                  <a:pt x="3267675" y="7188961"/>
                  <a:pt x="3274561" y="7186703"/>
                  <a:pt x="3274561" y="7180159"/>
                </a:cubicBezTo>
                <a:lnTo>
                  <a:pt x="3274561" y="7116159"/>
                </a:lnTo>
                <a:cubicBezTo>
                  <a:pt x="3274561" y="7109113"/>
                  <a:pt x="3267675" y="7107085"/>
                  <a:pt x="3263764" y="7112877"/>
                </a:cubicBezTo>
                <a:lnTo>
                  <a:pt x="3249769" y="7132028"/>
                </a:lnTo>
                <a:cubicBezTo>
                  <a:pt x="3246998" y="7136748"/>
                  <a:pt x="3241881" y="7139471"/>
                  <a:pt x="3236528" y="7139074"/>
                </a:cubicBezTo>
                <a:lnTo>
                  <a:pt x="3212224" y="7139074"/>
                </a:lnTo>
                <a:lnTo>
                  <a:pt x="3212224" y="7080406"/>
                </a:lnTo>
                <a:cubicBezTo>
                  <a:pt x="3212165" y="7079876"/>
                  <a:pt x="3212165" y="7079341"/>
                  <a:pt x="3212224" y="7078811"/>
                </a:cubicBezTo>
                <a:cubicBezTo>
                  <a:pt x="3212654" y="7074933"/>
                  <a:pt x="3216064" y="7072146"/>
                  <a:pt x="3219843" y="7072587"/>
                </a:cubicBezTo>
                <a:lnTo>
                  <a:pt x="3252234" y="7072587"/>
                </a:lnTo>
                <a:cubicBezTo>
                  <a:pt x="3262827" y="7072587"/>
                  <a:pt x="3271403" y="7074092"/>
                  <a:pt x="3279267" y="7083417"/>
                </a:cubicBezTo>
                <a:lnTo>
                  <a:pt x="3298151" y="7104827"/>
                </a:lnTo>
                <a:cubicBezTo>
                  <a:pt x="3302082" y="7109364"/>
                  <a:pt x="3307970" y="7107336"/>
                  <a:pt x="3307970" y="7101545"/>
                </a:cubicBezTo>
                <a:lnTo>
                  <a:pt x="3307970" y="7068301"/>
                </a:lnTo>
                <a:cubicBezTo>
                  <a:pt x="3307970" y="7058495"/>
                  <a:pt x="3304527" y="7054710"/>
                  <a:pt x="3293730" y="7054710"/>
                </a:cubicBezTo>
                <a:lnTo>
                  <a:pt x="3161479" y="7054710"/>
                </a:lnTo>
                <a:cubicBezTo>
                  <a:pt x="3161457" y="7054709"/>
                  <a:pt x="3161435" y="7054707"/>
                  <a:pt x="3161412" y="7054705"/>
                </a:cubicBezTo>
                <a:close/>
                <a:moveTo>
                  <a:pt x="2224842" y="7026253"/>
                </a:moveTo>
                <a:cubicBezTo>
                  <a:pt x="2221664" y="7026096"/>
                  <a:pt x="2218960" y="7028548"/>
                  <a:pt x="2218803" y="7031731"/>
                </a:cubicBezTo>
                <a:cubicBezTo>
                  <a:pt x="2218797" y="7031844"/>
                  <a:pt x="2218795" y="7031958"/>
                  <a:pt x="2218796" y="7032071"/>
                </a:cubicBezTo>
                <a:lnTo>
                  <a:pt x="2218796" y="7064592"/>
                </a:lnTo>
                <a:cubicBezTo>
                  <a:pt x="2218891" y="7067657"/>
                  <a:pt x="2221279" y="7070157"/>
                  <a:pt x="2224332" y="7070386"/>
                </a:cubicBezTo>
                <a:cubicBezTo>
                  <a:pt x="2284791" y="7071645"/>
                  <a:pt x="2311926" y="7093574"/>
                  <a:pt x="2311926" y="7099369"/>
                </a:cubicBezTo>
                <a:cubicBezTo>
                  <a:pt x="2311926" y="7105163"/>
                  <a:pt x="2284744" y="7128612"/>
                  <a:pt x="2224332" y="7128612"/>
                </a:cubicBezTo>
                <a:cubicBezTo>
                  <a:pt x="2218796" y="7128612"/>
                  <a:pt x="2218796" y="7134157"/>
                  <a:pt x="2218796" y="7134157"/>
                </a:cubicBezTo>
                <a:lnTo>
                  <a:pt x="2218796" y="7167189"/>
                </a:lnTo>
                <a:cubicBezTo>
                  <a:pt x="2218796" y="7172484"/>
                  <a:pt x="2224332" y="7172733"/>
                  <a:pt x="2224332" y="7172733"/>
                </a:cubicBezTo>
                <a:cubicBezTo>
                  <a:pt x="2284791" y="7173992"/>
                  <a:pt x="2311926" y="7196171"/>
                  <a:pt x="2311926" y="7201977"/>
                </a:cubicBezTo>
                <a:cubicBezTo>
                  <a:pt x="2311926" y="7207783"/>
                  <a:pt x="2284744" y="7229701"/>
                  <a:pt x="2224332" y="7231209"/>
                </a:cubicBezTo>
                <a:cubicBezTo>
                  <a:pt x="2221216" y="7231267"/>
                  <a:pt x="2218737" y="7233844"/>
                  <a:pt x="2218795" y="7236964"/>
                </a:cubicBezTo>
                <a:cubicBezTo>
                  <a:pt x="2218795" y="7236982"/>
                  <a:pt x="2218796" y="7236998"/>
                  <a:pt x="2218796" y="7237015"/>
                </a:cubicBezTo>
                <a:lnTo>
                  <a:pt x="2218796" y="7269536"/>
                </a:lnTo>
                <a:cubicBezTo>
                  <a:pt x="2218874" y="7272806"/>
                  <a:pt x="2221577" y="7275396"/>
                  <a:pt x="2224842" y="7275330"/>
                </a:cubicBezTo>
                <a:cubicBezTo>
                  <a:pt x="2246987" y="7274321"/>
                  <a:pt x="2323236" y="7267767"/>
                  <a:pt x="2336335" y="7222138"/>
                </a:cubicBezTo>
                <a:cubicBezTo>
                  <a:pt x="2336508" y="7221581"/>
                  <a:pt x="2337099" y="7221269"/>
                  <a:pt x="2337656" y="7221442"/>
                </a:cubicBezTo>
                <a:cubicBezTo>
                  <a:pt x="2337988" y="7221545"/>
                  <a:pt x="2338247" y="7221805"/>
                  <a:pt x="2338350" y="7222138"/>
                </a:cubicBezTo>
                <a:cubicBezTo>
                  <a:pt x="2351390" y="7267767"/>
                  <a:pt x="2427948" y="7274380"/>
                  <a:pt x="2449843" y="7275330"/>
                </a:cubicBezTo>
                <a:cubicBezTo>
                  <a:pt x="2453022" y="7275488"/>
                  <a:pt x="2455726" y="7273035"/>
                  <a:pt x="2455882" y="7269852"/>
                </a:cubicBezTo>
                <a:cubicBezTo>
                  <a:pt x="2455888" y="7269746"/>
                  <a:pt x="2455889" y="7269642"/>
                  <a:pt x="2455889" y="7269536"/>
                </a:cubicBezTo>
                <a:lnTo>
                  <a:pt x="2455889" y="7236766"/>
                </a:lnTo>
                <a:cubicBezTo>
                  <a:pt x="2455800" y="7233696"/>
                  <a:pt x="2453410" y="7231190"/>
                  <a:pt x="2450353" y="7230960"/>
                </a:cubicBezTo>
                <a:cubicBezTo>
                  <a:pt x="2389894" y="7229701"/>
                  <a:pt x="2362759" y="7207771"/>
                  <a:pt x="2362759" y="7201977"/>
                </a:cubicBezTo>
                <a:cubicBezTo>
                  <a:pt x="2362759" y="7196183"/>
                  <a:pt x="2389942" y="7173992"/>
                  <a:pt x="2450353" y="7172733"/>
                </a:cubicBezTo>
                <a:cubicBezTo>
                  <a:pt x="2453235" y="7172909"/>
                  <a:pt x="2455714" y="7170711"/>
                  <a:pt x="2455889" y="7167825"/>
                </a:cubicBezTo>
                <a:cubicBezTo>
                  <a:pt x="2455902" y="7167614"/>
                  <a:pt x="2455902" y="7167401"/>
                  <a:pt x="2455889" y="7167189"/>
                </a:cubicBezTo>
                <a:lnTo>
                  <a:pt x="2455889" y="7134157"/>
                </a:lnTo>
                <a:cubicBezTo>
                  <a:pt x="2455889" y="7128612"/>
                  <a:pt x="2450353" y="7128612"/>
                  <a:pt x="2450353" y="7128612"/>
                </a:cubicBezTo>
                <a:cubicBezTo>
                  <a:pt x="2389894" y="7127354"/>
                  <a:pt x="2362759" y="7105175"/>
                  <a:pt x="2362759" y="7099369"/>
                </a:cubicBezTo>
                <a:cubicBezTo>
                  <a:pt x="2362759" y="7093563"/>
                  <a:pt x="2389942" y="7071645"/>
                  <a:pt x="2450353" y="7070184"/>
                </a:cubicBezTo>
                <a:cubicBezTo>
                  <a:pt x="2453468" y="7070127"/>
                  <a:pt x="2455948" y="7067551"/>
                  <a:pt x="2455892" y="7064430"/>
                </a:cubicBezTo>
                <a:cubicBezTo>
                  <a:pt x="2455892" y="7064397"/>
                  <a:pt x="2455890" y="7064364"/>
                  <a:pt x="2455889" y="7064331"/>
                </a:cubicBezTo>
                <a:lnTo>
                  <a:pt x="2455889" y="7032071"/>
                </a:lnTo>
                <a:cubicBezTo>
                  <a:pt x="2455824" y="7028793"/>
                  <a:pt x="2453119" y="7026188"/>
                  <a:pt x="2449846" y="7026253"/>
                </a:cubicBezTo>
                <a:cubicBezTo>
                  <a:pt x="2449844" y="7026253"/>
                  <a:pt x="2449844" y="7026253"/>
                  <a:pt x="2449843" y="7026253"/>
                </a:cubicBezTo>
                <a:cubicBezTo>
                  <a:pt x="2427699" y="7027262"/>
                  <a:pt x="2351450" y="7033816"/>
                  <a:pt x="2338350" y="7079445"/>
                </a:cubicBezTo>
                <a:cubicBezTo>
                  <a:pt x="2338177" y="7080003"/>
                  <a:pt x="2337587" y="7080314"/>
                  <a:pt x="2337030" y="7080141"/>
                </a:cubicBezTo>
                <a:cubicBezTo>
                  <a:pt x="2336698" y="7080038"/>
                  <a:pt x="2336438" y="7079778"/>
                  <a:pt x="2336335" y="7079445"/>
                </a:cubicBezTo>
                <a:cubicBezTo>
                  <a:pt x="2323247" y="7033828"/>
                  <a:pt x="2246738" y="7027274"/>
                  <a:pt x="2224842" y="7026253"/>
                </a:cubicBezTo>
                <a:close/>
                <a:moveTo>
                  <a:pt x="3792606" y="7016742"/>
                </a:moveTo>
                <a:lnTo>
                  <a:pt x="3792606" y="7336782"/>
                </a:lnTo>
                <a:lnTo>
                  <a:pt x="3801750" y="7336782"/>
                </a:lnTo>
                <a:lnTo>
                  <a:pt x="3801750" y="7016742"/>
                </a:lnTo>
                <a:close/>
                <a:moveTo>
                  <a:pt x="0" y="0"/>
                </a:moveTo>
                <a:lnTo>
                  <a:pt x="4618038" y="0"/>
                </a:lnTo>
                <a:lnTo>
                  <a:pt x="4618038" y="7772400"/>
                </a:lnTo>
                <a:lnTo>
                  <a:pt x="0" y="77724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371EA2-9E4F-4647-9C7A-C05CDAFD14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54FC8D9-2D2C-477E-B4C2-DA123589F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1964" y="6856406"/>
            <a:ext cx="8004174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E3CEBA8-30AF-409F-959B-B1AC8AB4E0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1964" y="7382201"/>
            <a:ext cx="8001000" cy="228600"/>
          </a:xfrm>
        </p:spPr>
        <p:txBody>
          <a:bodyPr anchor="ctr">
            <a:noAutofit/>
          </a:bodyPr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Audience Stipulation Here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07B321F-F020-4537-8852-8696244B36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2875" y="192796"/>
            <a:ext cx="6217920" cy="182880"/>
          </a:xfrm>
        </p:spPr>
        <p:txBody>
          <a:bodyPr/>
          <a:lstStyle>
            <a:lvl1pPr marL="0">
              <a:spcAft>
                <a:spcPts val="0"/>
              </a:spcAft>
              <a:defRPr sz="1200">
                <a:solidFill>
                  <a:srgbClr val="656C6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2pPr>
            <a:lvl3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3pPr>
            <a:lvl4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4pPr>
            <a:lvl5pPr marL="0" indent="0">
              <a:spcAft>
                <a:spcPts val="0"/>
              </a:spcAft>
              <a:buFontTx/>
              <a:buNone/>
              <a:defRPr sz="1200">
                <a:latin typeface="Avenir Next LT Pro Demi" panose="020B0704020202020204" pitchFamily="34" charset="0"/>
              </a:defRPr>
            </a:lvl5pPr>
          </a:lstStyle>
          <a:p>
            <a:pPr lvl="0"/>
            <a:r>
              <a:rPr lang="en-US" dirty="0"/>
              <a:t>THIS SHOULD SAY “AGENDA” OR “TABLE OF CONTENTS”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A0608-411C-4016-B06D-7BD59A9B4C2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22" hasCustomPrompt="1"/>
          </p:nvPr>
        </p:nvSpPr>
        <p:spPr>
          <a:xfrm>
            <a:off x="9194800" y="0"/>
            <a:ext cx="136525" cy="7772400"/>
          </a:xfrm>
          <a:solidFill>
            <a:srgbClr val="092951">
              <a:alpha val="60000"/>
            </a:srgbClr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5DFC39-6AD5-4704-B571-9313D97E2628}"/>
              </a:ext>
            </a:extLst>
          </p:cNvPr>
          <p:cNvGrpSpPr/>
          <p:nvPr userDrawn="1"/>
        </p:nvGrpSpPr>
        <p:grpSpPr>
          <a:xfrm>
            <a:off x="8888944" y="0"/>
            <a:ext cx="310618" cy="7772400"/>
            <a:chOff x="8887356" y="0"/>
            <a:chExt cx="310618" cy="7772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68881B-2342-4ED9-91B7-A881D6521AC0}"/>
                </a:ext>
              </a:extLst>
            </p:cNvPr>
            <p:cNvSpPr/>
            <p:nvPr userDrawn="1"/>
          </p:nvSpPr>
          <p:spPr>
            <a:xfrm>
              <a:off x="8923654" y="0"/>
              <a:ext cx="274320" cy="77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15E0A48-701E-48EC-A907-A8C06AB2188A}"/>
                </a:ext>
              </a:extLst>
            </p:cNvPr>
            <p:cNvSpPr/>
            <p:nvPr userDrawn="1"/>
          </p:nvSpPr>
          <p:spPr>
            <a:xfrm>
              <a:off x="8887356" y="0"/>
              <a:ext cx="36576" cy="77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0729F6D-D1BC-427D-BBB3-3D8EC9FCBB4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77853" y="1211481"/>
            <a:ext cx="7088285" cy="5212080"/>
          </a:xfrm>
          <a:prstGeom prst="rect">
            <a:avLst/>
          </a:prstGeom>
        </p:spPr>
        <p:txBody>
          <a:bodyPr/>
          <a:lstStyle>
            <a:lvl1pPr>
              <a:lnSpc>
                <a:spcPct val="103000"/>
              </a:lnSpc>
              <a:spcAft>
                <a:spcPts val="2400"/>
              </a:spcAft>
              <a:tabLst/>
              <a:defRPr sz="2500" b="1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3000"/>
              </a:lnSpc>
              <a:spcAft>
                <a:spcPts val="2400"/>
              </a:spcAft>
              <a:buFontTx/>
              <a:buNone/>
              <a:tabLst/>
              <a:defRPr sz="2500" b="1">
                <a:solidFill>
                  <a:schemeClr val="tx1"/>
                </a:solidFill>
                <a:latin typeface="+mj-lt"/>
              </a:defRPr>
            </a:lvl2pPr>
            <a:lvl3pPr marL="0" indent="0">
              <a:lnSpc>
                <a:spcPct val="103000"/>
              </a:lnSpc>
              <a:spcAft>
                <a:spcPts val="2400"/>
              </a:spcAft>
              <a:buFontTx/>
              <a:buNone/>
              <a:tabLst/>
              <a:defRPr sz="2500" b="1">
                <a:solidFill>
                  <a:schemeClr val="tx1"/>
                </a:solidFill>
                <a:latin typeface="+mj-lt"/>
              </a:defRPr>
            </a:lvl3pPr>
            <a:lvl4pPr marL="0" indent="0">
              <a:lnSpc>
                <a:spcPct val="103000"/>
              </a:lnSpc>
              <a:spcAft>
                <a:spcPts val="2400"/>
              </a:spcAft>
              <a:buFontTx/>
              <a:buNone/>
              <a:tabLst/>
              <a:defRPr sz="2500" b="1">
                <a:solidFill>
                  <a:schemeClr val="tx1"/>
                </a:solidFill>
                <a:latin typeface="+mj-lt"/>
              </a:defRPr>
            </a:lvl4pPr>
            <a:lvl5pPr marL="0" indent="0">
              <a:lnSpc>
                <a:spcPct val="103000"/>
              </a:lnSpc>
              <a:spcAft>
                <a:spcPts val="2400"/>
              </a:spcAft>
              <a:buFontTx/>
              <a:buNone/>
              <a:tabLst/>
              <a:defRPr sz="2500" b="1"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Sections in Agenda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r>
              <a:rPr lang="en-US" dirty="0"/>
              <a:t>Sixth</a:t>
            </a:r>
          </a:p>
          <a:p>
            <a:pPr lvl="4"/>
            <a:r>
              <a:rPr lang="en-US" dirty="0"/>
              <a:t>Seventh</a:t>
            </a:r>
          </a:p>
          <a:p>
            <a:pPr lvl="4"/>
            <a:r>
              <a:rPr lang="en-US" dirty="0"/>
              <a:t>Eighth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A87F5A9-65E1-4F88-9EB4-472B722A610D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61964" y="1302750"/>
            <a:ext cx="732792" cy="5110148"/>
          </a:xfrm>
          <a:prstGeom prst="rect">
            <a:avLst/>
          </a:prstGeom>
        </p:spPr>
        <p:txBody>
          <a:bodyPr/>
          <a:lstStyle>
            <a:lvl1pPr algn="r">
              <a:lnSpc>
                <a:spcPct val="110000"/>
              </a:lnSpc>
              <a:spcAft>
                <a:spcPts val="3900"/>
              </a:spcAft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lnSpc>
                <a:spcPct val="110000"/>
              </a:lnSpc>
              <a:spcAft>
                <a:spcPts val="3900"/>
              </a:spcAft>
              <a:buFontTx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0" indent="0" algn="r">
              <a:lnSpc>
                <a:spcPct val="110000"/>
              </a:lnSpc>
              <a:spcAft>
                <a:spcPts val="3900"/>
              </a:spcAft>
              <a:buFontTx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0" indent="0" algn="r">
              <a:lnSpc>
                <a:spcPct val="110000"/>
              </a:lnSpc>
              <a:spcAft>
                <a:spcPts val="3900"/>
              </a:spcAft>
              <a:buFontTx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0" indent="0" algn="r">
              <a:lnSpc>
                <a:spcPct val="110000"/>
              </a:lnSpc>
              <a:spcAft>
                <a:spcPts val="3900"/>
              </a:spcAft>
              <a:buFontTx/>
              <a:buNone/>
              <a:tabLst/>
              <a:defRPr sz="1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01</a:t>
            </a:r>
          </a:p>
          <a:p>
            <a:pPr lvl="1"/>
            <a:r>
              <a:rPr lang="en-US" dirty="0"/>
              <a:t>02</a:t>
            </a:r>
          </a:p>
          <a:p>
            <a:pPr lvl="2"/>
            <a:r>
              <a:rPr lang="en-US" dirty="0"/>
              <a:t>03</a:t>
            </a:r>
          </a:p>
          <a:p>
            <a:pPr lvl="3"/>
            <a:r>
              <a:rPr lang="en-US" dirty="0"/>
              <a:t>04</a:t>
            </a:r>
          </a:p>
          <a:p>
            <a:pPr lvl="4"/>
            <a:r>
              <a:rPr lang="en-US" dirty="0"/>
              <a:t>05</a:t>
            </a:r>
          </a:p>
          <a:p>
            <a:pPr lvl="4"/>
            <a:r>
              <a:rPr lang="en-US" dirty="0"/>
              <a:t>06</a:t>
            </a:r>
          </a:p>
          <a:p>
            <a:pPr lvl="4"/>
            <a:r>
              <a:rPr lang="en-US" dirty="0"/>
              <a:t>07</a:t>
            </a:r>
          </a:p>
          <a:p>
            <a:pPr lvl="4"/>
            <a:r>
              <a:rPr lang="en-US" dirty="0"/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064721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4319" userDrawn="1">
          <p15:clr>
            <a:srgbClr val="FBAE40"/>
          </p15:clr>
        </p15:guide>
        <p15:guide id="14" orient="horz" pos="4032" userDrawn="1">
          <p15:clr>
            <a:srgbClr val="FBAE40"/>
          </p15:clr>
        </p15:guide>
        <p15:guide id="15" orient="horz" pos="4751" userDrawn="1">
          <p15:clr>
            <a:srgbClr val="FBAE40"/>
          </p15:clr>
        </p15:guide>
        <p15:guide id="17" pos="865" userDrawn="1">
          <p15:clr>
            <a:srgbClr val="FBAE40"/>
          </p15:clr>
        </p15:guide>
        <p15:guide id="18" pos="750" userDrawn="1">
          <p15:clr>
            <a:srgbClr val="FBAE40"/>
          </p15:clr>
        </p15:guide>
        <p15:guide id="20" orient="horz" pos="809" userDrawn="1">
          <p15:clr>
            <a:srgbClr val="FBAE40"/>
          </p15:clr>
        </p15:guide>
        <p15:guide id="21" pos="5619" userDrawn="1">
          <p15:clr>
            <a:srgbClr val="FBAE40"/>
          </p15:clr>
        </p15:guide>
        <p15:guide id="22" pos="5792" userDrawn="1">
          <p15:clr>
            <a:srgbClr val="FBAE40"/>
          </p15:clr>
        </p15:guide>
        <p15:guide id="23" pos="5333" userDrawn="1">
          <p15:clr>
            <a:srgbClr val="FBAE40"/>
          </p15:clr>
        </p15:guide>
        <p15:guide id="24" orient="horz" pos="1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7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84FB0D9-9BDC-486E-9A96-D0205F9CBC7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13589861" y="0"/>
            <a:ext cx="227739" cy="7772400"/>
            <a:chOff x="8924515" y="0"/>
            <a:chExt cx="227739" cy="7772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2091BE-BA1F-4D7B-830C-F575E7F60AB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8960230" y="0"/>
              <a:ext cx="192024" cy="7772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EA09C0-E6D2-4205-8956-E63285E6C93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8924515" y="0"/>
              <a:ext cx="36576" cy="7772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Aft>
                  <a:spcPts val="600"/>
                </a:spcAft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54A821-5487-4A2F-B095-1DCEF52821D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12996932" y="7016742"/>
            <a:ext cx="0" cy="32004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950CFF-AD9D-4999-8103-6DAE9E79353B}"/>
              </a:ext>
            </a:extLst>
          </p:cNvPr>
          <p:cNvGrpSpPr>
            <a:grpSpLocks noGrp="1" noUngrp="1" noRot="1" noChangeAspect="1" noMove="1" noResize="1"/>
          </p:cNvGrpSpPr>
          <p:nvPr userDrawn="1"/>
        </p:nvGrpSpPr>
        <p:grpSpPr>
          <a:xfrm>
            <a:off x="11418360" y="7026247"/>
            <a:ext cx="1371600" cy="287723"/>
            <a:chOff x="11432219" y="6607407"/>
            <a:chExt cx="1369622" cy="287311"/>
          </a:xfrm>
          <a:solidFill>
            <a:schemeClr val="accent6"/>
          </a:solidFill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86077C39-83FE-4A0A-B632-F88AFF86B96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2">
              <a:extLst>
                <a:ext uri="{96DAC541-7B7A-43D3-8B79-37D633B846F1}">
                  <asvg:svgBlip xmlns:asvg="http://schemas.microsoft.com/office/drawing/2016/SVG/main" r:embed="rId73"/>
                </a:ext>
              </a:extLst>
            </a:blip>
            <a:stretch>
              <a:fillRect/>
            </a:stretch>
          </p:blipFill>
          <p:spPr>
            <a:xfrm>
              <a:off x="11432219" y="6607407"/>
              <a:ext cx="236751" cy="248981"/>
            </a:xfrm>
            <a:prstGeom prst="rect">
              <a:avLst/>
            </a:prstGeom>
          </p:spPr>
        </p:pic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6E96338B-A053-4A5E-9980-7EFB0E2F876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4">
              <a:extLst>
                <a:ext uri="{96DAC541-7B7A-43D3-8B79-37D633B846F1}">
                  <asvg:svgBlip xmlns:asvg="http://schemas.microsoft.com/office/drawing/2016/SVG/main" r:embed="rId75"/>
                </a:ext>
              </a:extLst>
            </a:blip>
            <a:stretch>
              <a:fillRect/>
            </a:stretch>
          </p:blipFill>
          <p:spPr>
            <a:xfrm>
              <a:off x="11784743" y="6635829"/>
              <a:ext cx="1017098" cy="258889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1969" y="484696"/>
            <a:ext cx="12892079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1964" y="6856406"/>
            <a:ext cx="10515600" cy="484815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lnSpc>
                <a:spcPct val="90000"/>
              </a:lnSpc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80368" y="7037843"/>
            <a:ext cx="320040" cy="274662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defTabSz="690848"/>
            <a:fld id="{37321891-4931-4A4A-986C-788D90C7137A}" type="slidenum">
              <a:rPr lang="en-US" smtClean="0"/>
              <a:pPr defTabSz="690848"/>
              <a:t>‹#›</a:t>
            </a:fld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461969" y="1691015"/>
            <a:ext cx="12892079" cy="4709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Indent at .25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692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25" r:id="rId2"/>
    <p:sldLayoutId id="2147483822" r:id="rId3"/>
    <p:sldLayoutId id="2147483824" r:id="rId4"/>
    <p:sldLayoutId id="2147483825" r:id="rId5"/>
    <p:sldLayoutId id="2147483789" r:id="rId6"/>
    <p:sldLayoutId id="2147483779" r:id="rId7"/>
    <p:sldLayoutId id="2147483787" r:id="rId8"/>
    <p:sldLayoutId id="2147483786" r:id="rId9"/>
    <p:sldLayoutId id="2147483804" r:id="rId10"/>
    <p:sldLayoutId id="2147483777" r:id="rId11"/>
    <p:sldLayoutId id="2147483731" r:id="rId12"/>
    <p:sldLayoutId id="2147483780" r:id="rId13"/>
    <p:sldLayoutId id="2147483707" r:id="rId14"/>
    <p:sldLayoutId id="2147483733" r:id="rId15"/>
    <p:sldLayoutId id="2147483781" r:id="rId16"/>
    <p:sldLayoutId id="2147483732" r:id="rId17"/>
    <p:sldLayoutId id="2147483814" r:id="rId18"/>
    <p:sldLayoutId id="2147483750" r:id="rId19"/>
    <p:sldLayoutId id="2147483782" r:id="rId20"/>
    <p:sldLayoutId id="2147483734" r:id="rId21"/>
    <p:sldLayoutId id="2147483752" r:id="rId22"/>
    <p:sldLayoutId id="2147483783" r:id="rId23"/>
    <p:sldLayoutId id="2147483751" r:id="rId24"/>
    <p:sldLayoutId id="2147483815" r:id="rId25"/>
    <p:sldLayoutId id="2147483739" r:id="rId26"/>
    <p:sldLayoutId id="2147483784" r:id="rId27"/>
    <p:sldLayoutId id="2147483738" r:id="rId28"/>
    <p:sldLayoutId id="2147483740" r:id="rId29"/>
    <p:sldLayoutId id="2147483778" r:id="rId30"/>
    <p:sldLayoutId id="2147483794" r:id="rId31"/>
    <p:sldLayoutId id="2147483792" r:id="rId32"/>
    <p:sldLayoutId id="2147483795" r:id="rId33"/>
    <p:sldLayoutId id="2147483797" r:id="rId34"/>
    <p:sldLayoutId id="2147483791" r:id="rId35"/>
    <p:sldLayoutId id="2147483796" r:id="rId36"/>
    <p:sldLayoutId id="2147483798" r:id="rId37"/>
    <p:sldLayoutId id="2147483799" r:id="rId38"/>
    <p:sldLayoutId id="2147483802" r:id="rId39"/>
    <p:sldLayoutId id="2147483810" r:id="rId40"/>
    <p:sldLayoutId id="2147483811" r:id="rId41"/>
    <p:sldLayoutId id="2147483812" r:id="rId42"/>
    <p:sldLayoutId id="2147483813" r:id="rId43"/>
    <p:sldLayoutId id="2147483803" r:id="rId44"/>
    <p:sldLayoutId id="2147483790" r:id="rId45"/>
    <p:sldLayoutId id="2147483768" r:id="rId46"/>
    <p:sldLayoutId id="2147483816" r:id="rId47"/>
    <p:sldLayoutId id="2147483773" r:id="rId48"/>
    <p:sldLayoutId id="2147483817" r:id="rId49"/>
    <p:sldLayoutId id="2147483776" r:id="rId50"/>
    <p:sldLayoutId id="2147483759" r:id="rId51"/>
    <p:sldLayoutId id="2147483757" r:id="rId52"/>
    <p:sldLayoutId id="2147483758" r:id="rId53"/>
    <p:sldLayoutId id="2147483728" r:id="rId54"/>
    <p:sldLayoutId id="2147483761" r:id="rId55"/>
    <p:sldLayoutId id="2147483760" r:id="rId56"/>
    <p:sldLayoutId id="2147483762" r:id="rId57"/>
    <p:sldLayoutId id="2147483763" r:id="rId58"/>
    <p:sldLayoutId id="2147483764" r:id="rId59"/>
    <p:sldLayoutId id="2147483765" r:id="rId60"/>
    <p:sldLayoutId id="2147483766" r:id="rId61"/>
    <p:sldLayoutId id="2147483767" r:id="rId62"/>
    <p:sldLayoutId id="2147483788" r:id="rId63"/>
    <p:sldLayoutId id="2147483746" r:id="rId64"/>
    <p:sldLayoutId id="2147483785" r:id="rId65"/>
    <p:sldLayoutId id="2147483755" r:id="rId66"/>
    <p:sldLayoutId id="2147483805" r:id="rId67"/>
    <p:sldLayoutId id="2147483806" r:id="rId68"/>
    <p:sldLayoutId id="2147483807" r:id="rId69"/>
    <p:sldLayoutId id="2147483809" r:id="rId70"/>
  </p:sldLayoutIdLst>
  <p:hf hdr="0" ftr="0" dt="0"/>
  <p:txStyles>
    <p:titleStyle>
      <a:lvl1pPr algn="l" defTabSz="1381695" rtl="0" eaLnBrk="1" latinLnBrk="0" hangingPunct="1">
        <a:lnSpc>
          <a:spcPct val="92000"/>
        </a:lnSpc>
        <a:spcBef>
          <a:spcPct val="0"/>
        </a:spcBef>
        <a:buNone/>
        <a:defRPr sz="3200" b="1" kern="1200">
          <a:solidFill>
            <a:schemeClr val="tx1"/>
          </a:solidFill>
          <a:latin typeface="Georgia" panose="02040502050405020303" pitchFamily="18" charset="0"/>
          <a:ea typeface="+mj-ea"/>
          <a:cs typeface="Gordita Bold" pitchFamily="50" charset="0"/>
        </a:defRPr>
      </a:lvl1pPr>
    </p:titleStyle>
    <p:bodyStyle>
      <a:lvl1pPr marL="0" indent="0" algn="l" defTabSz="1381695" rtl="0" eaLnBrk="1" latinLnBrk="0" hangingPunct="1">
        <a:spcBef>
          <a:spcPts val="0"/>
        </a:spcBef>
        <a:spcAft>
          <a:spcPts val="600"/>
        </a:spcAft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1381695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1381695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1381695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1381695" rtl="0" eaLnBrk="1" latinLnBrk="0" hangingPunct="1">
        <a:spcBef>
          <a:spcPts val="0"/>
        </a:spcBef>
        <a:spcAft>
          <a:spcPts val="600"/>
        </a:spcAft>
        <a:buFont typeface="Arial" panose="020B0604020202020204" pitchFamily="34" charset="0"/>
        <a:buChar char="−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799659" indent="-345422" algn="l" defTabSz="13816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6pPr>
      <a:lvl7pPr marL="4490507" indent="-345422" algn="l" defTabSz="13816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7pPr>
      <a:lvl8pPr marL="5181355" indent="-345422" algn="l" defTabSz="13816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8pPr>
      <a:lvl9pPr marL="5872201" indent="-345422" algn="l" defTabSz="1381695" rtl="0" eaLnBrk="1" latinLnBrk="0" hangingPunct="1">
        <a:spcBef>
          <a:spcPct val="20000"/>
        </a:spcBef>
        <a:buFont typeface="Arial" panose="020B0604020202020204" pitchFamily="34" charset="0"/>
        <a:buChar char="•"/>
        <a:defRPr sz="30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816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13816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indent="-228600" algn="l" defTabSz="1381695" rtl="0" eaLnBrk="1" latinLnBrk="0" hangingPunct="1"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1381695" rtl="0" eaLnBrk="1" latinLnBrk="0" hangingPunct="1"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13816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13816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13816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13816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138169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8412" userDrawn="1">
          <p15:clr>
            <a:srgbClr val="F26B43"/>
          </p15:clr>
        </p15:guide>
        <p15:guide id="4" orient="horz" pos="4607" userDrawn="1">
          <p15:clr>
            <a:srgbClr val="F26B43"/>
          </p15:clr>
        </p15:guide>
        <p15:guide id="8" orient="horz" pos="346" userDrawn="1">
          <p15:clr>
            <a:srgbClr val="F26B43"/>
          </p15:clr>
        </p15:guide>
        <p15:guide id="15" pos="2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ursor.com/team/accept-invite?code=539e6ebc7cc10a1dce4b6d5077ade1088126d83bdc72e68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trickJS/awesome-cursorrul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4" Type="http://schemas.openxmlformats.org/officeDocument/2006/relationships/hyperlink" Target="https://github.com/modelcontextprotocol/server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070664-F3F7-9DAC-E9F9-C092047A403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April 2024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FC57D-25FE-F198-4E73-4B152BD4AE1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Cursor Demo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66326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2424B-A569-C2A4-1AB7-0E0571643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963" y="7468747"/>
            <a:ext cx="10515600" cy="228600"/>
          </a:xfrm>
        </p:spPr>
        <p:txBody>
          <a:bodyPr/>
          <a:lstStyle/>
          <a:p>
            <a:r>
              <a:rPr lang="en-US" dirty="0"/>
              <a:t>Refer : https://</a:t>
            </a:r>
            <a:r>
              <a:rPr lang="en-US" dirty="0" err="1"/>
              <a:t>www.cursor.com</a:t>
            </a:r>
            <a:r>
              <a:rPr lang="en-US" dirty="0"/>
              <a:t>/enterprise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5264B-63BA-127A-6A37-973812BDE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90848"/>
            <a:fld id="{37321891-4931-4A4A-986C-788D90C7137A}" type="slidenum">
              <a:rPr lang="en-US" smtClean="0"/>
              <a:pPr defTabSz="690848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DAD4F3D-A70E-B088-5C55-AE4124E9D51C}"/>
              </a:ext>
            </a:extLst>
          </p:cNvPr>
          <p:cNvSpPr txBox="1">
            <a:spLocks/>
          </p:cNvSpPr>
          <p:nvPr/>
        </p:nvSpPr>
        <p:spPr>
          <a:xfrm>
            <a:off x="462280" y="482652"/>
            <a:ext cx="12893040" cy="914400"/>
          </a:xfrm>
          <a:prstGeom prst="rect">
            <a:avLst/>
          </a:prstGeom>
        </p:spPr>
        <p:txBody>
          <a:bodyPr/>
          <a:lstStyle>
            <a:lvl1pPr algn="l" defTabSz="1381695" rtl="0" eaLnBrk="1" latinLnBrk="0" hangingPunct="1">
              <a:lnSpc>
                <a:spcPct val="92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Gordita Bold" pitchFamily="50" charset="0"/>
              </a:defRPr>
            </a:lvl1pPr>
          </a:lstStyle>
          <a:p>
            <a:r>
              <a:rPr lang="en-US" dirty="0">
                <a:latin typeface="Georgia"/>
              </a:rPr>
              <a:t>Cursor : The AI Code Editor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8030A-45C9-928E-FE13-C41EC7894576}"/>
              </a:ext>
            </a:extLst>
          </p:cNvPr>
          <p:cNvSpPr txBox="1"/>
          <p:nvPr/>
        </p:nvSpPr>
        <p:spPr>
          <a:xfrm>
            <a:off x="461962" y="5122071"/>
            <a:ext cx="11854216" cy="2382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Planning to buy 50+ licenses(in-progress)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If you need a license, please let Zeno/Ravi know.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Free trial invitation link: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cursor.com</a:t>
            </a:r>
            <a:r>
              <a:rPr lang="en-US" sz="2000" dirty="0">
                <a:hlinkClick r:id="rId3"/>
              </a:rPr>
              <a:t>/team/</a:t>
            </a:r>
            <a:r>
              <a:rPr lang="en-US" sz="2000" dirty="0" err="1">
                <a:hlinkClick r:id="rId3"/>
              </a:rPr>
              <a:t>accept-invite?code</a:t>
            </a:r>
            <a:r>
              <a:rPr lang="en-US" sz="2000" dirty="0">
                <a:hlinkClick r:id="rId3"/>
              </a:rPr>
              <a:t>=539e6ebc7cc10a1dce4b6d5077ade1088126d83bdc72e683</a:t>
            </a:r>
            <a:endParaRPr lang="en-US" sz="2000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A4EFE1-6A88-7B7E-B6D0-CFCCE8060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 descr="A screenshot of a black background&#10;&#10;AI-generated content may be incorrect.">
            <a:extLst>
              <a:ext uri="{FF2B5EF4-FFF2-40B4-BE49-F238E27FC236}">
                <a16:creationId xmlns:a16="http://schemas.microsoft.com/office/drawing/2014/main" id="{9F83FCFF-C302-4CC9-8E57-464A834FE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962" y="1397052"/>
            <a:ext cx="12718406" cy="322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77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0373C-92A8-7CC9-D27C-BE94BF13B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84D13-657F-9B88-AE74-35A6D457B4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690848"/>
            <a:fld id="{37321891-4931-4A4A-986C-788D90C7137A}" type="slidenum">
              <a:rPr lang="en-US" smtClean="0"/>
              <a:pPr defTabSz="690848"/>
              <a:t>3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F333F47-5C40-4372-456D-58E50A568221}"/>
              </a:ext>
            </a:extLst>
          </p:cNvPr>
          <p:cNvSpPr txBox="1">
            <a:spLocks/>
          </p:cNvSpPr>
          <p:nvPr/>
        </p:nvSpPr>
        <p:spPr>
          <a:xfrm>
            <a:off x="462280" y="482652"/>
            <a:ext cx="12893040" cy="914400"/>
          </a:xfrm>
          <a:prstGeom prst="rect">
            <a:avLst/>
          </a:prstGeom>
        </p:spPr>
        <p:txBody>
          <a:bodyPr/>
          <a:lstStyle>
            <a:lvl1pPr algn="l" defTabSz="1381695" rtl="0" eaLnBrk="1" latinLnBrk="0" hangingPunct="1">
              <a:lnSpc>
                <a:spcPct val="92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Georgia" panose="02040502050405020303" pitchFamily="18" charset="0"/>
                <a:ea typeface="+mj-ea"/>
                <a:cs typeface="Gordita Bold" pitchFamily="50" charset="0"/>
              </a:defRPr>
            </a:lvl1pPr>
          </a:lstStyle>
          <a:p>
            <a:r>
              <a:rPr lang="en-US" dirty="0">
                <a:latin typeface="Georgia"/>
              </a:rPr>
              <a:t>Cursor : Best Practices</a:t>
            </a:r>
          </a:p>
          <a:p>
            <a:endParaRPr lang="en-US" dirty="0">
              <a:latin typeface="Georgia"/>
            </a:endParaRPr>
          </a:p>
          <a:p>
            <a:r>
              <a:rPr lang="en-US" dirty="0">
                <a:latin typeface="Georgia"/>
              </a:rPr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C49D2-BDEA-E9E4-A9ED-1F143245F401}"/>
              </a:ext>
            </a:extLst>
          </p:cNvPr>
          <p:cNvSpPr txBox="1"/>
          <p:nvPr/>
        </p:nvSpPr>
        <p:spPr>
          <a:xfrm>
            <a:off x="376618" y="1389432"/>
            <a:ext cx="12244360" cy="590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Plan your task ahead, provide structured plan prompt in md or xml format, and any support documents for context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QA the project with human labor, avoid long interaction with agent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     </a:t>
            </a:r>
            <a:r>
              <a:rPr lang="en-US" altLang="ja-JP" sz="1400" b="0" i="0" dirty="0">
                <a:effectLst/>
                <a:latin typeface="Roboto" panose="020F0502020204030204" pitchFamily="34" charset="0"/>
              </a:rPr>
              <a:t>¯\_(</a:t>
            </a:r>
            <a:r>
              <a:rPr lang="ja-JP" altLang="en-US" sz="1400" b="0" i="0">
                <a:effectLst/>
                <a:latin typeface="Roboto" panose="020F0502020204030204" pitchFamily="34" charset="0"/>
              </a:rPr>
              <a:t>ツ</a:t>
            </a:r>
            <a:r>
              <a:rPr lang="en-US" altLang="ja-JP" sz="1400" b="0" i="0" dirty="0">
                <a:effectLst/>
                <a:latin typeface="Roboto" panose="020F0502020204030204" pitchFamily="34" charset="0"/>
              </a:rPr>
              <a:t>)_/¯</a:t>
            </a:r>
            <a:r>
              <a:rPr lang="en-US" altLang="ja-JP" sz="2000" b="0" i="0" dirty="0">
                <a:effectLst/>
                <a:latin typeface="Roboto" panose="020F0502020204030204" pitchFamily="34" charset="0"/>
              </a:rPr>
              <a:t> </a:t>
            </a:r>
            <a:r>
              <a:rPr lang="en-US" sz="2000" dirty="0"/>
              <a:t>no one wants AI to think in a dead loop or hallucinate, and leave us a mountain of tech debt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Utilize .</a:t>
            </a:r>
            <a:r>
              <a:rPr lang="en-US" dirty="0" err="1"/>
              <a:t>cursorrules</a:t>
            </a:r>
            <a:r>
              <a:rPr lang="en-US" dirty="0"/>
              <a:t> - the customized prompt for Cursor agent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	Good cursor rules repo for developers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hlinkClick r:id="rId3"/>
              </a:rPr>
              <a:t>https://github.com/PatrickJS/awesome-cursorrules</a:t>
            </a:r>
            <a:endParaRPr lang="en-US" sz="2000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dirty="0"/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/>
              <a:t>Utilize model context protocol(MCP)</a:t>
            </a:r>
            <a:r>
              <a:rPr lang="en-US" sz="2000" dirty="0"/>
              <a:t> 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000" b="0" i="0" dirty="0">
                <a:effectLst/>
              </a:rPr>
              <a:t>MCP (Model Context Protocol) is an open standard that enables AI models to dynamically connect with external tools and data sources, acting like a universal interface to extend their capabilities beyond their training data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	Good MCP for AI to use:</a:t>
            </a:r>
          </a:p>
          <a:p>
            <a:r>
              <a:rPr lang="en-US" sz="2000" b="0" i="0" dirty="0">
                <a:effectLst/>
              </a:rPr>
              <a:t>	</a:t>
            </a:r>
            <a:r>
              <a:rPr lang="en-US" sz="2000" dirty="0">
                <a:hlinkClick r:id="rId4"/>
              </a:rPr>
              <a:t>https://github.com/modelcontextprotocol/servers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4047158"/>
      </p:ext>
    </p:extLst>
  </p:cSld>
  <p:clrMapOvr>
    <a:masterClrMapping/>
  </p:clrMapOvr>
</p:sld>
</file>

<file path=ppt/theme/theme1.xml><?xml version="1.0" encoding="utf-8"?>
<a:theme xmlns:a="http://schemas.openxmlformats.org/drawingml/2006/main" name="Best Egg 2022">
  <a:themeElements>
    <a:clrScheme name="Best Egg">
      <a:dk1>
        <a:srgbClr val="011835"/>
      </a:dk1>
      <a:lt1>
        <a:sysClr val="window" lastClr="FFFFFF"/>
      </a:lt1>
      <a:dk2>
        <a:srgbClr val="656C6A"/>
      </a:dk2>
      <a:lt2>
        <a:srgbClr val="000000"/>
      </a:lt2>
      <a:accent1>
        <a:srgbClr val="092951"/>
      </a:accent1>
      <a:accent2>
        <a:srgbClr val="640914"/>
      </a:accent2>
      <a:accent3>
        <a:srgbClr val="FFDC82"/>
      </a:accent3>
      <a:accent4>
        <a:srgbClr val="FAF7F0"/>
      </a:accent4>
      <a:accent5>
        <a:srgbClr val="B8FF8D"/>
      </a:accent5>
      <a:accent6>
        <a:srgbClr val="FF8E6F"/>
      </a:accent6>
      <a:hlink>
        <a:srgbClr val="2F609F"/>
      </a:hlink>
      <a:folHlink>
        <a:srgbClr val="FF8E6F"/>
      </a:folHlink>
    </a:clrScheme>
    <a:fontScheme name="Best Egg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t"/>
      <a:lstStyle>
        <a:defPPr algn="l">
          <a:spcAft>
            <a:spcPts val="600"/>
          </a:spcAft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Navy">
      <a:srgbClr val="011835"/>
    </a:custClr>
    <a:custClr name="Burgundy">
      <a:srgbClr val="4B070F"/>
    </a:custClr>
    <a:custClr name="Sunflower Shade 2">
      <a:srgbClr val="E6B350"/>
    </a:custClr>
    <a:custClr name="Beige Shade 2">
      <a:srgbClr val="DBC694"/>
    </a:custClr>
    <a:custClr name="White">
      <a:srgbClr val="FFFFFF"/>
    </a:custClr>
    <a:custClr name="Lime Shade 2">
      <a:srgbClr val="6E9955"/>
    </a:custClr>
    <a:custClr name="Peach Shade 2">
      <a:srgbClr val="ED6A4A"/>
    </a:custClr>
    <a:custClr name="Gray Shade 2">
      <a:srgbClr val="656C6A"/>
    </a:custClr>
    <a:custClr name="Blank">
      <a:srgbClr val="FFFFFF"/>
    </a:custClr>
    <a:custClr name="Blank">
      <a:srgbClr val="FFFFFF"/>
    </a:custClr>
    <a:custClr name="Navy Tint 1">
      <a:srgbClr val="092951"/>
    </a:custClr>
    <a:custClr name="Burgundy Tint 1">
      <a:srgbClr val="640914"/>
    </a:custClr>
    <a:custClr name="Sunflower Shade 1">
      <a:srgbClr val="F8CD68"/>
    </a:custClr>
    <a:custClr name="Beige Shade 1">
      <a:srgbClr val="EEE3CB"/>
    </a:custClr>
    <a:custClr name="White">
      <a:srgbClr val="FFFFFF"/>
    </a:custClr>
    <a:custClr name="Lime Shade 1">
      <a:srgbClr val="93CC71"/>
    </a:custClr>
    <a:custClr name="Peach Shade 1">
      <a:srgbClr val="F87E5E"/>
    </a:custClr>
    <a:custClr name="Gray Shade 1">
      <a:srgbClr val="A6A6A6"/>
    </a:custClr>
    <a:custClr name="Blank">
      <a:srgbClr val="FFFFFF"/>
    </a:custClr>
    <a:custClr name="Blank">
      <a:srgbClr val="FFFFFF"/>
    </a:custClr>
    <a:custClr name="Navy Tint 2">
      <a:srgbClr val="1D4271"/>
    </a:custClr>
    <a:custClr name="Burgundy Tint 2">
      <a:srgbClr val="7D0B19"/>
    </a:custClr>
    <a:custClr name="Sunflower">
      <a:srgbClr val="FFDC82"/>
    </a:custClr>
    <a:custClr name="Beige">
      <a:srgbClr val="FAF7F0"/>
    </a:custClr>
    <a:custClr name="White">
      <a:srgbClr val="FFFFFF"/>
    </a:custClr>
    <a:custClr name="Lime">
      <a:srgbClr val="B8FF8D"/>
    </a:custClr>
    <a:custClr name="Peach">
      <a:srgbClr val="FF8E6F"/>
    </a:custClr>
    <a:custClr name="Gray">
      <a:srgbClr val="D1D1D1"/>
    </a:custClr>
    <a:custClr name="Blank">
      <a:srgbClr val="FFFFFF"/>
    </a:custClr>
    <a:custClr name="Blank">
      <a:srgbClr val="FFFFFF"/>
    </a:custClr>
    <a:custClr name="Navy Tint 3">
      <a:srgbClr val="2F609F"/>
    </a:custClr>
    <a:custClr name="Burgundy Tint 3">
      <a:srgbClr val="A20E20"/>
    </a:custClr>
    <a:custClr name="Sunflower Tint 1">
      <a:srgbClr val="FFEDC0"/>
    </a:custClr>
    <a:custClr name="Beige Tint 1">
      <a:srgbClr val="FCFBF7"/>
    </a:custClr>
    <a:custClr name="White">
      <a:srgbClr val="FFFFFF"/>
    </a:custClr>
    <a:custClr name="Lime Tint 1">
      <a:srgbClr val="DBFFC6"/>
    </a:custClr>
    <a:custClr name="Peach Tint 1">
      <a:srgbClr val="FFC6B7"/>
    </a:custClr>
    <a:custClr name="Gray Tint 1">
      <a:srgbClr val="F2F2F2"/>
    </a:custClr>
    <a:custClr name="Blank">
      <a:srgbClr val="FFFFFF"/>
    </a:custClr>
    <a:custClr name="Blank">
      <a:srgbClr val="FFFFFF"/>
    </a:custClr>
    <a:custClr name="Navy Tint 4">
      <a:srgbClr val="97AFCF"/>
    </a:custClr>
    <a:custClr name="Burgundy Tint 4">
      <a:srgbClr val="D0868F"/>
    </a:custClr>
  </a:custClrLst>
  <a:extLst>
    <a:ext uri="{05A4C25C-085E-4340-85A3-A5531E510DB2}">
      <thm15:themeFamily xmlns:thm15="http://schemas.microsoft.com/office/thememl/2012/main" name="blank.potx" id="{5B3A1179-4F82-428D-8210-B02C7DFBA110}" vid="{FEC6132E-317D-4B62-BAD2-D42755A615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item1.xml><?xml version="1.0" encoding="utf-8"?>
<VariableList UniqueId="3161b871-519f-4d64-9151-064fd93bca0c" Name="AD_HOC" ContentType="XML" MajorVersion="0" MinorVersion="1" isLocalCopy="False" IsBaseObject="False" DataSourceId="f8236a58-e7db-4c77-aa58-f75bec37838a" DataSourceMajorVersion="0" DataSourceMinorVersion="1"/>
</file>

<file path=customXml/item2.xml><?xml version="1.0" encoding="utf-8"?>
<VariableListDefinition name="AD_HOC" displayName="AD_HOC" id="3161b871-519f-4d64-9151-064fd93bca0c" isdomainofvalue="False" dataSourceId="f8236a58-e7db-4c77-aa58-f75bec37838a"/>
</file>

<file path=customXml/item3.xml><?xml version="1.0" encoding="utf-8"?>
<VariableListDefinition name="Computed" displayName="Computed" id="791d25cd-91cd-4512-9a6a-227b9d97c493" isdomainofvalue="False" dataSourceId="ebff35a1-0e80-4e82-b998-611a5d0fee8b"/>
</file>

<file path=customXml/item4.xml><?xml version="1.0" encoding="utf-8"?>
<VariableListDefinition name="System" displayName="System" id="7edb7470-265d-4f1f-8dad-db6749b7de8e" isdomainofvalue="False" dataSourceId="8f064fc0-8006-4d9b-8e11-78bc5cb0e032"/>
</file>

<file path=customXml/item5.xml><?xml version="1.0" encoding="utf-8"?>
<VariableList UniqueId="7edb7470-265d-4f1f-8dad-db6749b7de8e" Name="System" ContentType="XML" MajorVersion="0" MinorVersion="1" isLocalCopy="False" IsBaseObject="False" DataSourceId="8f064fc0-8006-4d9b-8e11-78bc5cb0e032" DataSourceMajorVersion="0" DataSourceMinorVersion="1"/>
</file>

<file path=customXml/item6.xml><?xml version="1.0" encoding="utf-8"?>
<VariableList UniqueId="791d25cd-91cd-4512-9a6a-227b9d97c493" Name="Computed" ContentType="XML" MajorVersion="0" MinorVersion="1" isLocalCopy="False" IsBaseObject="False" DataSourceId="ebff35a1-0e80-4e82-b998-611a5d0fee8b" DataSourceMajorVersion="0" DataSourceMinorVersion="1"/>
</file>

<file path=customXml/item7.xml><?xml version="1.0" encoding="utf-8"?>
<AllExternalAdhocVariableMappings/>
</file>

<file path=customXml/itemProps1.xml><?xml version="1.0" encoding="utf-8"?>
<ds:datastoreItem xmlns:ds="http://schemas.openxmlformats.org/officeDocument/2006/customXml" ds:itemID="{24BA9AAB-4966-4736-B4FE-C65687268178}">
  <ds:schemaRefs/>
</ds:datastoreItem>
</file>

<file path=customXml/itemProps2.xml><?xml version="1.0" encoding="utf-8"?>
<ds:datastoreItem xmlns:ds="http://schemas.openxmlformats.org/officeDocument/2006/customXml" ds:itemID="{DD2AC799-BE7A-4F60-948C-0938395F8A49}">
  <ds:schemaRefs/>
</ds:datastoreItem>
</file>

<file path=customXml/itemProps3.xml><?xml version="1.0" encoding="utf-8"?>
<ds:datastoreItem xmlns:ds="http://schemas.openxmlformats.org/officeDocument/2006/customXml" ds:itemID="{9F859699-43FA-4EFF-B406-50ED6CEAF3B9}">
  <ds:schemaRefs/>
</ds:datastoreItem>
</file>

<file path=customXml/itemProps4.xml><?xml version="1.0" encoding="utf-8"?>
<ds:datastoreItem xmlns:ds="http://schemas.openxmlformats.org/officeDocument/2006/customXml" ds:itemID="{D5EB79E3-6EE6-4B86-909A-B1FD98182087}">
  <ds:schemaRefs/>
</ds:datastoreItem>
</file>

<file path=customXml/itemProps5.xml><?xml version="1.0" encoding="utf-8"?>
<ds:datastoreItem xmlns:ds="http://schemas.openxmlformats.org/officeDocument/2006/customXml" ds:itemID="{737BE1E8-7CB6-4C8C-90D4-14A8836B9AA1}">
  <ds:schemaRefs/>
</ds:datastoreItem>
</file>

<file path=customXml/itemProps6.xml><?xml version="1.0" encoding="utf-8"?>
<ds:datastoreItem xmlns:ds="http://schemas.openxmlformats.org/officeDocument/2006/customXml" ds:itemID="{4EFB9ECF-629B-4C0F-B687-115E9DA87362}">
  <ds:schemaRefs/>
</ds:datastoreItem>
</file>

<file path=customXml/itemProps7.xml><?xml version="1.0" encoding="utf-8"?>
<ds:datastoreItem xmlns:ds="http://schemas.openxmlformats.org/officeDocument/2006/customXml" ds:itemID="{AE7DF7CB-A8D9-4B68-93BA-F8ACE4C93CC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32274</TotalTime>
  <Words>310</Words>
  <Application>Microsoft Macintosh PowerPoint</Application>
  <PresentationFormat>Custom</PresentationFormat>
  <Paragraphs>31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Avenir Next LT Pro</vt:lpstr>
      <vt:lpstr>Avenir Next LT Pro Demi</vt:lpstr>
      <vt:lpstr>Georgia</vt:lpstr>
      <vt:lpstr>Roboto</vt:lpstr>
      <vt:lpstr>Symbol</vt:lpstr>
      <vt:lpstr>Best Egg 2022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O'Donnell</dc:creator>
  <cp:lastModifiedBy>Zeno Su</cp:lastModifiedBy>
  <cp:revision>59</cp:revision>
  <cp:lastPrinted>2018-06-26T17:25:32Z</cp:lastPrinted>
  <dcterms:created xsi:type="dcterms:W3CDTF">2024-01-17T20:52:18Z</dcterms:created>
  <dcterms:modified xsi:type="dcterms:W3CDTF">2025-04-08T18:55:35Z</dcterms:modified>
</cp:coreProperties>
</file>