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2F2F2F"/>
    <a:srgbClr val="C4C4C4"/>
    <a:srgbClr val="3A3A3A"/>
    <a:srgbClr val="FFFFFF"/>
    <a:srgbClr val="F77B63"/>
    <a:srgbClr val="F77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816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0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8A45A-AA5A-4B16-8477-291EA7F1743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9E60-9326-40BD-B8B8-769B27EF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desig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7" y="348571"/>
            <a:ext cx="1553377" cy="8092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059" y="1914229"/>
            <a:ext cx="1102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Основний колір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18012" y="2111188"/>
            <a:ext cx="497541" cy="497541"/>
          </a:xfrm>
          <a:prstGeom prst="rect">
            <a:avLst/>
          </a:prstGeom>
          <a:solidFill>
            <a:srgbClr val="F77B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2753" y="2230415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#F77B63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4059" y="2783540"/>
            <a:ext cx="1102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  <a:p>
            <a:r>
              <a:rPr lang="uk-UA" dirty="0" smtClean="0">
                <a:solidFill>
                  <a:schemeClr val="bg1"/>
                </a:solidFill>
              </a:rPr>
              <a:t>Допоміжний колір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18011" y="2959508"/>
            <a:ext cx="497541" cy="497541"/>
          </a:xfrm>
          <a:prstGeom prst="rect">
            <a:avLst/>
          </a:prstGeom>
          <a:solidFill>
            <a:srgbClr val="3A3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2753" y="3063953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#3A3A3A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4059" y="3633017"/>
            <a:ext cx="1102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Проміжний колір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18011" y="3808985"/>
            <a:ext cx="497541" cy="497541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2753" y="3913430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#F9F9F9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2847" y="1675544"/>
            <a:ext cx="4961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Заголовки сторінок/назва сайту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uk-UA" dirty="0" smtClean="0">
                <a:solidFill>
                  <a:schemeClr val="bg1"/>
                </a:solidFill>
              </a:rPr>
              <a:t>        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uk-UA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Заголовки новин в </a:t>
            </a:r>
            <a:r>
              <a:rPr lang="uk-UA" dirty="0" err="1" smtClean="0">
                <a:solidFill>
                  <a:schemeClr val="bg1"/>
                </a:solidFill>
              </a:rPr>
              <a:t>привюшках</a:t>
            </a:r>
            <a:r>
              <a:rPr lang="uk-UA" dirty="0" smtClean="0">
                <a:solidFill>
                  <a:schemeClr val="bg1"/>
                </a:solidFill>
              </a:rPr>
              <a:t> 	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Цитата новини в </a:t>
            </a:r>
            <a:r>
              <a:rPr lang="uk-UA" dirty="0" err="1" smtClean="0">
                <a:solidFill>
                  <a:schemeClr val="bg1"/>
                </a:solidFill>
              </a:rPr>
              <a:t>привюшці</a:t>
            </a:r>
            <a:r>
              <a:rPr lang="uk-UA" dirty="0" smtClean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uk-UA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Дата ресурс в </a:t>
            </a:r>
            <a:r>
              <a:rPr lang="uk-UA" dirty="0" err="1" smtClean="0">
                <a:solidFill>
                  <a:schemeClr val="bg1"/>
                </a:solidFill>
              </a:rPr>
              <a:t>привюшці</a:t>
            </a:r>
            <a:r>
              <a:rPr lang="uk-UA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uk-UA" dirty="0" smtClean="0">
                <a:solidFill>
                  <a:schemeClr val="bg1"/>
                </a:solidFill>
              </a:rPr>
              <a:t>6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Текст кнопки			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uk-UA" dirty="0" smtClean="0">
                <a:solidFill>
                  <a:schemeClr val="bg1"/>
                </a:solidFill>
              </a:rPr>
              <a:t>3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Текст статті			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uk-UA" dirty="0" smtClean="0">
                <a:solidFill>
                  <a:schemeClr val="bg1"/>
                </a:solidFill>
              </a:rPr>
              <a:t>4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Текст коментарів			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uk-UA" dirty="0" smtClean="0">
                <a:solidFill>
                  <a:schemeClr val="bg1"/>
                </a:solidFill>
              </a:rPr>
              <a:t>5</a:t>
            </a: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Верхнє меню	     	 12</a:t>
            </a:r>
            <a:r>
              <a:rPr lang="en-US" dirty="0" err="1" smtClean="0">
                <a:solidFill>
                  <a:schemeClr val="bg1"/>
                </a:solidFill>
              </a:rPr>
              <a:t>px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Центральне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uk-UA" dirty="0" smtClean="0">
                <a:solidFill>
                  <a:schemeClr val="bg1"/>
                </a:solidFill>
              </a:rPr>
              <a:t>нижнє меню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uk-UA" dirty="0" smtClean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px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247673" y="1742548"/>
            <a:ext cx="45719" cy="3342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4059" y="5862918"/>
            <a:ext cx="494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Сірий шрифт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#C4C4C4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18011" y="5798813"/>
            <a:ext cx="497541" cy="497541"/>
          </a:xfrm>
          <a:prstGeom prst="rect">
            <a:avLst/>
          </a:prstGeom>
          <a:solidFill>
            <a:srgbClr val="C4C4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4059" y="5148659"/>
            <a:ext cx="494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Звичайний шрифт </a:t>
            </a:r>
            <a:r>
              <a:rPr lang="en-US" dirty="0" smtClean="0">
                <a:solidFill>
                  <a:schemeClr val="bg1"/>
                </a:solidFill>
              </a:rPr>
              <a:t>                         #2F2F2F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918011" y="5084554"/>
            <a:ext cx="497541" cy="497541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6781" y="502855"/>
            <a:ext cx="885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Сайт розроблений в </a:t>
            </a:r>
            <a:r>
              <a:rPr lang="en-US" dirty="0" smtClean="0">
                <a:solidFill>
                  <a:schemeClr val="bg1"/>
                </a:solidFill>
              </a:rPr>
              <a:t>Material design 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https://material.io/design/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uk-UA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Сайт використовує  3 основних кольори і допоміжні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і шрифти </a:t>
            </a:r>
            <a:r>
              <a:rPr lang="en-US" dirty="0" smtClean="0">
                <a:solidFill>
                  <a:schemeClr val="bg1"/>
                </a:solidFill>
              </a:rPr>
              <a:t>h1-h6</a:t>
            </a:r>
            <a:endParaRPr lang="uk-UA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5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8039" y="550407"/>
            <a:ext cx="42130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МЕНЮ </a:t>
            </a:r>
            <a:r>
              <a:rPr lang="en-US" sz="2400" b="1" dirty="0" smtClean="0">
                <a:solidFill>
                  <a:schemeClr val="bg1"/>
                </a:solidFill>
              </a:rPr>
              <a:t>LOGIN/REGISTRATION</a:t>
            </a:r>
            <a:endParaRPr lang="uk-UA" sz="2400" b="1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Закривається через </a:t>
            </a:r>
            <a:r>
              <a:rPr lang="en-US" dirty="0" smtClean="0">
                <a:solidFill>
                  <a:schemeClr val="bg1"/>
                </a:solidFill>
              </a:rPr>
              <a:t>esc </a:t>
            </a:r>
            <a:r>
              <a:rPr lang="uk-UA" dirty="0" smtClean="0">
                <a:solidFill>
                  <a:schemeClr val="bg1"/>
                </a:solidFill>
              </a:rPr>
              <a:t>або кліку по любому місці екрану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Можна реєструватись використовуючи </a:t>
            </a:r>
            <a:r>
              <a:rPr lang="en-US" dirty="0" err="1" smtClean="0">
                <a:solidFill>
                  <a:schemeClr val="bg1"/>
                </a:solidFill>
              </a:rPr>
              <a:t>facebook</a:t>
            </a:r>
            <a:r>
              <a:rPr lang="en-US" dirty="0" smtClean="0">
                <a:solidFill>
                  <a:schemeClr val="bg1"/>
                </a:solidFill>
              </a:rPr>
              <a:t> account</a:t>
            </a:r>
            <a:endParaRPr lang="uk-UA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Форма має мати </a:t>
            </a:r>
            <a:r>
              <a:rPr lang="uk-UA" dirty="0" err="1" smtClean="0">
                <a:solidFill>
                  <a:schemeClr val="bg1"/>
                </a:solidFill>
              </a:rPr>
              <a:t>валідацію</a:t>
            </a:r>
            <a:r>
              <a:rPr lang="uk-UA" dirty="0" smtClean="0">
                <a:solidFill>
                  <a:schemeClr val="bg1"/>
                </a:solidFill>
              </a:rPr>
              <a:t>, з меседжами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 up </a:t>
            </a:r>
            <a:r>
              <a:rPr lang="uk-UA" dirty="0" smtClean="0">
                <a:solidFill>
                  <a:schemeClr val="bg1"/>
                </a:solidFill>
              </a:rPr>
              <a:t>форма має допомогти якщо </a:t>
            </a:r>
            <a:r>
              <a:rPr lang="uk-UA" dirty="0" err="1" smtClean="0">
                <a:solidFill>
                  <a:schemeClr val="bg1"/>
                </a:solidFill>
              </a:rPr>
              <a:t>забув</a:t>
            </a:r>
            <a:r>
              <a:rPr lang="uk-UA" dirty="0" smtClean="0">
                <a:solidFill>
                  <a:schemeClr val="bg1"/>
                </a:solidFill>
              </a:rPr>
              <a:t> пароль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8282"/>
            <a:ext cx="2620644" cy="24479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665956"/>
            <a:ext cx="2635125" cy="27889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85" y="388282"/>
            <a:ext cx="2620645" cy="32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7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3476" y="1070897"/>
            <a:ext cx="67773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ВЕРХНЄ МЕНЮ ТА </a:t>
            </a:r>
            <a:r>
              <a:rPr lang="en-US" sz="2400" b="1" dirty="0" smtClean="0">
                <a:solidFill>
                  <a:schemeClr val="bg1"/>
                </a:solidFill>
              </a:rPr>
              <a:t>FOOTER</a:t>
            </a:r>
            <a:endParaRPr lang="uk-UA" sz="2400" b="1" dirty="0" smtClean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Містять логотип, в верхній частині він перетворюється з білого (на помаранчевому фоні ) на помаранчевий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Містять пошукові поля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Та меню, верхнє меню має сепаратори між пунктами, та підсвічує пункт який зараз вибраний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77164"/>
            <a:ext cx="9658350" cy="29712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9088"/>
            <a:ext cx="9658350" cy="3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2961" y="2031135"/>
            <a:ext cx="67773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ГОЛОВНА СТОРІНКА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Логін/реєстрація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Список всіх новинних ресурсів з описом ресурсу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Останні новини з всього сайту, всіх ресурсів у вигляді каруселі </a:t>
            </a:r>
            <a:r>
              <a:rPr lang="uk-UA" dirty="0" err="1" smtClean="0">
                <a:solidFill>
                  <a:schemeClr val="bg1"/>
                </a:solidFill>
              </a:rPr>
              <a:t>слайдера</a:t>
            </a:r>
            <a:r>
              <a:rPr lang="uk-UA" dirty="0" smtClean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309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7015" y="968645"/>
            <a:ext cx="67773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СТОРІНКА ОКРЕМОГО НОВИННОГО РЕСУРСУ 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Меню трохи змінене біле і статично прикріплене до верху </a:t>
            </a:r>
            <a:r>
              <a:rPr lang="uk-UA" dirty="0" err="1" smtClean="0">
                <a:solidFill>
                  <a:schemeClr val="bg1"/>
                </a:solidFill>
              </a:rPr>
              <a:t>скріна</a:t>
            </a:r>
            <a:endParaRPr lang="uk-UA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В хедері є невелика карусель з останніми новинами сайту, їхнім описом, карусель автоматична, на ній розміщений логотип новинного ресурсу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Найсвіжіша новина завжди відображається більш детальніше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Інші новини відображаються картками з зображенням, рейтингом(</a:t>
            </a:r>
            <a:r>
              <a:rPr lang="uk-UA" dirty="0" err="1" smtClean="0">
                <a:solidFill>
                  <a:schemeClr val="bg1"/>
                </a:solidFill>
              </a:rPr>
              <a:t>ящо</a:t>
            </a:r>
            <a:r>
              <a:rPr lang="uk-UA" dirty="0" smtClean="0">
                <a:solidFill>
                  <a:schemeClr val="bg1"/>
                </a:solidFill>
              </a:rPr>
              <a:t> хтось вже поставив) , назво новини, цитатою з новини, датою новини і ресурсом, кнопка переглянути повністю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smtClean="0">
                <a:solidFill>
                  <a:schemeClr val="bg1"/>
                </a:solidFill>
              </a:rPr>
              <a:t>та соціальною частиною де можна поділитись новиною в </a:t>
            </a:r>
            <a:r>
              <a:rPr lang="uk-UA" dirty="0" err="1" smtClean="0">
                <a:solidFill>
                  <a:schemeClr val="bg1"/>
                </a:solidFill>
              </a:rPr>
              <a:t>фейсбуці</a:t>
            </a:r>
            <a:r>
              <a:rPr lang="uk-UA" dirty="0" smtClean="0">
                <a:solidFill>
                  <a:schemeClr val="bg1"/>
                </a:solidFill>
              </a:rPr>
              <a:t>, вподобати (кількість </a:t>
            </a:r>
            <a:r>
              <a:rPr lang="uk-UA" dirty="0" err="1" smtClean="0">
                <a:solidFill>
                  <a:schemeClr val="bg1"/>
                </a:solidFill>
              </a:rPr>
              <a:t>лайків</a:t>
            </a:r>
            <a:r>
              <a:rPr lang="uk-UA" dirty="0" smtClean="0">
                <a:solidFill>
                  <a:schemeClr val="bg1"/>
                </a:solidFill>
              </a:rPr>
              <a:t>), додати до своїх новин ( якщо немає профілю то пропонує створити)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На сторінку </a:t>
            </a:r>
            <a:r>
              <a:rPr lang="uk-UA" dirty="0" err="1" smtClean="0">
                <a:solidFill>
                  <a:schemeClr val="bg1"/>
                </a:solidFill>
              </a:rPr>
              <a:t>підгружаються</a:t>
            </a:r>
            <a:r>
              <a:rPr lang="uk-UA" dirty="0" smtClean="0">
                <a:solidFill>
                  <a:schemeClr val="bg1"/>
                </a:solidFill>
              </a:rPr>
              <a:t> спочатку 2 горизонтальних рядки карток , по натиску на </a:t>
            </a:r>
            <a:r>
              <a:rPr lang="en-US" dirty="0" smtClean="0">
                <a:solidFill>
                  <a:schemeClr val="bg1"/>
                </a:solidFill>
              </a:rPr>
              <a:t>MORE NEWS </a:t>
            </a:r>
            <a:r>
              <a:rPr lang="uk-UA" dirty="0" err="1" smtClean="0">
                <a:solidFill>
                  <a:schemeClr val="bg1"/>
                </a:solidFill>
              </a:rPr>
              <a:t>підвантажує</a:t>
            </a:r>
            <a:r>
              <a:rPr lang="uk-UA" dirty="0" smtClean="0">
                <a:solidFill>
                  <a:schemeClr val="bg1"/>
                </a:solidFill>
              </a:rPr>
              <a:t> 3 картки і </a:t>
            </a:r>
            <a:r>
              <a:rPr lang="uk-UA" dirty="0" err="1" smtClean="0">
                <a:solidFill>
                  <a:schemeClr val="bg1"/>
                </a:solidFill>
              </a:rPr>
              <a:t>т.д</a:t>
            </a:r>
            <a:r>
              <a:rPr lang="uk-UA" dirty="0" smtClean="0">
                <a:solidFill>
                  <a:schemeClr val="bg1"/>
                </a:solidFill>
              </a:rPr>
              <a:t>. 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2331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0968" y="517227"/>
            <a:ext cx="677731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СТОРІНКА НОВИНИ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Назва новини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Соціальні активності (поділитись/вподобати/додати) в верху та низу статті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Головне перше зображення (велике ) новини з підписом і рейтингом ( по дефолту всі статті мають рейтинг 1)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Далі йде цитата з статті товстішим шрифтом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Текст статті звичайний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Якщо доступні інші зображення  їх можна розміщати в кінці статті або </a:t>
            </a:r>
            <a:r>
              <a:rPr lang="uk-UA" dirty="0" err="1" smtClean="0">
                <a:solidFill>
                  <a:schemeClr val="bg1"/>
                </a:solidFill>
              </a:rPr>
              <a:t>рандомно</a:t>
            </a:r>
            <a:r>
              <a:rPr lang="uk-UA" dirty="0" smtClean="0">
                <a:solidFill>
                  <a:schemeClr val="bg1"/>
                </a:solidFill>
              </a:rPr>
              <a:t> вставляти після </a:t>
            </a:r>
            <a:r>
              <a:rPr lang="en-US" dirty="0" smtClean="0">
                <a:solidFill>
                  <a:schemeClr val="bg1"/>
                </a:solidFill>
              </a:rPr>
              <a:t>&lt;p&gt;&lt;/p&gt;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В кінці є можливість залишити коментарі ( але потрібна реєстрація ), та рейтинг статті ( можна виставити кількість зірок максимум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Коментар  </a:t>
            </a:r>
            <a:r>
              <a:rPr lang="uk-UA" dirty="0" err="1" smtClean="0">
                <a:solidFill>
                  <a:schemeClr val="bg1"/>
                </a:solidFill>
              </a:rPr>
              <a:t>аватарка</a:t>
            </a:r>
            <a:r>
              <a:rPr lang="uk-UA" dirty="0" smtClean="0">
                <a:solidFill>
                  <a:schemeClr val="bg1"/>
                </a:solidFill>
              </a:rPr>
              <a:t> автора, ім’я прізвище, час, текст коментаря та кнопка відповісти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З правої сторони є вкладка де відображаються інші новини сайту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Та кнопка для перезавантаження (оновлення) новин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2842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0968" y="1810156"/>
            <a:ext cx="67773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СТОРІНКА ЗВОРОТНЬОГО ЗВЯЗКУ 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Ціль збирання відгуків про сайт та побажання читачів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Поля імені, поти та поля введення тексту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Кнопка відправити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Можливо має бути </a:t>
            </a:r>
            <a:r>
              <a:rPr lang="uk-UA" dirty="0" err="1" smtClean="0">
                <a:solidFill>
                  <a:schemeClr val="bg1"/>
                </a:solidFill>
              </a:rPr>
              <a:t>капча</a:t>
            </a:r>
            <a:endParaRPr lang="uk-UA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1999"/>
            <a:ext cx="304044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4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5470" y="1426312"/>
            <a:ext cx="67773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СТОРІНКА ПРОФІЛЮ 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>
                <a:solidFill>
                  <a:schemeClr val="bg1"/>
                </a:solidFill>
              </a:rPr>
              <a:t>Імя</a:t>
            </a:r>
            <a:r>
              <a:rPr lang="uk-UA" dirty="0" smtClean="0">
                <a:solidFill>
                  <a:schemeClr val="bg1"/>
                </a:solidFill>
              </a:rPr>
              <a:t> та прізвище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>
                <a:solidFill>
                  <a:schemeClr val="bg1"/>
                </a:solidFill>
              </a:rPr>
              <a:t>Аватарка</a:t>
            </a:r>
            <a:endParaRPr lang="uk-UA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Кнопки </a:t>
            </a:r>
            <a:r>
              <a:rPr lang="uk-UA" dirty="0" err="1" smtClean="0">
                <a:solidFill>
                  <a:schemeClr val="bg1"/>
                </a:solidFill>
              </a:rPr>
              <a:t>редактування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профелю</a:t>
            </a:r>
            <a:endParaRPr lang="uk-UA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>
                <a:solidFill>
                  <a:schemeClr val="bg1"/>
                </a:solidFill>
              </a:rPr>
              <a:t>Привязка</a:t>
            </a:r>
            <a:r>
              <a:rPr lang="uk-UA" dirty="0" smtClean="0">
                <a:solidFill>
                  <a:schemeClr val="bg1"/>
                </a:solidFill>
              </a:rPr>
              <a:t> до </a:t>
            </a:r>
            <a:r>
              <a:rPr lang="en-US" dirty="0" err="1" smtClean="0">
                <a:solidFill>
                  <a:schemeClr val="bg1"/>
                </a:solidFill>
              </a:rPr>
              <a:t>facebook</a:t>
            </a:r>
            <a:r>
              <a:rPr lang="en-US" dirty="0" smtClean="0">
                <a:solidFill>
                  <a:schemeClr val="bg1"/>
                </a:solidFill>
              </a:rPr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bg1"/>
                </a:solidFill>
              </a:rPr>
              <a:t>В нижній частині новини які користувач додав в свій журнал ці новини можна видаляти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4968"/>
            <a:ext cx="3062098" cy="55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85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427</Words>
  <Application>Microsoft Office PowerPoint</Application>
  <PresentationFormat>Широкоэкранный</PresentationFormat>
  <Paragraphs>73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Zenoviy Shulba</dc:creator>
  <cp:lastModifiedBy>Zenoviy Shulba</cp:lastModifiedBy>
  <cp:revision>18</cp:revision>
  <dcterms:created xsi:type="dcterms:W3CDTF">2019-04-22T00:13:49Z</dcterms:created>
  <dcterms:modified xsi:type="dcterms:W3CDTF">2019-04-24T15:26:07Z</dcterms:modified>
</cp:coreProperties>
</file>