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 snapToGrid="0">
      <p:cViewPr>
        <p:scale>
          <a:sx n="50" d="100"/>
          <a:sy n="50" d="100"/>
        </p:scale>
        <p:origin x="-58" y="-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7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9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8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9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2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801B-2AC8-49CD-AC08-6EDE1542D3A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A5672C-2544-6091-40E0-1862CF9C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819" y="5680816"/>
            <a:ext cx="1276109" cy="76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CFE862-045F-9A92-6FFC-BCBC0CBA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48" y="6674693"/>
            <a:ext cx="754109" cy="65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DD16F6-9F9A-76F1-8026-FBDFEDF7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38" y="6720880"/>
            <a:ext cx="565870" cy="5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57DBB2-DD25-FB75-0CD8-037877CE687C}"/>
              </a:ext>
            </a:extLst>
          </p:cNvPr>
          <p:cNvSpPr/>
          <p:nvPr/>
        </p:nvSpPr>
        <p:spPr>
          <a:xfrm>
            <a:off x="5726437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AA62F-E407-6CD7-46FC-B66049066F79}"/>
              </a:ext>
            </a:extLst>
          </p:cNvPr>
          <p:cNvSpPr txBox="1"/>
          <p:nvPr/>
        </p:nvSpPr>
        <p:spPr>
          <a:xfrm>
            <a:off x="2796694" y="4480266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Frontend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FE3811-EFAF-909A-F8E8-6AFC8056D76B}"/>
              </a:ext>
            </a:extLst>
          </p:cNvPr>
          <p:cNvCxnSpPr>
            <a:cxnSpLocks/>
          </p:cNvCxnSpPr>
          <p:nvPr/>
        </p:nvCxnSpPr>
        <p:spPr>
          <a:xfrm>
            <a:off x="4412873" y="6621381"/>
            <a:ext cx="1143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D7ED84-8A85-FB75-A388-9D06C16B9943}"/>
              </a:ext>
            </a:extLst>
          </p:cNvPr>
          <p:cNvSpPr txBox="1"/>
          <p:nvPr/>
        </p:nvSpPr>
        <p:spPr>
          <a:xfrm>
            <a:off x="4412873" y="6221653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REST API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00EF459-4C86-5D53-6A9F-7064C2EF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55" y="5404826"/>
            <a:ext cx="964445" cy="13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F6A618-0980-F7D8-0E53-016A51535169}"/>
              </a:ext>
            </a:extLst>
          </p:cNvPr>
          <p:cNvSpPr/>
          <p:nvPr/>
        </p:nvSpPr>
        <p:spPr>
          <a:xfrm>
            <a:off x="2573512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4179-37D4-1D50-5AC3-4DD8E880ABE9}"/>
              </a:ext>
            </a:extLst>
          </p:cNvPr>
          <p:cNvSpPr txBox="1"/>
          <p:nvPr/>
        </p:nvSpPr>
        <p:spPr>
          <a:xfrm>
            <a:off x="5862352" y="7034142"/>
            <a:ext cx="140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Gin HTTP</a:t>
            </a:r>
          </a:p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Framework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68658-2C9B-BF34-773D-030C8F5C363F}"/>
              </a:ext>
            </a:extLst>
          </p:cNvPr>
          <p:cNvSpPr txBox="1"/>
          <p:nvPr/>
        </p:nvSpPr>
        <p:spPr>
          <a:xfrm>
            <a:off x="5967856" y="4475333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4" name="Picture 10" descr="gRPC">
            <a:extLst>
              <a:ext uri="{FF2B5EF4-FFF2-40B4-BE49-F238E27FC236}">
                <a16:creationId xmlns:a16="http://schemas.microsoft.com/office/drawing/2014/main" id="{96359859-B835-2445-25DD-75C9C7D4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80" y="4480160"/>
            <a:ext cx="1275624" cy="12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54324D5-131D-C713-B0DF-53862514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595" y="6858000"/>
            <a:ext cx="2326130" cy="11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E29F5-86A1-E8F2-B5CC-6133BBE344C4}"/>
              </a:ext>
            </a:extLst>
          </p:cNvPr>
          <p:cNvCxnSpPr>
            <a:cxnSpLocks/>
          </p:cNvCxnSpPr>
          <p:nvPr/>
        </p:nvCxnSpPr>
        <p:spPr>
          <a:xfrm flipV="1">
            <a:off x="10365938" y="4792593"/>
            <a:ext cx="2824392" cy="1501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ow to Use Google's Protocol Buffers in Python">
            <a:extLst>
              <a:ext uri="{FF2B5EF4-FFF2-40B4-BE49-F238E27FC236}">
                <a16:creationId xmlns:a16="http://schemas.microsoft.com/office/drawing/2014/main" id="{11FA401D-983F-473C-34F0-53BA6805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85" y="5984549"/>
            <a:ext cx="2966133" cy="11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C46648-3A39-705A-0BD1-B9505178B630}"/>
              </a:ext>
            </a:extLst>
          </p:cNvPr>
          <p:cNvCxnSpPr>
            <a:cxnSpLocks/>
          </p:cNvCxnSpPr>
          <p:nvPr/>
        </p:nvCxnSpPr>
        <p:spPr>
          <a:xfrm>
            <a:off x="10365938" y="6760835"/>
            <a:ext cx="486028" cy="476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6B3238-B560-8977-BF46-35D61EF481FA}"/>
              </a:ext>
            </a:extLst>
          </p:cNvPr>
          <p:cNvSpPr txBox="1"/>
          <p:nvPr/>
        </p:nvSpPr>
        <p:spPr>
          <a:xfrm>
            <a:off x="13377843" y="2890607"/>
            <a:ext cx="17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Microservices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912EE2-1D79-1E4A-8ABD-44030AC3AE33}"/>
              </a:ext>
            </a:extLst>
          </p:cNvPr>
          <p:cNvSpPr/>
          <p:nvPr/>
        </p:nvSpPr>
        <p:spPr>
          <a:xfrm>
            <a:off x="14115712" y="7248677"/>
            <a:ext cx="1955734" cy="1163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0136E3-524A-B3CF-992D-063DC88B4AAC}"/>
              </a:ext>
            </a:extLst>
          </p:cNvPr>
          <p:cNvSpPr txBox="1"/>
          <p:nvPr/>
        </p:nvSpPr>
        <p:spPr>
          <a:xfrm>
            <a:off x="14143146" y="6741447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Message Queue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D5EAE-2431-5947-7AA6-F4F313C80E6D}"/>
              </a:ext>
            </a:extLst>
          </p:cNvPr>
          <p:cNvSpPr txBox="1"/>
          <p:nvPr/>
        </p:nvSpPr>
        <p:spPr>
          <a:xfrm>
            <a:off x="14275901" y="7424181"/>
            <a:ext cx="15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Order Queue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78415B-8537-5460-9C79-2D212A2B1E25}"/>
              </a:ext>
            </a:extLst>
          </p:cNvPr>
          <p:cNvSpPr txBox="1"/>
          <p:nvPr/>
        </p:nvSpPr>
        <p:spPr>
          <a:xfrm>
            <a:off x="14275901" y="7865896"/>
            <a:ext cx="16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Order Service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2936F4-25FC-9648-F505-B5C5CBA9481C}"/>
              </a:ext>
            </a:extLst>
          </p:cNvPr>
          <p:cNvCxnSpPr>
            <a:cxnSpLocks/>
          </p:cNvCxnSpPr>
          <p:nvPr/>
        </p:nvCxnSpPr>
        <p:spPr>
          <a:xfrm>
            <a:off x="13384234" y="7604908"/>
            <a:ext cx="599990" cy="191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9DDF45B-5001-BD6E-5684-2A06A26C39F0}"/>
              </a:ext>
            </a:extLst>
          </p:cNvPr>
          <p:cNvSpPr/>
          <p:nvPr/>
        </p:nvSpPr>
        <p:spPr>
          <a:xfrm>
            <a:off x="13683376" y="3616724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User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49AA30-4B8A-2A9A-424A-C6DD88A462EC}"/>
              </a:ext>
            </a:extLst>
          </p:cNvPr>
          <p:cNvSpPr/>
          <p:nvPr/>
        </p:nvSpPr>
        <p:spPr>
          <a:xfrm>
            <a:off x="13683375" y="4275368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Token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0B3199C-B77A-441E-50D0-EE56BD507226}"/>
              </a:ext>
            </a:extLst>
          </p:cNvPr>
          <p:cNvSpPr/>
          <p:nvPr/>
        </p:nvSpPr>
        <p:spPr>
          <a:xfrm>
            <a:off x="13683376" y="5599450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Dorm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3133EED-6D2F-C0F4-4C60-2DF6B9E7E386}"/>
              </a:ext>
            </a:extLst>
          </p:cNvPr>
          <p:cNvSpPr/>
          <p:nvPr/>
        </p:nvSpPr>
        <p:spPr>
          <a:xfrm>
            <a:off x="13683376" y="4938541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Team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06600A8-EE66-E469-B941-D115853678BA}"/>
              </a:ext>
            </a:extLst>
          </p:cNvPr>
          <p:cNvSpPr/>
          <p:nvPr/>
        </p:nvSpPr>
        <p:spPr>
          <a:xfrm>
            <a:off x="13395809" y="3345085"/>
            <a:ext cx="1690497" cy="306123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C8B6156D-3939-3C86-0971-DD0FF4E99331}"/>
              </a:ext>
            </a:extLst>
          </p:cNvPr>
          <p:cNvSpPr/>
          <p:nvPr/>
        </p:nvSpPr>
        <p:spPr>
          <a:xfrm>
            <a:off x="19269677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5FC3BB0-00AD-5B41-AF06-3ECBE7E13864}"/>
              </a:ext>
            </a:extLst>
          </p:cNvPr>
          <p:cNvSpPr txBox="1"/>
          <p:nvPr/>
        </p:nvSpPr>
        <p:spPr>
          <a:xfrm>
            <a:off x="19486671" y="519175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Database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42" name="Picture 18" descr="MySQL logo and symbol, meaning, history, PNG">
            <a:extLst>
              <a:ext uri="{FF2B5EF4-FFF2-40B4-BE49-F238E27FC236}">
                <a16:creationId xmlns:a16="http://schemas.microsoft.com/office/drawing/2014/main" id="{CE4FA58F-E9A6-A81B-899C-EF7D5B18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8" y="6030172"/>
            <a:ext cx="1503365" cy="9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Redis Logo in SVG Vector or PNG File Format - Logo.wine">
            <a:extLst>
              <a:ext uri="{FF2B5EF4-FFF2-40B4-BE49-F238E27FC236}">
                <a16:creationId xmlns:a16="http://schemas.microsoft.com/office/drawing/2014/main" id="{5F5C8E26-9508-8505-522F-15D0280F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020" y="6017983"/>
            <a:ext cx="1806739" cy="12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E8B1F58-FE44-8EA2-1A17-1C4187561BEC}"/>
              </a:ext>
            </a:extLst>
          </p:cNvPr>
          <p:cNvSpPr/>
          <p:nvPr/>
        </p:nvSpPr>
        <p:spPr>
          <a:xfrm>
            <a:off x="16499056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32AFE10-F38C-77E0-B019-01BEE33BFB53}"/>
              </a:ext>
            </a:extLst>
          </p:cNvPr>
          <p:cNvSpPr txBox="1"/>
          <p:nvPr/>
        </p:nvSpPr>
        <p:spPr>
          <a:xfrm>
            <a:off x="16897158" y="5191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Cache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A92E620-6D9C-0095-90BB-8039B5AA6194}"/>
              </a:ext>
            </a:extLst>
          </p:cNvPr>
          <p:cNvCxnSpPr>
            <a:cxnSpLocks/>
          </p:cNvCxnSpPr>
          <p:nvPr/>
        </p:nvCxnSpPr>
        <p:spPr>
          <a:xfrm>
            <a:off x="18358583" y="6613360"/>
            <a:ext cx="749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452E7CB-3366-9DE2-13E0-DBDE66A1FB6C}"/>
              </a:ext>
            </a:extLst>
          </p:cNvPr>
          <p:cNvSpPr txBox="1"/>
          <p:nvPr/>
        </p:nvSpPr>
        <p:spPr>
          <a:xfrm>
            <a:off x="18296094" y="62115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1ED38E2E-68E6-AC4F-63BC-DC0F49C6A755}"/>
              </a:ext>
            </a:extLst>
          </p:cNvPr>
          <p:cNvCxnSpPr>
            <a:cxnSpLocks/>
          </p:cNvCxnSpPr>
          <p:nvPr/>
        </p:nvCxnSpPr>
        <p:spPr>
          <a:xfrm>
            <a:off x="15285715" y="4792593"/>
            <a:ext cx="1118397" cy="912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B28859E2-4363-4B1A-EE1E-25A40E2C8CCA}"/>
              </a:ext>
            </a:extLst>
          </p:cNvPr>
          <p:cNvCxnSpPr>
            <a:cxnSpLocks/>
          </p:cNvCxnSpPr>
          <p:nvPr/>
        </p:nvCxnSpPr>
        <p:spPr>
          <a:xfrm flipV="1">
            <a:off x="16297568" y="7471988"/>
            <a:ext cx="3047604" cy="393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41E344C-F4EC-E2DB-F13A-960A3EE48F4C}"/>
              </a:ext>
            </a:extLst>
          </p:cNvPr>
          <p:cNvSpPr/>
          <p:nvPr/>
        </p:nvSpPr>
        <p:spPr>
          <a:xfrm>
            <a:off x="5697562" y="8762999"/>
            <a:ext cx="2789950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FCAC1B3-2051-339C-6062-A5E13133A117}"/>
              </a:ext>
            </a:extLst>
          </p:cNvPr>
          <p:cNvSpPr txBox="1"/>
          <p:nvPr/>
        </p:nvSpPr>
        <p:spPr>
          <a:xfrm>
            <a:off x="5634168" y="833272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Middleware 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0318BAA0-E777-992F-A06E-3E9CE2E8E8B1}"/>
              </a:ext>
            </a:extLst>
          </p:cNvPr>
          <p:cNvSpPr/>
          <p:nvPr/>
        </p:nvSpPr>
        <p:spPr>
          <a:xfrm>
            <a:off x="5889521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JWT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4DC71C5C-82F0-A1D5-5E0D-60BC9AA799D8}"/>
              </a:ext>
            </a:extLst>
          </p:cNvPr>
          <p:cNvSpPr/>
          <p:nvPr/>
        </p:nvSpPr>
        <p:spPr>
          <a:xfrm>
            <a:off x="7145193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zap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9F0D05-371C-5848-43D2-88A33C1FE6E5}"/>
              </a:ext>
            </a:extLst>
          </p:cNvPr>
          <p:cNvSpPr/>
          <p:nvPr/>
        </p:nvSpPr>
        <p:spPr>
          <a:xfrm>
            <a:off x="8689525" y="8763000"/>
            <a:ext cx="7010805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A9019DB-1C59-4319-BFD0-5983AD42CC86}"/>
              </a:ext>
            </a:extLst>
          </p:cNvPr>
          <p:cNvSpPr txBox="1"/>
          <p:nvPr/>
        </p:nvSpPr>
        <p:spPr>
          <a:xfrm>
            <a:off x="8623267" y="83327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Util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77DE419B-37B8-8D0E-96A5-7A058FB3D3A4}"/>
              </a:ext>
            </a:extLst>
          </p:cNvPr>
          <p:cNvSpPr/>
          <p:nvPr/>
        </p:nvSpPr>
        <p:spPr>
          <a:xfrm>
            <a:off x="8875866" y="8976299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Viper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1D907E38-F95D-15E2-1203-7897BB4717AF}"/>
              </a:ext>
            </a:extLst>
          </p:cNvPr>
          <p:cNvSpPr/>
          <p:nvPr/>
        </p:nvSpPr>
        <p:spPr>
          <a:xfrm>
            <a:off x="10143730" y="8976299"/>
            <a:ext cx="1713072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62" name="Picture 28" descr="Press and Media Resources - Docker">
            <a:extLst>
              <a:ext uri="{FF2B5EF4-FFF2-40B4-BE49-F238E27FC236}">
                <a16:creationId xmlns:a16="http://schemas.microsoft.com/office/drawing/2014/main" id="{8EFC1B8C-0966-5915-89E9-AB94E4A0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26" y="9060758"/>
            <a:ext cx="1342351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0" descr="The Python Logo | Python Software Foundation">
            <a:extLst>
              <a:ext uri="{FF2B5EF4-FFF2-40B4-BE49-F238E27FC236}">
                <a16:creationId xmlns:a16="http://schemas.microsoft.com/office/drawing/2014/main" id="{E7275495-A30D-BD85-961C-2D6FA322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599" y="8985614"/>
            <a:ext cx="1733365" cy="5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F08EE85B-1C8F-17F8-3695-2B9D1F2B9321}"/>
              </a:ext>
            </a:extLst>
          </p:cNvPr>
          <p:cNvSpPr/>
          <p:nvPr/>
        </p:nvSpPr>
        <p:spPr>
          <a:xfrm>
            <a:off x="11996634" y="8975363"/>
            <a:ext cx="171307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4AD8E9C6-161F-B1FF-A3B2-73A4CFA7FEEC}"/>
              </a:ext>
            </a:extLst>
          </p:cNvPr>
          <p:cNvSpPr/>
          <p:nvPr/>
        </p:nvSpPr>
        <p:spPr>
          <a:xfrm>
            <a:off x="13836268" y="8972540"/>
            <a:ext cx="165070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40801AD9-BE15-662A-40D1-3422188884AE}"/>
              </a:ext>
            </a:extLst>
          </p:cNvPr>
          <p:cNvSpPr txBox="1"/>
          <p:nvPr/>
        </p:nvSpPr>
        <p:spPr>
          <a:xfrm>
            <a:off x="13911660" y="9060758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error-packer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80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思源黑体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coke ostrich</dc:creator>
  <cp:lastModifiedBy>coke ostrich</cp:lastModifiedBy>
  <cp:revision>38</cp:revision>
  <dcterms:created xsi:type="dcterms:W3CDTF">2022-12-06T02:45:03Z</dcterms:created>
  <dcterms:modified xsi:type="dcterms:W3CDTF">2022-12-06T03:42:19Z</dcterms:modified>
</cp:coreProperties>
</file>