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7" autoAdjust="0"/>
  </p:normalViewPr>
  <p:slideViewPr>
    <p:cSldViewPr snapToGrid="0">
      <p:cViewPr>
        <p:scale>
          <a:sx n="50" d="100"/>
          <a:sy n="50" d="100"/>
        </p:scale>
        <p:origin x="-58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801B-2AC8-49CD-AC08-6EDE1542D3A9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535B-BA25-4277-BB47-972618C4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2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A5672C-2544-6091-40E0-1862CF9C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95" y="5616556"/>
            <a:ext cx="1340882" cy="8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CFE862-045F-9A92-6FFC-BCBC0CBA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80" y="6456085"/>
            <a:ext cx="549177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D16F6-9F9A-76F1-8026-FBDFEDF7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09" y="7034142"/>
            <a:ext cx="477545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57DBB2-DD25-FB75-0CD8-037877CE687C}"/>
              </a:ext>
            </a:extLst>
          </p:cNvPr>
          <p:cNvSpPr/>
          <p:nvPr/>
        </p:nvSpPr>
        <p:spPr>
          <a:xfrm>
            <a:off x="5726437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AA62F-E407-6CD7-46FC-B66049066F79}"/>
              </a:ext>
            </a:extLst>
          </p:cNvPr>
          <p:cNvSpPr txBox="1"/>
          <p:nvPr/>
        </p:nvSpPr>
        <p:spPr>
          <a:xfrm>
            <a:off x="2796694" y="4480266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Frontend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FE3811-EFAF-909A-F8E8-6AFC8056D76B}"/>
              </a:ext>
            </a:extLst>
          </p:cNvPr>
          <p:cNvCxnSpPr>
            <a:cxnSpLocks/>
          </p:cNvCxnSpPr>
          <p:nvPr/>
        </p:nvCxnSpPr>
        <p:spPr>
          <a:xfrm>
            <a:off x="4412873" y="6621381"/>
            <a:ext cx="1143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ED84-8A85-FB75-A388-9D06C16B9943}"/>
              </a:ext>
            </a:extLst>
          </p:cNvPr>
          <p:cNvSpPr txBox="1"/>
          <p:nvPr/>
        </p:nvSpPr>
        <p:spPr>
          <a:xfrm>
            <a:off x="4412873" y="6221653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REST API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0EF459-4C86-5D53-6A9F-7064C2EF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55" y="5404826"/>
            <a:ext cx="964445" cy="13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F6A618-0980-F7D8-0E53-016A51535169}"/>
              </a:ext>
            </a:extLst>
          </p:cNvPr>
          <p:cNvSpPr/>
          <p:nvPr/>
        </p:nvSpPr>
        <p:spPr>
          <a:xfrm>
            <a:off x="2573512" y="5117972"/>
            <a:ext cx="1673368" cy="2844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EF4179-37D4-1D50-5AC3-4DD8E880ABE9}"/>
              </a:ext>
            </a:extLst>
          </p:cNvPr>
          <p:cNvSpPr txBox="1"/>
          <p:nvPr/>
        </p:nvSpPr>
        <p:spPr>
          <a:xfrm>
            <a:off x="5862352" y="7034142"/>
            <a:ext cx="140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Gin HTTP</a:t>
            </a:r>
          </a:p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Framework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68658-2C9B-BF34-773D-030C8F5C363F}"/>
              </a:ext>
            </a:extLst>
          </p:cNvPr>
          <p:cNvSpPr txBox="1"/>
          <p:nvPr/>
        </p:nvSpPr>
        <p:spPr>
          <a:xfrm>
            <a:off x="5967856" y="4475333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Backend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34" name="Picture 10" descr="gRPC">
            <a:extLst>
              <a:ext uri="{FF2B5EF4-FFF2-40B4-BE49-F238E27FC236}">
                <a16:creationId xmlns:a16="http://schemas.microsoft.com/office/drawing/2014/main" id="{96359859-B835-2445-25DD-75C9C7D4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380" y="4480160"/>
            <a:ext cx="1275624" cy="12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54324D5-131D-C713-B0DF-53862514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54" y="6890455"/>
            <a:ext cx="2326130" cy="116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E29F5-86A1-E8F2-B5CC-6133BBE344C4}"/>
              </a:ext>
            </a:extLst>
          </p:cNvPr>
          <p:cNvCxnSpPr>
            <a:cxnSpLocks/>
          </p:cNvCxnSpPr>
          <p:nvPr/>
        </p:nvCxnSpPr>
        <p:spPr>
          <a:xfrm flipV="1">
            <a:off x="10365938" y="4792593"/>
            <a:ext cx="2824392" cy="150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ow to Use Google's Protocol Buffers in Python">
            <a:extLst>
              <a:ext uri="{FF2B5EF4-FFF2-40B4-BE49-F238E27FC236}">
                <a16:creationId xmlns:a16="http://schemas.microsoft.com/office/drawing/2014/main" id="{11FA401D-983F-473C-34F0-53BA6805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5" y="5984549"/>
            <a:ext cx="2966133" cy="11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C46648-3A39-705A-0BD1-B9505178B630}"/>
              </a:ext>
            </a:extLst>
          </p:cNvPr>
          <p:cNvCxnSpPr>
            <a:cxnSpLocks/>
            <a:endCxn id="1038" idx="1"/>
          </p:cNvCxnSpPr>
          <p:nvPr/>
        </p:nvCxnSpPr>
        <p:spPr>
          <a:xfrm>
            <a:off x="10365938" y="6760835"/>
            <a:ext cx="788016" cy="711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A6B3238-B560-8977-BF46-35D61EF481FA}"/>
              </a:ext>
            </a:extLst>
          </p:cNvPr>
          <p:cNvSpPr txBox="1"/>
          <p:nvPr/>
        </p:nvSpPr>
        <p:spPr>
          <a:xfrm>
            <a:off x="13388003" y="1943187"/>
            <a:ext cx="173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Microservices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0136E3-524A-B3CF-992D-063DC88B4AAC}"/>
              </a:ext>
            </a:extLst>
          </p:cNvPr>
          <p:cNvSpPr txBox="1"/>
          <p:nvPr/>
        </p:nvSpPr>
        <p:spPr>
          <a:xfrm>
            <a:off x="13942135" y="7782863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Message Queue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2936F4-25FC-9648-F505-B5C5CBA9481C}"/>
              </a:ext>
            </a:extLst>
          </p:cNvPr>
          <p:cNvCxnSpPr>
            <a:cxnSpLocks/>
          </p:cNvCxnSpPr>
          <p:nvPr/>
        </p:nvCxnSpPr>
        <p:spPr>
          <a:xfrm>
            <a:off x="13543454" y="7507401"/>
            <a:ext cx="7077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9DDF45B-5001-BD6E-5684-2A06A26C39F0}"/>
              </a:ext>
            </a:extLst>
          </p:cNvPr>
          <p:cNvSpPr/>
          <p:nvPr/>
        </p:nvSpPr>
        <p:spPr>
          <a:xfrm>
            <a:off x="13693536" y="2753124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Dorm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A49AA30-4B8A-2A9A-424A-C6DD88A462EC}"/>
              </a:ext>
            </a:extLst>
          </p:cNvPr>
          <p:cNvSpPr/>
          <p:nvPr/>
        </p:nvSpPr>
        <p:spPr>
          <a:xfrm>
            <a:off x="13693535" y="3411768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Team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0B3199C-B77A-441E-50D0-EE56BD507226}"/>
              </a:ext>
            </a:extLst>
          </p:cNvPr>
          <p:cNvSpPr/>
          <p:nvPr/>
        </p:nvSpPr>
        <p:spPr>
          <a:xfrm>
            <a:off x="13693536" y="4735850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User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133EED-6D2F-C0F4-4C60-2DF6B9E7E386}"/>
              </a:ext>
            </a:extLst>
          </p:cNvPr>
          <p:cNvSpPr/>
          <p:nvPr/>
        </p:nvSpPr>
        <p:spPr>
          <a:xfrm>
            <a:off x="13693536" y="4074941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Token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06600A8-EE66-E469-B941-D115853678BA}"/>
              </a:ext>
            </a:extLst>
          </p:cNvPr>
          <p:cNvSpPr/>
          <p:nvPr/>
        </p:nvSpPr>
        <p:spPr>
          <a:xfrm>
            <a:off x="13405969" y="2406590"/>
            <a:ext cx="1690497" cy="39713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C8B6156D-3939-3C86-0971-DD0FF4E99331}"/>
              </a:ext>
            </a:extLst>
          </p:cNvPr>
          <p:cNvSpPr/>
          <p:nvPr/>
        </p:nvSpPr>
        <p:spPr>
          <a:xfrm>
            <a:off x="19269677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5FC3BB0-00AD-5B41-AF06-3ECBE7E13864}"/>
              </a:ext>
            </a:extLst>
          </p:cNvPr>
          <p:cNvSpPr txBox="1"/>
          <p:nvPr/>
        </p:nvSpPr>
        <p:spPr>
          <a:xfrm>
            <a:off x="19486671" y="519175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Database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42" name="Picture 18" descr="MySQL logo and symbol, meaning, history, PNG">
            <a:extLst>
              <a:ext uri="{FF2B5EF4-FFF2-40B4-BE49-F238E27FC236}">
                <a16:creationId xmlns:a16="http://schemas.microsoft.com/office/drawing/2014/main" id="{CE4FA58F-E9A6-A81B-899C-EF7D5B18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678" y="6030172"/>
            <a:ext cx="1503365" cy="9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Redis Logo in SVG Vector or PNG File Format - Logo.wine">
            <a:extLst>
              <a:ext uri="{FF2B5EF4-FFF2-40B4-BE49-F238E27FC236}">
                <a16:creationId xmlns:a16="http://schemas.microsoft.com/office/drawing/2014/main" id="{5F5C8E26-9508-8505-522F-15D0280F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020" y="6017983"/>
            <a:ext cx="1806739" cy="12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E8B1F58-FE44-8EA2-1A17-1C4187561BEC}"/>
              </a:ext>
            </a:extLst>
          </p:cNvPr>
          <p:cNvSpPr/>
          <p:nvPr/>
        </p:nvSpPr>
        <p:spPr>
          <a:xfrm>
            <a:off x="16499056" y="5727824"/>
            <a:ext cx="1673368" cy="17117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32AFE10-F38C-77E0-B019-01BEE33BFB53}"/>
              </a:ext>
            </a:extLst>
          </p:cNvPr>
          <p:cNvSpPr txBox="1"/>
          <p:nvPr/>
        </p:nvSpPr>
        <p:spPr>
          <a:xfrm>
            <a:off x="16897158" y="5191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Cache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A92E620-6D9C-0095-90BB-8039B5AA6194}"/>
              </a:ext>
            </a:extLst>
          </p:cNvPr>
          <p:cNvCxnSpPr>
            <a:cxnSpLocks/>
          </p:cNvCxnSpPr>
          <p:nvPr/>
        </p:nvCxnSpPr>
        <p:spPr>
          <a:xfrm>
            <a:off x="18358583" y="6613360"/>
            <a:ext cx="749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A452E7CB-3366-9DE2-13E0-DBDE66A1FB6C}"/>
              </a:ext>
            </a:extLst>
          </p:cNvPr>
          <p:cNvSpPr txBox="1"/>
          <p:nvPr/>
        </p:nvSpPr>
        <p:spPr>
          <a:xfrm>
            <a:off x="18296094" y="62115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GORM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1ED38E2E-68E6-AC4F-63BC-DC0F49C6A755}"/>
              </a:ext>
            </a:extLst>
          </p:cNvPr>
          <p:cNvCxnSpPr>
            <a:cxnSpLocks/>
          </p:cNvCxnSpPr>
          <p:nvPr/>
        </p:nvCxnSpPr>
        <p:spPr>
          <a:xfrm>
            <a:off x="15285715" y="4792593"/>
            <a:ext cx="1118397" cy="91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41E344C-F4EC-E2DB-F13A-960A3EE48F4C}"/>
              </a:ext>
            </a:extLst>
          </p:cNvPr>
          <p:cNvSpPr/>
          <p:nvPr/>
        </p:nvSpPr>
        <p:spPr>
          <a:xfrm>
            <a:off x="5697562" y="8762999"/>
            <a:ext cx="2789950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FCAC1B3-2051-339C-6062-A5E13133A117}"/>
              </a:ext>
            </a:extLst>
          </p:cNvPr>
          <p:cNvSpPr txBox="1"/>
          <p:nvPr/>
        </p:nvSpPr>
        <p:spPr>
          <a:xfrm>
            <a:off x="5634168" y="833272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Middleware 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318BAA0-E777-992F-A06E-3E9CE2E8E8B1}"/>
              </a:ext>
            </a:extLst>
          </p:cNvPr>
          <p:cNvSpPr/>
          <p:nvPr/>
        </p:nvSpPr>
        <p:spPr>
          <a:xfrm>
            <a:off x="5889521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JWT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C71C5C-82F0-A1D5-5E0D-60BC9AA799D8}"/>
              </a:ext>
            </a:extLst>
          </p:cNvPr>
          <p:cNvSpPr/>
          <p:nvPr/>
        </p:nvSpPr>
        <p:spPr>
          <a:xfrm>
            <a:off x="7145193" y="8975364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zap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79F0D05-371C-5848-43D2-88A33C1FE6E5}"/>
              </a:ext>
            </a:extLst>
          </p:cNvPr>
          <p:cNvSpPr/>
          <p:nvPr/>
        </p:nvSpPr>
        <p:spPr>
          <a:xfrm>
            <a:off x="8689525" y="8763000"/>
            <a:ext cx="7010805" cy="9583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A9019DB-1C59-4319-BFD0-5983AD42CC86}"/>
              </a:ext>
            </a:extLst>
          </p:cNvPr>
          <p:cNvSpPr txBox="1"/>
          <p:nvPr/>
        </p:nvSpPr>
        <p:spPr>
          <a:xfrm>
            <a:off x="8623267" y="833272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</a:rPr>
              <a:t>Util</a:t>
            </a:r>
            <a:endParaRPr lang="zh-CN" altLang="en-US" b="1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77DE419B-37B8-8D0E-96A5-7A058FB3D3A4}"/>
              </a:ext>
            </a:extLst>
          </p:cNvPr>
          <p:cNvSpPr/>
          <p:nvPr/>
        </p:nvSpPr>
        <p:spPr>
          <a:xfrm>
            <a:off x="8875866" y="8976299"/>
            <a:ext cx="1124725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Viper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1D907E38-F95D-15E2-1203-7897BB4717AF}"/>
              </a:ext>
            </a:extLst>
          </p:cNvPr>
          <p:cNvSpPr/>
          <p:nvPr/>
        </p:nvSpPr>
        <p:spPr>
          <a:xfrm>
            <a:off x="10143730" y="8976299"/>
            <a:ext cx="1713072" cy="541065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62" name="Picture 28" descr="Press and Media Resources - Docker">
            <a:extLst>
              <a:ext uri="{FF2B5EF4-FFF2-40B4-BE49-F238E27FC236}">
                <a16:creationId xmlns:a16="http://schemas.microsoft.com/office/drawing/2014/main" id="{8EFC1B8C-0966-5915-89E9-AB94E4A0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26" y="9060758"/>
            <a:ext cx="1342351" cy="3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0" descr="The Python Logo | Python Software Foundation">
            <a:extLst>
              <a:ext uri="{FF2B5EF4-FFF2-40B4-BE49-F238E27FC236}">
                <a16:creationId xmlns:a16="http://schemas.microsoft.com/office/drawing/2014/main" id="{E7275495-A30D-BD85-961C-2D6FA322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599" y="8985614"/>
            <a:ext cx="1733365" cy="58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08EE85B-1C8F-17F8-3695-2B9D1F2B9321}"/>
              </a:ext>
            </a:extLst>
          </p:cNvPr>
          <p:cNvSpPr/>
          <p:nvPr/>
        </p:nvSpPr>
        <p:spPr>
          <a:xfrm>
            <a:off x="11996634" y="8975363"/>
            <a:ext cx="171307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4AD8E9C6-161F-B1FF-A3B2-73A4CFA7FEEC}"/>
              </a:ext>
            </a:extLst>
          </p:cNvPr>
          <p:cNvSpPr/>
          <p:nvPr/>
        </p:nvSpPr>
        <p:spPr>
          <a:xfrm>
            <a:off x="13836268" y="8972540"/>
            <a:ext cx="1650702" cy="541065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40801AD9-BE15-662A-40D1-3422188884AE}"/>
              </a:ext>
            </a:extLst>
          </p:cNvPr>
          <p:cNvSpPr txBox="1"/>
          <p:nvPr/>
        </p:nvSpPr>
        <p:spPr>
          <a:xfrm>
            <a:off x="13911660" y="906075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error-packer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5648076-5C17-7DC3-A112-ACAF39DC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94" y="7029856"/>
            <a:ext cx="599252" cy="47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C4991-0DED-0E1F-CB8A-4D4865BF67B5}"/>
              </a:ext>
            </a:extLst>
          </p:cNvPr>
          <p:cNvSpPr txBox="1"/>
          <p:nvPr/>
        </p:nvSpPr>
        <p:spPr>
          <a:xfrm>
            <a:off x="10493861" y="658156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sarama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E2779A-0792-6960-1869-8E885739B3F5}"/>
              </a:ext>
            </a:extLst>
          </p:cNvPr>
          <p:cNvSpPr/>
          <p:nvPr/>
        </p:nvSpPr>
        <p:spPr>
          <a:xfrm>
            <a:off x="13689964" y="5400915"/>
            <a:ext cx="1124725" cy="548640"/>
          </a:xfrm>
          <a:prstGeom prst="roundRec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6E9271-D85E-64ED-3E19-E9B281E747D4}"/>
              </a:ext>
            </a:extLst>
          </p:cNvPr>
          <p:cNvSpPr/>
          <p:nvPr/>
        </p:nvSpPr>
        <p:spPr>
          <a:xfrm>
            <a:off x="14356740" y="7249650"/>
            <a:ext cx="1118397" cy="45464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Order</a:t>
            </a: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AB8CF0-045D-990E-F561-4EC53383E84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4420216" y="6082830"/>
            <a:ext cx="495723" cy="116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0" descr="gRPC">
            <a:extLst>
              <a:ext uri="{FF2B5EF4-FFF2-40B4-BE49-F238E27FC236}">
                <a16:creationId xmlns:a16="http://schemas.microsoft.com/office/drawing/2014/main" id="{2EAAFAD0-0424-EC4E-1ABD-BCEF83D4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401" y="6477493"/>
            <a:ext cx="587107" cy="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思源黑体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coke ostrich</dc:creator>
  <cp:lastModifiedBy>coke ostrich</cp:lastModifiedBy>
  <cp:revision>50</cp:revision>
  <dcterms:created xsi:type="dcterms:W3CDTF">2022-12-06T02:45:03Z</dcterms:created>
  <dcterms:modified xsi:type="dcterms:W3CDTF">2022-12-15T16:15:57Z</dcterms:modified>
</cp:coreProperties>
</file>