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34C7-CB53-6A9F-864E-5F9A8059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B80B7-AD5E-999F-0B3A-D6F28457D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F5A3-62DA-E86F-E35F-54375D27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C4B3-C7DF-71AE-4036-D479F861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CB56-2DEF-33C7-2281-107C739D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622D-9F62-A5CC-8649-CD7B2988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DD73F-7834-3C3E-E3BE-1F7E1580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4382-42E9-340F-D834-D313F5F9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7FD2-6820-55BD-E85B-776E5DF4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57B-5006-1ADE-8924-A5E79CBA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FA3EB-82E5-E7B5-3FD0-AA0344B12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FAFD3-474E-CE84-42CD-9A802089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59F6-018F-9A73-5422-B7F7F850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1D0-A406-DC68-1886-F4D4642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0640-D1B0-1814-13CB-A6FF7F7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066D-B989-FDD3-DB82-4842D98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4A66-8198-2144-17A5-5D0BA5C9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8723-A274-9605-D672-4FE74855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F4D3-24AD-AE59-63D4-D31CBDA4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624F-BAC5-FD7E-48B7-949294C0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0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8121-DEEF-94E0-75A4-EC2AE34D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D4DA-B969-2C80-294B-451B654F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86C2-3A10-F101-3099-384DB6AF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7B58-BD5A-B71A-6D8D-0EAD29C6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61BD-F3B0-2D7D-EF5C-3A8EE78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A150-758C-B965-AB4F-B421694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B62E-9214-9915-A581-AFFDD8295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2D7A-F63E-691F-9F09-481ECF5EE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5C008-08AC-D04E-EFE5-7ADB6263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988C3-5129-C555-EEB4-47370AAD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2457-7BE7-A9EB-4D97-C703660D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3CDF-1B18-2CAD-A44E-0EED4AA9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2308F-8A36-02FC-83E9-2F14DAB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14E5A-8371-645E-91EB-ECF170F6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78A60-E2B1-8EDA-7092-AD0B001D6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3EDFE-C199-5BA0-749D-AF492D333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2CD72-A252-AA93-15F5-EB49DF62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3CB5A-F190-B128-E699-8CF0B2EB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C9968-0F13-95B7-D8DB-CAE3DDF7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0CD5-278E-2520-B4EE-4036EAB4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A0CE-0167-F230-4F24-E7E1D830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B9461-7194-08E0-CCD2-2E7F01EE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54113-0A78-CBCA-0914-F3C65FFD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FB12B-7F87-927C-6C07-9D72BD5E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DFFD-D06E-37B2-C238-4B419CA0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AB88-3102-9C15-F2DC-83223AB5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1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189F-D10E-5FE2-8B19-6492CDCD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C899-89F2-29BE-F5C9-E64B844E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DEFD6-05E1-665C-842B-39260F175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1AF8-64E6-FCF7-5CBF-C3227A2D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A5BE-6556-832C-44AD-ABD1FAF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F4E77-BF99-204B-A889-6381D6E6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5692-A35C-DA76-D9E7-220E080C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73441-42D0-A323-5A5E-1D9971AA3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7BFD8-7A67-4CC9-C0D6-BCA68FE1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C7AC-5739-AF48-33EE-95FAFFF0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34F0-7567-233E-93A6-0B89B837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04A45-C77F-D741-5BA1-36EE2A80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8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AA99-76A6-1366-3056-3C14A2C7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DF2F-FF04-EF6A-4A89-FDBC0C88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17E1-ECA0-35CD-17B0-AE8B6E04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F88B-E6CF-435F-874A-8DD2ECB2CD42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10F0-4812-1B02-2F07-EE3DFCDBB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21D-9E96-0744-19F7-962750D6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8BEF-53AB-4FFD-AAAB-DA8E98456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7DCC6D-4282-44FF-112B-7FCAAF5CE3E7}"/>
              </a:ext>
            </a:extLst>
          </p:cNvPr>
          <p:cNvSpPr/>
          <p:nvPr/>
        </p:nvSpPr>
        <p:spPr>
          <a:xfrm>
            <a:off x="3990975" y="569869"/>
            <a:ext cx="4572000" cy="609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A5DD7-D834-17BA-76DF-EE975D0CBFD3}"/>
              </a:ext>
            </a:extLst>
          </p:cNvPr>
          <p:cNvSpPr/>
          <p:nvPr/>
        </p:nvSpPr>
        <p:spPr>
          <a:xfrm>
            <a:off x="4371975" y="1076326"/>
            <a:ext cx="3722688" cy="51510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191456-C013-B008-37D2-C2C48AD2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75" y="1076325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340E83D-C0B0-E581-87CD-E5247A144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90975" y="571500"/>
            <a:ext cx="381000" cy="381000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6A3B49D6-E7E7-0BA0-7FF4-2891E471A10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700183" y="1512490"/>
            <a:ext cx="1560513" cy="435490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BF2FB-B0E8-2CD2-1B2F-A600BC004715}"/>
              </a:ext>
            </a:extLst>
          </p:cNvPr>
          <p:cNvSpPr/>
          <p:nvPr/>
        </p:nvSpPr>
        <p:spPr bwMode="auto">
          <a:xfrm>
            <a:off x="6437467" y="1512490"/>
            <a:ext cx="1478756" cy="435490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82BDFC-5B1A-1D73-85A2-B6D72FCE3F28}"/>
              </a:ext>
            </a:extLst>
          </p:cNvPr>
          <p:cNvSpPr/>
          <p:nvPr/>
        </p:nvSpPr>
        <p:spPr>
          <a:xfrm>
            <a:off x="4848226" y="1945141"/>
            <a:ext cx="2952750" cy="109656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EB1F4D4-23DC-61DF-918C-C4C44C44F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226" y="1945141"/>
            <a:ext cx="252810" cy="2528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52692E-CF3A-8BB4-0121-8D9541D92311}"/>
              </a:ext>
            </a:extLst>
          </p:cNvPr>
          <p:cNvSpPr/>
          <p:nvPr/>
        </p:nvSpPr>
        <p:spPr>
          <a:xfrm>
            <a:off x="4848226" y="3221113"/>
            <a:ext cx="2952749" cy="11503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Private subnet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A379B3A-7A79-876D-BF3A-FF0540E92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4795" y="3210775"/>
            <a:ext cx="252810" cy="252810"/>
          </a:xfrm>
          <a:prstGeom prst="rect">
            <a:avLst/>
          </a:prstGeom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C497E75F-4AA6-4845-4C24-962BB9B34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46" y="4864501"/>
            <a:ext cx="481009" cy="48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E0228FD1-BE2A-80B1-0DD7-C4AD2B21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50" y="4864501"/>
            <a:ext cx="481010" cy="48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1BEE7A-E4BF-3275-FB80-443243E60140}"/>
              </a:ext>
            </a:extLst>
          </p:cNvPr>
          <p:cNvCxnSpPr>
            <a:cxnSpLocks/>
          </p:cNvCxnSpPr>
          <p:nvPr/>
        </p:nvCxnSpPr>
        <p:spPr>
          <a:xfrm flipH="1" flipV="1">
            <a:off x="5624076" y="4021006"/>
            <a:ext cx="6164" cy="789332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018C7-5A30-2919-8341-3146E9D27D33}"/>
              </a:ext>
            </a:extLst>
          </p:cNvPr>
          <p:cNvCxnSpPr>
            <a:cxnSpLocks/>
          </p:cNvCxnSpPr>
          <p:nvPr/>
        </p:nvCxnSpPr>
        <p:spPr>
          <a:xfrm flipV="1">
            <a:off x="5875439" y="4094315"/>
            <a:ext cx="907642" cy="77018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A5A617-79FC-99A8-04E0-0FE46EBA3CDB}"/>
              </a:ext>
            </a:extLst>
          </p:cNvPr>
          <p:cNvSpPr/>
          <p:nvPr/>
        </p:nvSpPr>
        <p:spPr>
          <a:xfrm>
            <a:off x="4834795" y="4469313"/>
            <a:ext cx="2952749" cy="115034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pic>
        <p:nvPicPr>
          <p:cNvPr id="37" name="Graphic 5">
            <a:extLst>
              <a:ext uri="{FF2B5EF4-FFF2-40B4-BE49-F238E27FC236}">
                <a16:creationId xmlns:a16="http://schemas.microsoft.com/office/drawing/2014/main" id="{8EBAC706-D8DC-7BBD-D5BE-000D0E43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24" y="3504462"/>
            <a:ext cx="484848" cy="48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5">
            <a:extLst>
              <a:ext uri="{FF2B5EF4-FFF2-40B4-BE49-F238E27FC236}">
                <a16:creationId xmlns:a16="http://schemas.microsoft.com/office/drawing/2014/main" id="{0A3EB528-05EB-7B43-AB5D-06742FF7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81" y="3493051"/>
            <a:ext cx="518061" cy="51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FDDD3D-C03A-4A30-6315-E65802CA2090}"/>
              </a:ext>
            </a:extLst>
          </p:cNvPr>
          <p:cNvSpPr txBox="1"/>
          <p:nvPr/>
        </p:nvSpPr>
        <p:spPr>
          <a:xfrm>
            <a:off x="5248293" y="5353966"/>
            <a:ext cx="804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Primary DB</a:t>
            </a:r>
            <a:endParaRPr lang="en-IN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5D3AA-00DE-858E-63E7-8A37EB46F221}"/>
              </a:ext>
            </a:extLst>
          </p:cNvPr>
          <p:cNvSpPr txBox="1"/>
          <p:nvPr/>
        </p:nvSpPr>
        <p:spPr>
          <a:xfrm>
            <a:off x="6619533" y="5342646"/>
            <a:ext cx="90735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Secondary DB</a:t>
            </a:r>
            <a:endParaRPr lang="en-IN" sz="900" dirty="0"/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DBE9E4EA-7E4A-1CB4-D097-0F5866EBA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98" y="1096434"/>
            <a:ext cx="4712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5">
            <a:extLst>
              <a:ext uri="{FF2B5EF4-FFF2-40B4-BE49-F238E27FC236}">
                <a16:creationId xmlns:a16="http://schemas.microsoft.com/office/drawing/2014/main" id="{4A2BECB2-BE42-F148-3122-38945304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81" y="2162093"/>
            <a:ext cx="563244" cy="47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4657A8-B4BB-05AE-E4B0-6F42159F53FC}"/>
              </a:ext>
            </a:extLst>
          </p:cNvPr>
          <p:cNvCxnSpPr>
            <a:cxnSpLocks/>
          </p:cNvCxnSpPr>
          <p:nvPr/>
        </p:nvCxnSpPr>
        <p:spPr>
          <a:xfrm flipH="1">
            <a:off x="7042111" y="2592544"/>
            <a:ext cx="230" cy="6274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35">
            <a:extLst>
              <a:ext uri="{FF2B5EF4-FFF2-40B4-BE49-F238E27FC236}">
                <a16:creationId xmlns:a16="http://schemas.microsoft.com/office/drawing/2014/main" id="{13973DA1-3AD0-FAC0-60D5-B33C5302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84" y="2197389"/>
            <a:ext cx="502271" cy="50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CE5456-5394-C3E2-A160-07A35FFCFBC7}"/>
              </a:ext>
            </a:extLst>
          </p:cNvPr>
          <p:cNvCxnSpPr>
            <a:cxnSpLocks/>
          </p:cNvCxnSpPr>
          <p:nvPr/>
        </p:nvCxnSpPr>
        <p:spPr>
          <a:xfrm>
            <a:off x="5548711" y="2634079"/>
            <a:ext cx="0" cy="57669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A2D27DA-A24F-1F76-82FF-66016239A320}"/>
              </a:ext>
            </a:extLst>
          </p:cNvPr>
          <p:cNvSpPr txBox="1"/>
          <p:nvPr/>
        </p:nvSpPr>
        <p:spPr>
          <a:xfrm>
            <a:off x="5245500" y="4039944"/>
            <a:ext cx="844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EC2 instance</a:t>
            </a:r>
            <a:endParaRPr lang="en-IN" sz="9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E31BC9-669D-BDE6-BFA9-D0702D68C9B7}"/>
              </a:ext>
            </a:extLst>
          </p:cNvPr>
          <p:cNvSpPr txBox="1"/>
          <p:nvPr/>
        </p:nvSpPr>
        <p:spPr>
          <a:xfrm>
            <a:off x="6725588" y="4029698"/>
            <a:ext cx="844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EC2 instance</a:t>
            </a:r>
            <a:endParaRPr lang="en-IN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EA716E-C862-A1CD-3197-F19161702466}"/>
              </a:ext>
            </a:extLst>
          </p:cNvPr>
          <p:cNvSpPr txBox="1"/>
          <p:nvPr/>
        </p:nvSpPr>
        <p:spPr>
          <a:xfrm>
            <a:off x="7338931" y="2297751"/>
            <a:ext cx="844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NAT</a:t>
            </a:r>
            <a:endParaRPr lang="en-IN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9A0AF3-FFF5-B051-5EBE-C3555D5C7E53}"/>
              </a:ext>
            </a:extLst>
          </p:cNvPr>
          <p:cNvSpPr txBox="1"/>
          <p:nvPr/>
        </p:nvSpPr>
        <p:spPr>
          <a:xfrm>
            <a:off x="4928192" y="2372181"/>
            <a:ext cx="517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NAT</a:t>
            </a:r>
            <a:endParaRPr lang="en-IN" sz="9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F3BED4-3C70-70F2-452A-BAA826B139C1}"/>
              </a:ext>
            </a:extLst>
          </p:cNvPr>
          <p:cNvSpPr txBox="1"/>
          <p:nvPr/>
        </p:nvSpPr>
        <p:spPr>
          <a:xfrm>
            <a:off x="5837386" y="875185"/>
            <a:ext cx="10726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Internet Gateway</a:t>
            </a:r>
            <a:endParaRPr lang="en-IN" sz="900" dirty="0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5ABA1E72-716E-02BD-70B7-98A3A6CEC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226" y="4462685"/>
            <a:ext cx="252810" cy="25281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B16DFD-331F-6CC8-52EC-790BB975DC56}"/>
              </a:ext>
            </a:extLst>
          </p:cNvPr>
          <p:cNvCxnSpPr>
            <a:cxnSpLocks/>
          </p:cNvCxnSpPr>
          <p:nvPr/>
        </p:nvCxnSpPr>
        <p:spPr>
          <a:xfrm flipV="1">
            <a:off x="5770562" y="2456154"/>
            <a:ext cx="462757" cy="7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257DCB-CFAB-8C80-931D-E91D3E8337CC}"/>
              </a:ext>
            </a:extLst>
          </p:cNvPr>
          <p:cNvCxnSpPr>
            <a:cxnSpLocks/>
          </p:cNvCxnSpPr>
          <p:nvPr/>
        </p:nvCxnSpPr>
        <p:spPr>
          <a:xfrm>
            <a:off x="6427148" y="2446940"/>
            <a:ext cx="374342" cy="8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D7CE99-262B-4CB1-6721-8830F96F4708}"/>
              </a:ext>
            </a:extLst>
          </p:cNvPr>
          <p:cNvCxnSpPr>
            <a:cxnSpLocks/>
          </p:cNvCxnSpPr>
          <p:nvPr/>
        </p:nvCxnSpPr>
        <p:spPr>
          <a:xfrm flipH="1" flipV="1">
            <a:off x="6257888" y="1553634"/>
            <a:ext cx="2808" cy="9025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EADA9C-4F20-4950-2630-F696DFE3CD1E}"/>
              </a:ext>
            </a:extLst>
          </p:cNvPr>
          <p:cNvCxnSpPr>
            <a:cxnSpLocks/>
          </p:cNvCxnSpPr>
          <p:nvPr/>
        </p:nvCxnSpPr>
        <p:spPr>
          <a:xfrm flipV="1">
            <a:off x="6427148" y="1553634"/>
            <a:ext cx="10319" cy="89330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ACF540-0052-6EC9-EDAA-9AC2021EDC8B}"/>
              </a:ext>
            </a:extLst>
          </p:cNvPr>
          <p:cNvCxnSpPr>
            <a:cxnSpLocks/>
          </p:cNvCxnSpPr>
          <p:nvPr/>
        </p:nvCxnSpPr>
        <p:spPr>
          <a:xfrm>
            <a:off x="6535289" y="1333084"/>
            <a:ext cx="506822" cy="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F1E388-68A5-C375-F583-CAE247648F25}"/>
              </a:ext>
            </a:extLst>
          </p:cNvPr>
          <p:cNvCxnSpPr>
            <a:cxnSpLocks/>
          </p:cNvCxnSpPr>
          <p:nvPr/>
        </p:nvCxnSpPr>
        <p:spPr>
          <a:xfrm flipV="1">
            <a:off x="5480439" y="1339246"/>
            <a:ext cx="594159" cy="417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A3DBED-E9A0-2F70-1010-5A6EF04053AE}"/>
              </a:ext>
            </a:extLst>
          </p:cNvPr>
          <p:cNvCxnSpPr>
            <a:cxnSpLocks/>
          </p:cNvCxnSpPr>
          <p:nvPr/>
        </p:nvCxnSpPr>
        <p:spPr>
          <a:xfrm flipV="1">
            <a:off x="5480439" y="1342422"/>
            <a:ext cx="0" cy="81967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F2B93A-F87E-7461-8144-4F124439F71F}"/>
              </a:ext>
            </a:extLst>
          </p:cNvPr>
          <p:cNvCxnSpPr>
            <a:cxnSpLocks/>
          </p:cNvCxnSpPr>
          <p:nvPr/>
        </p:nvCxnSpPr>
        <p:spPr>
          <a:xfrm flipV="1">
            <a:off x="7042111" y="1325034"/>
            <a:ext cx="0" cy="83705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46AF8DD-9D10-2644-E435-A84721DDEAEE}"/>
              </a:ext>
            </a:extLst>
          </p:cNvPr>
          <p:cNvSpPr txBox="1"/>
          <p:nvPr/>
        </p:nvSpPr>
        <p:spPr>
          <a:xfrm>
            <a:off x="5653865" y="2458857"/>
            <a:ext cx="891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Elastic IP for Outbound traffic</a:t>
            </a:r>
            <a:endParaRPr lang="en-IN" sz="900" dirty="0"/>
          </a:p>
        </p:txBody>
      </p:sp>
      <p:pic>
        <p:nvPicPr>
          <p:cNvPr id="127" name="Graphic 42">
            <a:extLst>
              <a:ext uri="{FF2B5EF4-FFF2-40B4-BE49-F238E27FC236}">
                <a16:creationId xmlns:a16="http://schemas.microsoft.com/office/drawing/2014/main" id="{B1FAD0FE-C8D3-9148-76CB-FF2C9C04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16" y="2326435"/>
            <a:ext cx="301568" cy="30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42">
            <a:extLst>
              <a:ext uri="{FF2B5EF4-FFF2-40B4-BE49-F238E27FC236}">
                <a16:creationId xmlns:a16="http://schemas.microsoft.com/office/drawing/2014/main" id="{BD0ECCDE-733F-3C5A-59B4-85D3D3F0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61306" y="2300296"/>
            <a:ext cx="318666" cy="31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27C764-951B-9F3A-0B55-598A89AA778A}"/>
              </a:ext>
            </a:extLst>
          </p:cNvPr>
          <p:cNvCxnSpPr>
            <a:cxnSpLocks/>
          </p:cNvCxnSpPr>
          <p:nvPr/>
        </p:nvCxnSpPr>
        <p:spPr>
          <a:xfrm flipH="1" flipV="1">
            <a:off x="6276975" y="428916"/>
            <a:ext cx="15566" cy="6808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6">
            <a:extLst>
              <a:ext uri="{FF2B5EF4-FFF2-40B4-BE49-F238E27FC236}">
                <a16:creationId xmlns:a16="http://schemas.microsoft.com/office/drawing/2014/main" id="{A40CD77C-D462-90B2-A75C-3F7C0D1F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6088750" y="105104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25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Ramanpreet Kaur</dc:creator>
  <cp:lastModifiedBy>Ramanpreet Kaur</cp:lastModifiedBy>
  <cp:revision>1</cp:revision>
  <dcterms:created xsi:type="dcterms:W3CDTF">2022-07-11T12:39:36Z</dcterms:created>
  <dcterms:modified xsi:type="dcterms:W3CDTF">2022-07-12T14:19:01Z</dcterms:modified>
</cp:coreProperties>
</file>