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419" r:id="rId7"/>
    <p:sldId id="384" r:id="rId8"/>
    <p:sldId id="420" r:id="rId9"/>
    <p:sldId id="421" r:id="rId10"/>
    <p:sldId id="422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3725" autoAdjust="0"/>
  </p:normalViewPr>
  <p:slideViewPr>
    <p:cSldViewPr snapToGrid="0" showGuides="1">
      <p:cViewPr varScale="1">
        <p:scale>
          <a:sx n="228" d="100"/>
          <a:sy n="228" d="100"/>
        </p:scale>
        <p:origin x="204" y="8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/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/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-1" fmla="*/ 540000 w 1080000"/>
                <a:gd name="connsiteY0-2" fmla="*/ 0 h 1262947"/>
                <a:gd name="connsiteX1-3" fmla="*/ 1080000 w 1080000"/>
                <a:gd name="connsiteY1-4" fmla="*/ 931034 h 1262947"/>
                <a:gd name="connsiteX2-5" fmla="*/ 1064374 w 1080000"/>
                <a:gd name="connsiteY2-6" fmla="*/ 931034 h 1262947"/>
                <a:gd name="connsiteX3-7" fmla="*/ 1069029 w 1080000"/>
                <a:gd name="connsiteY3-8" fmla="*/ 938533 h 1262947"/>
                <a:gd name="connsiteX4-9" fmla="*/ 1080000 w 1080000"/>
                <a:gd name="connsiteY4-10" fmla="*/ 992947 h 1262947"/>
                <a:gd name="connsiteX5-11" fmla="*/ 540000 w 1080000"/>
                <a:gd name="connsiteY5-12" fmla="*/ 1262947 h 1262947"/>
                <a:gd name="connsiteX6-13" fmla="*/ 0 w 1080000"/>
                <a:gd name="connsiteY6-14" fmla="*/ 992947 h 1262947"/>
                <a:gd name="connsiteX7-15" fmla="*/ 10971 w 1080000"/>
                <a:gd name="connsiteY7-16" fmla="*/ 938533 h 1262947"/>
                <a:gd name="connsiteX8-17" fmla="*/ 15626 w 1080000"/>
                <a:gd name="connsiteY8-18" fmla="*/ 931034 h 1262947"/>
                <a:gd name="connsiteX9-19" fmla="*/ 540000 w 1080000"/>
                <a:gd name="connsiteY9-20" fmla="*/ 0 h 1262947"/>
                <a:gd name="connsiteX0-21" fmla="*/ 540000 w 1080000"/>
                <a:gd name="connsiteY0-22" fmla="*/ 0 h 1262947"/>
                <a:gd name="connsiteX1-23" fmla="*/ 1064374 w 1080000"/>
                <a:gd name="connsiteY1-24" fmla="*/ 931034 h 1262947"/>
                <a:gd name="connsiteX2-25" fmla="*/ 1069029 w 1080000"/>
                <a:gd name="connsiteY2-26" fmla="*/ 938533 h 1262947"/>
                <a:gd name="connsiteX3-27" fmla="*/ 1080000 w 1080000"/>
                <a:gd name="connsiteY3-28" fmla="*/ 992947 h 1262947"/>
                <a:gd name="connsiteX4-29" fmla="*/ 540000 w 1080000"/>
                <a:gd name="connsiteY4-30" fmla="*/ 1262947 h 1262947"/>
                <a:gd name="connsiteX5-31" fmla="*/ 0 w 1080000"/>
                <a:gd name="connsiteY5-32" fmla="*/ 992947 h 1262947"/>
                <a:gd name="connsiteX6-33" fmla="*/ 10971 w 1080000"/>
                <a:gd name="connsiteY6-34" fmla="*/ 938533 h 1262947"/>
                <a:gd name="connsiteX7-35" fmla="*/ 15626 w 1080000"/>
                <a:gd name="connsiteY7-36" fmla="*/ 931034 h 1262947"/>
                <a:gd name="connsiteX8-37" fmla="*/ 540000 w 1080000"/>
                <a:gd name="connsiteY8-38" fmla="*/ 0 h 12629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 altLang="zh-CN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zh-CN" altLang="en-US" dirty="0"/>
              <a:t>游戏客户端</a:t>
            </a:r>
            <a:r>
              <a:rPr lang="en-US" altLang="zh-CN" dirty="0"/>
              <a:t>T9</a:t>
            </a:r>
            <a:r>
              <a:rPr lang="zh-CN" altLang="en-US" dirty="0"/>
              <a:t>职级面试陈述</a:t>
            </a:r>
            <a:endParaRPr lang="en-US" dirty="0"/>
          </a:p>
        </p:txBody>
      </p:sp>
      <p:pic>
        <p:nvPicPr>
          <p:cNvPr id="14" name="Picture Placeholder 13" descr="Data Points Digital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李彦峰（</a:t>
            </a:r>
            <a:r>
              <a:rPr lang="en-US" altLang="zh-CN" dirty="0"/>
              <a:t>zentiali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IEG</a:t>
            </a:r>
            <a:r>
              <a:rPr lang="zh-CN" altLang="en-US" dirty="0"/>
              <a:t>天美</a:t>
            </a:r>
            <a:r>
              <a:rPr lang="en-US" altLang="zh-CN" dirty="0"/>
              <a:t>L2</a:t>
            </a:r>
            <a:r>
              <a:rPr lang="zh-CN" altLang="en-US" dirty="0"/>
              <a:t>工作室</a:t>
            </a:r>
            <a:r>
              <a:rPr lang="en-US" altLang="zh-CN" dirty="0"/>
              <a:t>OSGAME</a:t>
            </a:r>
          </a:p>
          <a:p>
            <a:r>
              <a:rPr lang="zh-CN" altLang="en-US" dirty="0"/>
              <a:t>客户端开发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个人经历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BF6696-95B0-4AA9-52F9-034E9AE273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" b="8797"/>
          <a:stretch/>
        </p:blipFill>
        <p:spPr bwMode="auto">
          <a:xfrm>
            <a:off x="7684008" y="1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2014.</a:t>
            </a:r>
            <a:r>
              <a:rPr lang="en-US" altLang="zh-CN" sz="2200"/>
              <a:t>12 </a:t>
            </a:r>
            <a:r>
              <a:rPr lang="zh-CN" altLang="en-US" sz="2200"/>
              <a:t>寻仙手游项目组</a:t>
            </a:r>
            <a:endParaRPr lang="en-US" altLang="zh-CN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		</a:t>
            </a:r>
            <a:r>
              <a:rPr lang="zh-CN" altLang="en-US" sz="2200"/>
              <a:t>客户端开发</a:t>
            </a:r>
            <a:endParaRPr lang="en-US" altLang="zh-CN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2018.7</a:t>
            </a:r>
            <a:r>
              <a:rPr lang="en-US" altLang="zh-CN" sz="2200"/>
              <a:t> </a:t>
            </a:r>
            <a:r>
              <a:rPr lang="zh-CN" altLang="en-US" sz="2200"/>
              <a:t>剑网三手游</a:t>
            </a:r>
            <a:endParaRPr lang="en-US" altLang="zh-CN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		</a:t>
            </a:r>
            <a:r>
              <a:rPr lang="zh-CN" altLang="en-US" sz="2200"/>
              <a:t>客户端开发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2020.10 IEG </a:t>
            </a:r>
            <a:r>
              <a:rPr lang="zh-CN" altLang="en-US" sz="2200"/>
              <a:t>天美</a:t>
            </a:r>
            <a:r>
              <a:rPr lang="en-US" sz="2200"/>
              <a:t>L2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/>
              <a:t>		</a:t>
            </a:r>
            <a:r>
              <a:rPr lang="zh-CN" altLang="en-US" sz="2200"/>
              <a:t>客户端开发</a:t>
            </a:r>
            <a:endParaRPr lang="en-US" altLang="zh-CN" sz="2200"/>
          </a:p>
          <a:p>
            <a:pPr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DBE07C-2914-FFAD-4716-942264BC7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r="4341" b="7"/>
          <a:stretch/>
        </p:blipFill>
        <p:spPr bwMode="auto">
          <a:xfrm>
            <a:off x="7684008" y="230886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0915FED-41EE-8CA8-D23A-BA31A48A9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"/>
          <a:stretch/>
        </p:blipFill>
        <p:spPr bwMode="auto">
          <a:xfrm>
            <a:off x="7684008" y="4617720"/>
            <a:ext cx="450799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Unity5.6</a:t>
            </a:r>
            <a:r>
              <a:rPr lang="zh-CN" altLang="en-US" dirty="0"/>
              <a:t>没有</a:t>
            </a:r>
            <a:r>
              <a:rPr lang="en-US" altLang="zh-CN" dirty="0"/>
              <a:t>Timeline</a:t>
            </a:r>
            <a:r>
              <a:rPr lang="zh-CN" altLang="en-US" dirty="0"/>
              <a:t>，项目组需要研发一个</a:t>
            </a:r>
            <a:r>
              <a:rPr lang="en-US" altLang="zh-CN" dirty="0"/>
              <a:t>Timeline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Age</a:t>
            </a:r>
            <a:r>
              <a:rPr lang="zh-CN" altLang="en-US" dirty="0"/>
              <a:t>演变而来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en-US" altLang="zh-CN" dirty="0"/>
              <a:t>K</a:t>
            </a:r>
            <a:r>
              <a:rPr lang="zh-CN" altLang="en-US" dirty="0"/>
              <a:t>曲线动画</a:t>
            </a:r>
            <a:endParaRPr lang="en-US" altLang="zh-CN" dirty="0"/>
          </a:p>
          <a:p>
            <a:r>
              <a:rPr lang="zh-CN" altLang="en-US" dirty="0"/>
              <a:t>轨道进行分组，绑定对象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AutoShape 2" descr="enter image description her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AutoShape 4" descr="enter image description her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28" name="图片 27" descr="图形用户界面, 应用程序&#10;&#10;描述已自动生成">
            <a:extLst>
              <a:ext uri="{FF2B5EF4-FFF2-40B4-BE49-F238E27FC236}">
                <a16:creationId xmlns:a16="http://schemas.microsoft.com/office/drawing/2014/main" id="{57E1C53B-722D-706C-3AA8-FE6C1E78F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50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AAF62D-AFF3-F87F-9CEB-20F21ED8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940" b="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BA1B0FB-D917-4C8C-928F-313BD683BF39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55178-E2A7-F6D2-2305-5DC198E5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DC2C2-9BDA-6AD3-CCF9-1A3E34C15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Age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355FE-CA63-A208-0FCC-F7C425588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B8746-A821-D824-8D79-649383344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5225C0-76CD-472E-8FA4-4B946B0D02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3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AC3C9-4E00-E53A-31BF-81A91A39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33B67-CBE8-E5F6-6497-1DCF3B094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F5722-67BF-C90B-FF50-3DD1BAB0B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过场动画编辑器</a:t>
            </a:r>
            <a:endParaRPr lang="en-US" altLang="zh-CN" dirty="0"/>
          </a:p>
          <a:p>
            <a:r>
              <a:rPr lang="zh-CN" altLang="en-US" dirty="0"/>
              <a:t>通过在时间轴上添加各种事件，来实现对一个或者多个对象的播放控制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4215B-A211-0B3B-D3B6-EC65F1B0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7AC85-8280-6C49-EA76-BC70D22BCA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307BA-4040-BA6D-FC19-B81090D3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6D35F7-F463-B6D5-408D-E9A94A8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AEA14A-503E-0C6B-9CB8-9A5E219C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A08AB4-E4DC-3F21-4070-07E90595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59" y="3383757"/>
            <a:ext cx="5293857" cy="33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483A-32CB-2C4B-04C7-0C5088B8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B1013-F2C9-241C-313E-AC6799EDD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解决问题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92317-0B81-1DA5-BF44-36CFBEFDC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多个对象同步控制</a:t>
            </a:r>
            <a:endParaRPr lang="en-US" altLang="zh-CN" dirty="0"/>
          </a:p>
          <a:p>
            <a:r>
              <a:rPr lang="zh-CN" altLang="en-US" dirty="0"/>
              <a:t>相机位置和观察</a:t>
            </a:r>
            <a:endParaRPr lang="en-US" altLang="zh-CN" dirty="0"/>
          </a:p>
          <a:p>
            <a:r>
              <a:rPr lang="zh-CN" altLang="en-US" dirty="0"/>
              <a:t>曲线编辑</a:t>
            </a:r>
            <a:endParaRPr lang="en-US" altLang="zh-CN" dirty="0"/>
          </a:p>
          <a:p>
            <a:r>
              <a:rPr lang="zh-CN" altLang="en-US" dirty="0"/>
              <a:t>材质编辑</a:t>
            </a:r>
            <a:endParaRPr lang="en-US" altLang="zh-CN" dirty="0"/>
          </a:p>
          <a:p>
            <a:r>
              <a:rPr lang="zh-CN" altLang="en-US" dirty="0"/>
              <a:t>环境参数改变</a:t>
            </a:r>
            <a:endParaRPr lang="en-US" altLang="zh-CN" dirty="0"/>
          </a:p>
          <a:p>
            <a:r>
              <a:rPr lang="zh-CN" altLang="en-US" dirty="0"/>
              <a:t>边修改变保存</a:t>
            </a:r>
            <a:endParaRPr lang="en-US" altLang="zh-CN" dirty="0"/>
          </a:p>
          <a:p>
            <a:r>
              <a:rPr lang="zh-CN" altLang="en-US"/>
              <a:t>美术友好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AA26BC-9CFF-BFCE-640C-B8A90C524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3F63A-201C-6AFC-0E84-F46496E3DA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382E2-7D23-BE07-7BD9-099E9FE7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16AF50-00CB-BD1D-1D45-B48C844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E51FD1-E11D-5069-5642-96C4825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0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g5ZGU1YmJmNmMzMjQ3MTk5NmY0M2E1OTYzODNhND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/>
</ds:datastoreItem>
</file>

<file path=customXml/itemProps2.xml><?xml version="1.0" encoding="utf-8"?>
<ds:datastoreItem xmlns:ds="http://schemas.openxmlformats.org/officeDocument/2006/customXml" ds:itemID="{904751AB-E840-446F-8D49-E697067EC887}">
  <ds:schemaRefs/>
</ds:datastoreItem>
</file>

<file path=customXml/itemProps3.xml><?xml version="1.0" encoding="utf-8"?>
<ds:datastoreItem xmlns:ds="http://schemas.openxmlformats.org/officeDocument/2006/customXml" ds:itemID="{50811A92-D464-4AC4-A396-BA73B10CEEA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150</Words>
  <Application>Microsoft Office PowerPoint</Application>
  <PresentationFormat>宽屏</PresentationFormat>
  <Paragraphs>40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Theme</vt:lpstr>
      <vt:lpstr>游戏客户端T9职级面试陈述</vt:lpstr>
      <vt:lpstr>个人经历</vt:lpstr>
      <vt:lpstr>Timeline</vt:lpstr>
      <vt:lpstr>Timeline</vt:lpstr>
      <vt:lpstr>PowerPoint 演示文稿</vt:lpstr>
      <vt:lpstr>Timeline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T162129</dc:creator>
  <cp:lastModifiedBy>T162129</cp:lastModifiedBy>
  <cp:revision>192</cp:revision>
  <dcterms:created xsi:type="dcterms:W3CDTF">2022-04-28T12:05:00Z</dcterms:created>
  <dcterms:modified xsi:type="dcterms:W3CDTF">2023-10-28T12:39:52Z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B87C91EC08CC4069AD38CCCF7DB65F89_12</vt:lpwstr>
  </property>
  <property fmtid="{D5CDD505-2E9C-101B-9397-08002B2CF9AE}" pid="4" name="KSOProductBuildVer">
    <vt:lpwstr>2052-12.1.0.15712</vt:lpwstr>
  </property>
</Properties>
</file>