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7" r:id="rId3"/>
    <p:sldId id="389" r:id="rId5"/>
    <p:sldId id="384" r:id="rId6"/>
    <p:sldId id="317" r:id="rId7"/>
    <p:sldId id="393" r:id="rId8"/>
    <p:sldId id="279" r:id="rId9"/>
    <p:sldId id="394" r:id="rId10"/>
    <p:sldId id="395" r:id="rId11"/>
    <p:sldId id="396" r:id="rId12"/>
    <p:sldId id="277" r:id="rId13"/>
    <p:sldId id="270" r:id="rId14"/>
    <p:sldId id="419" r:id="rId15"/>
    <p:sldId id="420" r:id="rId16"/>
    <p:sldId id="421" r:id="rId17"/>
    <p:sldId id="423" r:id="rId18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2" autoAdjust="0"/>
    <p:restoredTop sz="93725" autoAdjust="0"/>
  </p:normalViewPr>
  <p:slideViewPr>
    <p:cSldViewPr snapToGrid="0" showGuides="1">
      <p:cViewPr varScale="1">
        <p:scale>
          <a:sx n="250" d="100"/>
          <a:sy n="250" d="100"/>
        </p:scale>
        <p:origin x="204" y="4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4.xml"/><Relationship Id="rId25" Type="http://schemas.openxmlformats.org/officeDocument/2006/relationships/customXml" Target="../customXml/item3.xml"/><Relationship Id="rId24" Type="http://schemas.openxmlformats.org/officeDocument/2006/relationships/customXml" Target="../customXml/item2.xml"/><Relationship Id="rId23" Type="http://schemas.openxmlformats.org/officeDocument/2006/relationships/customXml" Target="../customXml/item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与原始动画对比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原始动画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0.39ms</a:t>
                    </a:r>
                    <a:endParaRPr lang="en-US" altLang="zh-CN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72.2MB</a:t>
                    </a:r>
                    <a:endParaRPr lang="en-US" altLang="zh-CN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2.0G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耗时</c:v>
                </c:pt>
                <c:pt idx="1">
                  <c:v>内存占用</c:v>
                </c:pt>
                <c:pt idx="2">
                  <c:v>包体占用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2.4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ACL压缩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0.33ms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27.2MB</a:t>
                    </a:r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b26c5d13-064b-41fe-94fb-c9c6bfe5f28e}" type="VALUE">
                      <a:t>[VALUE]</a:t>
                    </a:fld>
                    <a:endParaRPr lang="en-US" altLang="zh-CN" b="0" i="0" u="none" strike="noStrike" baseline="0" smtClean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耗时</c:v>
                </c:pt>
                <c:pt idx="1">
                  <c:v>内存占用</c:v>
                </c:pt>
                <c:pt idx="2">
                  <c:v>包体占用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</c:v>
                </c:pt>
                <c:pt idx="1">
                  <c:v>2</c:v>
                </c:pt>
                <c:pt idx="2">
                  <c:v>1.85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  <a:endParaRPr lang="en-US" sz="480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  <a:endParaRPr lang="en-US" sz="16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/>
            <p:cNvSpPr/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/>
            <p:cNvSpPr/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/>
            <p:cNvSpPr/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 altLang="zh-CN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 altLang="zh-CN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zh-CN" altLang="en-US" dirty="0"/>
              <a:t>游戏客户端</a:t>
            </a:r>
            <a:r>
              <a:rPr lang="en-US" altLang="zh-CN" dirty="0"/>
              <a:t>T9</a:t>
            </a:r>
            <a:r>
              <a:rPr lang="zh-CN" altLang="en-US" dirty="0"/>
              <a:t>职级面试陈述</a:t>
            </a:r>
            <a:endParaRPr lang="en-US" dirty="0"/>
          </a:p>
        </p:txBody>
      </p:sp>
      <p:pic>
        <p:nvPicPr>
          <p:cNvPr id="14" name="Picture Placeholder 13" descr="Data Points Digital backgroun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李彦峰（</a:t>
            </a:r>
            <a:r>
              <a:rPr lang="en-US" altLang="zh-CN" dirty="0"/>
              <a:t>zentiali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/>
              <a:t>IEG</a:t>
            </a:r>
            <a:r>
              <a:rPr lang="zh-CN" altLang="en-US" dirty="0"/>
              <a:t>天美</a:t>
            </a:r>
            <a:r>
              <a:rPr lang="en-US" altLang="zh-CN" dirty="0"/>
              <a:t>L2</a:t>
            </a:r>
            <a:r>
              <a:rPr lang="zh-CN" altLang="en-US" dirty="0"/>
              <a:t>工作室</a:t>
            </a:r>
            <a:r>
              <a:rPr lang="en-US" altLang="zh-CN" dirty="0"/>
              <a:t>OSGAME</a:t>
            </a:r>
            <a:endParaRPr lang="en-US" altLang="zh-CN" dirty="0"/>
          </a:p>
          <a:p>
            <a:r>
              <a:rPr lang="zh-CN" altLang="en-US" dirty="0"/>
              <a:t>客户端开发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ontent Placeholder 10" descr="Bar Chart Placeholder 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/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现有压缩方案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由关键帧组成</a:t>
            </a:r>
            <a:endParaRPr lang="en-US" dirty="0"/>
          </a:p>
          <a:p>
            <a:r>
              <a:rPr lang="zh-CN" altLang="en-US" dirty="0"/>
              <a:t>可再次编辑</a:t>
            </a:r>
            <a:endParaRPr lang="en-US" altLang="zh-CN" dirty="0"/>
          </a:p>
          <a:p>
            <a:r>
              <a:rPr lang="zh-CN" altLang="en-US" dirty="0"/>
              <a:t>空间占用大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由求值之后的数据组成</a:t>
            </a:r>
            <a:endParaRPr lang="en-US" altLang="zh-CN" dirty="0"/>
          </a:p>
          <a:p>
            <a:r>
              <a:rPr lang="zh-CN" altLang="en-US" dirty="0"/>
              <a:t>不可再次编辑</a:t>
            </a:r>
            <a:endParaRPr lang="en-US" dirty="0"/>
          </a:p>
          <a:p>
            <a:r>
              <a:rPr lang="zh-CN" altLang="en-US"/>
              <a:t>空间占用很少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22" name="Freeform: Shape 21"/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Unity5.6</a:t>
            </a:r>
            <a:r>
              <a:rPr lang="zh-CN" altLang="en-US" dirty="0"/>
              <a:t>没有</a:t>
            </a:r>
            <a:r>
              <a:rPr lang="en-US" altLang="zh-CN" dirty="0"/>
              <a:t>Timeline</a:t>
            </a:r>
            <a:r>
              <a:rPr lang="zh-CN" altLang="en-US" dirty="0"/>
              <a:t>，项目组需要研发一个</a:t>
            </a:r>
            <a:r>
              <a:rPr lang="en-US" altLang="zh-CN" dirty="0"/>
              <a:t>Timeline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Age</a:t>
            </a:r>
            <a:r>
              <a:rPr lang="zh-CN" altLang="en-US" dirty="0"/>
              <a:t>演变而来</a:t>
            </a:r>
            <a:endParaRPr lang="en-US" altLang="zh-CN" dirty="0"/>
          </a:p>
          <a:p>
            <a:r>
              <a:rPr lang="zh-CN" altLang="en-US" dirty="0"/>
              <a:t>可以</a:t>
            </a:r>
            <a:r>
              <a:rPr lang="en-US" altLang="zh-CN" dirty="0"/>
              <a:t>K</a:t>
            </a:r>
            <a:r>
              <a:rPr lang="zh-CN" altLang="en-US" dirty="0"/>
              <a:t>曲线动画</a:t>
            </a:r>
            <a:endParaRPr lang="en-US" altLang="zh-CN" dirty="0"/>
          </a:p>
          <a:p>
            <a:r>
              <a:rPr lang="zh-CN" altLang="en-US" dirty="0"/>
              <a:t>轨道进行分组，绑定对象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0" name="AutoShape 2" descr="enter image description her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enter image description her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" name="Picture 12" descr="A picture containing timeli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0"/>
            <a:ext cx="101465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特效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由于美术同学控制层级比较麻烦，需要在</a:t>
            </a:r>
            <a:r>
              <a:rPr lang="en-US" altLang="zh-CN" dirty="0"/>
              <a:t>UI</a:t>
            </a:r>
            <a:r>
              <a:rPr lang="zh-CN" altLang="en-US" dirty="0"/>
              <a:t>上渲染。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UI Particle System</a:t>
            </a:r>
            <a:r>
              <a:rPr lang="zh-CN" altLang="en-US" dirty="0"/>
              <a:t>、</a:t>
            </a:r>
            <a:r>
              <a:rPr lang="en-US" altLang="zh-CN" dirty="0"/>
              <a:t>UI Mesh</a:t>
            </a:r>
            <a:r>
              <a:rPr lang="zh-CN" altLang="en-US" dirty="0"/>
              <a:t>、</a:t>
            </a:r>
            <a:r>
              <a:rPr lang="en-US" altLang="zh-CN" dirty="0"/>
              <a:t>UI Line </a:t>
            </a:r>
            <a:r>
              <a:rPr lang="en-US" altLang="zh-CN" dirty="0" err="1"/>
              <a:t>etc</a:t>
            </a:r>
            <a:endParaRPr lang="zh-CN" altLang="en-US" dirty="0"/>
          </a:p>
          <a:p>
            <a:r>
              <a:rPr lang="zh-CN" altLang="en-US" dirty="0"/>
              <a:t>本质是通过原生组件先渲染生成顶点索引颜色在写入</a:t>
            </a:r>
            <a:r>
              <a:rPr lang="en-US" altLang="zh-CN" dirty="0"/>
              <a:t>UGUI </a:t>
            </a:r>
            <a:r>
              <a:rPr lang="en-US" altLang="zh-CN" dirty="0" err="1"/>
              <a:t>workmesh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UE4 </a:t>
            </a:r>
            <a:r>
              <a:rPr lang="en-US" altLang="zh-CN" dirty="0" err="1"/>
              <a:t>Zplan</a:t>
            </a:r>
            <a:r>
              <a:rPr lang="zh-CN" altLang="en-US" dirty="0"/>
              <a:t>小游戏 换装系统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骨骼相同、蒙皮不同</a:t>
            </a:r>
            <a:endParaRPr lang="en-US" altLang="zh-CN" dirty="0"/>
          </a:p>
          <a:p>
            <a:r>
              <a:rPr lang="zh-CN" altLang="en-US" dirty="0"/>
              <a:t>区分不同部件</a:t>
            </a:r>
            <a:endParaRPr lang="en-US" altLang="zh-CN" dirty="0"/>
          </a:p>
          <a:p>
            <a:r>
              <a:rPr lang="zh-CN" altLang="en-US" dirty="0"/>
              <a:t>面部和躯干动画分离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UE4 </a:t>
            </a:r>
            <a:r>
              <a:rPr lang="en-US" altLang="zh-CN" dirty="0" err="1"/>
              <a:t>Zplan</a:t>
            </a:r>
            <a:r>
              <a:rPr lang="zh-CN" altLang="en-US" dirty="0"/>
              <a:t>闪耀音符自动化测试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UE4</a:t>
            </a:r>
            <a:r>
              <a:rPr lang="zh-CN" altLang="en-US" dirty="0"/>
              <a:t>自动化系统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书写</a:t>
            </a:r>
            <a:endParaRPr lang="en-US" altLang="zh-CN" dirty="0"/>
          </a:p>
          <a:p>
            <a:r>
              <a:rPr lang="zh-CN" altLang="en-US" dirty="0"/>
              <a:t>美术提交之后，流水线自动检测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2014.</a:t>
            </a:r>
            <a:r>
              <a:rPr lang="en-US" altLang="zh-CN" dirty="0"/>
              <a:t>12 </a:t>
            </a:r>
            <a:r>
              <a:rPr lang="zh-CN" altLang="en-US" dirty="0"/>
              <a:t>寻仙手游项目组</a:t>
            </a:r>
            <a:endParaRPr lang="en-US" altLang="zh-CN" dirty="0"/>
          </a:p>
          <a:p>
            <a:r>
              <a:rPr lang="en-US" dirty="0"/>
              <a:t>		</a:t>
            </a:r>
            <a:r>
              <a:rPr lang="zh-CN" altLang="en-US" dirty="0"/>
              <a:t>客户端开发</a:t>
            </a:r>
            <a:endParaRPr lang="en-US" altLang="zh-CN" dirty="0"/>
          </a:p>
          <a:p>
            <a:r>
              <a:rPr lang="en-US" dirty="0"/>
              <a:t>2018.7</a:t>
            </a:r>
            <a:r>
              <a:rPr lang="zh-CN" altLang="en-US" dirty="0"/>
              <a:t> 剑网三手游</a:t>
            </a:r>
            <a:endParaRPr lang="en-US" altLang="zh-CN" dirty="0"/>
          </a:p>
          <a:p>
            <a:r>
              <a:rPr lang="en-US" dirty="0"/>
              <a:t>		</a:t>
            </a:r>
            <a:r>
              <a:rPr lang="zh-CN" altLang="en-US" dirty="0"/>
              <a:t>客户端开发</a:t>
            </a:r>
            <a:endParaRPr lang="en-US" dirty="0"/>
          </a:p>
          <a:p>
            <a:r>
              <a:rPr lang="en-US" dirty="0"/>
              <a:t>2020.10 IEG </a:t>
            </a:r>
            <a:r>
              <a:rPr lang="zh-CN" altLang="en-US" dirty="0"/>
              <a:t>天美</a:t>
            </a:r>
            <a:r>
              <a:rPr lang="en-US" dirty="0"/>
              <a:t>L2</a:t>
            </a:r>
            <a:endParaRPr lang="en-US" dirty="0"/>
          </a:p>
          <a:p>
            <a:r>
              <a:rPr lang="en-US" altLang="zh-CN" dirty="0"/>
              <a:t>		</a:t>
            </a:r>
            <a:r>
              <a:rPr lang="zh-CN" altLang="en-US" dirty="0"/>
              <a:t>客户端开发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8" name="Picture Placeholder 7" descr="Digital Data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>
            <a:fillRect/>
          </a:stretch>
        </p:blipFill>
        <p:spPr/>
      </p:pic>
      <p:pic>
        <p:nvPicPr>
          <p:cNvPr id="10" name="Picture Placeholder 9" descr="Data Points 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>
            <a:fillRect/>
          </a:stretch>
        </p:blipFill>
        <p:spPr/>
      </p:pic>
      <p:pic>
        <p:nvPicPr>
          <p:cNvPr id="12" name="Picture Placeholder 11" descr="Data Background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US" dirty="0"/>
          </a:p>
        </p:txBody>
      </p:sp>
      <p:pic>
        <p:nvPicPr>
          <p:cNvPr id="18" name="Picture Placeholder 17" descr="A group of people sitting at a tabl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/>
      </p:pic>
      <p:pic>
        <p:nvPicPr>
          <p:cNvPr id="20" name="Picture Placeholder 19" descr="Data Points Digital background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/>
      </p:pic>
      <p:pic>
        <p:nvPicPr>
          <p:cNvPr id="25" name="Picture Placeholder 24" descr="Digital Graph Screen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自带的解决方案：以关键帧存储，内存不会对齐，占用空间大。</a:t>
            </a:r>
            <a:endParaRPr lang="en-US" altLang="zh-CN" dirty="0"/>
          </a:p>
          <a:p>
            <a:r>
              <a:rPr lang="en-US" dirty="0"/>
              <a:t>ACL</a:t>
            </a:r>
            <a:r>
              <a:rPr lang="zh-CN" altLang="en-US" dirty="0"/>
              <a:t>压缩方案：以</a:t>
            </a:r>
            <a:r>
              <a:rPr lang="en-US" altLang="zh-CN" dirty="0"/>
              <a:t>SIMD</a:t>
            </a:r>
            <a:r>
              <a:rPr lang="zh-CN" altLang="en-US" dirty="0"/>
              <a:t>存储，通过分块压缩，去掉冗余数据。</a:t>
            </a:r>
            <a:endParaRPr lang="en-US" dirty="0"/>
          </a:p>
        </p:txBody>
      </p:sp>
      <p:pic>
        <p:nvPicPr>
          <p:cNvPr id="23" name="Picture Placeholder 22" descr="A person drawing on a white board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ACL</a:t>
            </a:r>
            <a:r>
              <a:rPr lang="zh-CN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压缩原理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分块有损压缩解决方案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1677" y="504496"/>
            <a:ext cx="8059737" cy="1118130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自带的压缩算法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50863" y="2249214"/>
            <a:ext cx="8621129" cy="38327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针对四元素进行压缩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存储在一个</a:t>
            </a:r>
            <a:r>
              <a:rPr lang="en-US" altLang="zh-CN" dirty="0"/>
              <a:t>uint8</a:t>
            </a:r>
            <a:r>
              <a:rPr lang="zh-CN" altLang="en-US" dirty="0"/>
              <a:t>的数组中，一个</a:t>
            </a:r>
            <a:r>
              <a:rPr lang="en-US" altLang="zh-CN" dirty="0"/>
              <a:t>quaternion</a:t>
            </a:r>
            <a:r>
              <a:rPr lang="zh-CN" altLang="en-US" dirty="0"/>
              <a:t>占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uint8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包体减少，内存大小不会减少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Strip position curve or Strip scale curve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并不是压缩，只是去掉了冗余信息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50864" y="549275"/>
            <a:ext cx="8322548" cy="896970"/>
          </a:xfrm>
        </p:spPr>
        <p:txBody>
          <a:bodyPr>
            <a:normAutofit/>
          </a:bodyPr>
          <a:lstStyle/>
          <a:p>
            <a:r>
              <a:rPr lang="zh-CN" altLang="en-US" dirty="0"/>
              <a:t>项目压缩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550863" y="1632858"/>
            <a:ext cx="9404900" cy="48155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减少没必要的关键帧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去掉冗余信息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文件浮点精度的压缩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只能减少包体大小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文件去除</a:t>
            </a:r>
            <a:r>
              <a:rPr lang="en-US" altLang="zh-CN" dirty="0"/>
              <a:t>Scale</a:t>
            </a:r>
            <a:r>
              <a:rPr lang="zh-CN" altLang="en-US" dirty="0"/>
              <a:t>曲线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去掉冗余信息，只能减少包体大小</a:t>
            </a:r>
            <a:endParaRPr lang="en-US" altLang="zh-CN" dirty="0"/>
          </a:p>
          <a:p>
            <a:pPr marL="914400" lvl="1" indent="-457200"/>
            <a:endParaRPr lang="zh-CN" altLang="en-US" dirty="0"/>
          </a:p>
          <a:p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794351" cy="1048297"/>
          </a:xfrm>
        </p:spPr>
        <p:txBody>
          <a:bodyPr/>
          <a:lstStyle/>
          <a:p>
            <a:r>
              <a:rPr lang="zh-CN" altLang="en-US" dirty="0"/>
              <a:t>项目本身动画问题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50863" y="1597572"/>
            <a:ext cx="10159178" cy="44843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自走棋</a:t>
            </a:r>
            <a:r>
              <a:rPr lang="en-US" altLang="zh-CN" dirty="0"/>
              <a:t>154</a:t>
            </a:r>
            <a:r>
              <a:rPr lang="zh-CN" altLang="en-US" dirty="0"/>
              <a:t>个棋子、</a:t>
            </a:r>
            <a:r>
              <a:rPr lang="en-US" altLang="zh-CN" dirty="0"/>
              <a:t>6000</a:t>
            </a:r>
            <a:r>
              <a:rPr lang="zh-CN" altLang="en-US" dirty="0"/>
              <a:t>个动画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没做</a:t>
            </a:r>
            <a:r>
              <a:rPr lang="en-US" altLang="zh-CN" dirty="0"/>
              <a:t>LOD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内存占用大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包体占用大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Unity</a:t>
            </a:r>
            <a:r>
              <a:rPr lang="zh-CN" altLang="en-US" dirty="0"/>
              <a:t>自带压缩解压慢，不会解决内存大小问题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959482" cy="1048297"/>
          </a:xfrm>
        </p:spPr>
        <p:txBody>
          <a:bodyPr/>
          <a:lstStyle/>
          <a:p>
            <a:r>
              <a:rPr lang="zh-CN" altLang="en-US" dirty="0"/>
              <a:t>项目需求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50863" y="1765738"/>
            <a:ext cx="8771813" cy="43162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减少内存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减少包体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减少耗时、解压速度快！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不破坏原始文件和工作流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尽可能小的改动</a:t>
            </a:r>
            <a:endParaRPr lang="en-US" altLang="zh-CN" dirty="0"/>
          </a:p>
          <a:p>
            <a:pPr marL="0" indent="0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381413" cy="1174422"/>
          </a:xfrm>
        </p:spPr>
        <p:txBody>
          <a:bodyPr/>
          <a:lstStyle/>
          <a:p>
            <a:r>
              <a:rPr lang="zh-CN" altLang="en-US" dirty="0"/>
              <a:t>技术选型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50863" y="1723697"/>
            <a:ext cx="9465496" cy="43582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ACL</a:t>
            </a:r>
            <a:r>
              <a:rPr lang="zh-CN" altLang="en-US" dirty="0"/>
              <a:t>压缩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提供了现成的压缩库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质量损失可以接受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压缩率高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UE4</a:t>
            </a:r>
            <a:r>
              <a:rPr lang="zh-CN" altLang="en-US" dirty="0"/>
              <a:t>项目中已经使用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量化和曲线拟合（</a:t>
            </a:r>
            <a:r>
              <a:rPr lang="en-US" altLang="zh-CN" dirty="0"/>
              <a:t>UE4</a:t>
            </a:r>
            <a:r>
              <a:rPr lang="zh-CN" altLang="en-US" dirty="0"/>
              <a:t>、</a:t>
            </a:r>
            <a:r>
              <a:rPr lang="en-US" altLang="zh-CN" dirty="0"/>
              <a:t>LOL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需要自己写或者移植</a:t>
            </a:r>
            <a:r>
              <a:rPr lang="en-US" altLang="zh-CN" dirty="0"/>
              <a:t>UE4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质量损失明显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压缩率低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commondata" val="eyJoZGlkIjoiMTg5ZGU1YmJmNmMzMjQ3MTk5NmY0M2E1OTYzODNhND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8 "   m a : c o n t e n t T y p e D e s c r i p t i o n = " C r e a t e   a   n e w   d o c u m e n t . "   m a : c o n t e n t T y p e S c o p e = " "   m a : v e r s i o n I D = " 2 2 a 2 6 6 b 9 f a 9 a 2 3 0 c 5 a 5 1 2 6 6 9 d 8 b 2 9 8 c 3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d d c 3 3 f f f 6 b 1 4 1 4 1 e e 5 c 7 4 a 0 d 2 9 e a 6 a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2 : I m a g e "   m i n O c c u r s = " 0 " / >  
 < x s d : e l e m e n t   r e f = " n s 2 : l c f 7 6 f 1 5 5 c e d 4 d d c b 4 0 9 7 1 3 4 f f 3 c 3 3 2 f "   m i n O c c u r s = " 0 " / >  
 < x s d : e l e m e n t   r e f = " n s 4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2 2 "   n i l l a b l e = " t r u e "   m a : d i s p l a y N a m e = " I m a g e "   m a : f o r m a t = " I m a g e "   m a : i n t e r n a l N a m e = " I m a g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l c f 7 6 f 1 5 5 c e d 4 d d c b 4 0 9 7 1 3 4 f f 3 c 3 3 2 f "   m a : i n d e x = " 2 4 "   n i l l a b l e = " t r u e "   m a : t a x o n o m y = " t r u e "   m a : i n t e r n a l N a m e = " l c f 7 6 f 1 5 5 c e d 4 d d c b 4 0 9 7 1 3 4 f f 3 c 3 3 2 f "   m a : t a x o n o m y F i e l d N a m e = " M e d i a S e r v i c e A I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4 e 9 0 - 9 8 1 4 - 8 d 6 2 1 f f 8 f b 8 4 "   m a : a n c h o r I d = " 0 0 0 0 0 0 0 0 - 0 0 0 0 - 0 0 0 0 - 0 0 0 0 - 0 0 0 0 0 0 0 0 0 0 0 0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5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_ i p _ U n i f i e d C o m p l i a n c e P o l i c y P r o p e r t i e s   x m l n s = " h t t p : / / s c h e m a s . m i c r o s o f t . c o m / s h a r e p o i n t / v 3 "   x s i : n i l = " t r u e " / > < l c f 7 6 f 1 5 5 c e d 4 d d c b 4 0 9 7 1 3 4 f f 3 c 3 3 2 f   x m l n s = " 7 1 a f 3 2 4 3 - 3 d d 4 - 4 a 8 d - 8 c 0 d - d d 7 6 d a 1 f 0 2 a 5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2 3 0 e 9 d f 3 - b e 6 5 - 4 c 7 3 - a 9 3 b - d 1 2 3 6 e b d 6 7 7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904751AB-E840-446F-8D49-E697067EC887}">
  <ds:schemaRefs/>
</ds:datastoreItem>
</file>

<file path=customXml/itemProps2.xml><?xml version="1.0" encoding="utf-8"?>
<ds:datastoreItem xmlns:ds="http://schemas.openxmlformats.org/officeDocument/2006/customXml" ds:itemID="{DE4876F9-7AE1-498D-B8FE-1E3AD703D2AF}">
  <ds:schemaRefs/>
</ds:datastoreItem>
</file>

<file path=customXml/itemProps3.xml><?xml version="1.0" encoding="utf-8"?>
<ds:datastoreItem xmlns:ds="http://schemas.openxmlformats.org/officeDocument/2006/customXml" ds:itemID="{50811A92-D464-4AC4-A396-BA73B10CEEA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WPS 演示</Application>
  <PresentationFormat>Widescreen</PresentationFormat>
  <Paragraphs>201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Office Theme</vt:lpstr>
      <vt:lpstr>游戏客户端T9职级面试陈述</vt:lpstr>
      <vt:lpstr>个人经历</vt:lpstr>
      <vt:lpstr>Unity-ACL动画压缩方案</vt:lpstr>
      <vt:lpstr>ACL压缩原理</vt:lpstr>
      <vt:lpstr>Unity自带的压缩算法</vt:lpstr>
      <vt:lpstr>项目压缩</vt:lpstr>
      <vt:lpstr>项目本身动画问题</vt:lpstr>
      <vt:lpstr>项目需求</vt:lpstr>
      <vt:lpstr>技术选型</vt:lpstr>
      <vt:lpstr>PowerPoint 演示文稿</vt:lpstr>
      <vt:lpstr>总结 </vt:lpstr>
      <vt:lpstr>Timeline</vt:lpstr>
      <vt:lpstr>UI特效</vt:lpstr>
      <vt:lpstr>UE4 Zplan小游戏 换装系统</vt:lpstr>
      <vt:lpstr>UE4 Zplan闪耀音符自动化测试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T162129</dc:creator>
  <cp:lastModifiedBy>WPS_1603952020</cp:lastModifiedBy>
  <cp:revision>162</cp:revision>
  <dcterms:created xsi:type="dcterms:W3CDTF">2022-04-28T12:05:00Z</dcterms:created>
  <dcterms:modified xsi:type="dcterms:W3CDTF">2023-10-28T06:46:56Z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B87C91EC08CC4069AD38CCCF7DB65F89_12</vt:lpwstr>
  </property>
  <property fmtid="{D5CDD505-2E9C-101B-9397-08002B2CF9AE}" pid="4" name="KSOProductBuildVer">
    <vt:lpwstr>2052-12.1.0.15712</vt:lpwstr>
  </property>
</Properties>
</file>